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2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82" r:id="rId23"/>
    <p:sldId id="277" r:id="rId24"/>
    <p:sldId id="278" r:id="rId25"/>
    <p:sldId id="308" r:id="rId26"/>
    <p:sldId id="281" r:id="rId27"/>
    <p:sldId id="279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7" r:id="rId46"/>
    <p:sldId id="302" r:id="rId47"/>
    <p:sldId id="303" r:id="rId48"/>
    <p:sldId id="304" r:id="rId49"/>
    <p:sldId id="305" r:id="rId50"/>
    <p:sldId id="306" r:id="rId51"/>
    <p:sldId id="309" r:id="rId52"/>
    <p:sldId id="310" r:id="rId53"/>
    <p:sldId id="311" r:id="rId54"/>
    <p:sldId id="314" r:id="rId55"/>
    <p:sldId id="315" r:id="rId56"/>
    <p:sldId id="317" r:id="rId57"/>
    <p:sldId id="312" r:id="rId58"/>
    <p:sldId id="313" r:id="rId59"/>
    <p:sldId id="316" r:id="rId60"/>
    <p:sldId id="318" r:id="rId61"/>
    <p:sldId id="319" r:id="rId62"/>
    <p:sldId id="339" r:id="rId63"/>
    <p:sldId id="320" r:id="rId64"/>
    <p:sldId id="321" r:id="rId65"/>
    <p:sldId id="323" r:id="rId66"/>
    <p:sldId id="322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5" r:id="rId78"/>
    <p:sldId id="334" r:id="rId79"/>
    <p:sldId id="336" r:id="rId80"/>
    <p:sldId id="337" r:id="rId81"/>
    <p:sldId id="338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7E413-7F12-4E2A-8DDD-712B6805DAEF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EDB1ED5-A014-4781-AE38-B124FFF48D35}">
      <dgm:prSet phldrT="[Texto]"/>
      <dgm:spPr/>
      <dgm:t>
        <a:bodyPr/>
        <a:lstStyle/>
        <a:p>
          <a:r>
            <a:rPr lang="es-MX" b="1" dirty="0"/>
            <a:t>Localización</a:t>
          </a:r>
        </a:p>
      </dgm:t>
    </dgm:pt>
    <dgm:pt modelId="{B521DBC9-7E17-4B29-A76A-32E46FDDEEE5}" type="parTrans" cxnId="{37192E8C-21B7-4FEB-A000-CC4F35C2F663}">
      <dgm:prSet/>
      <dgm:spPr/>
      <dgm:t>
        <a:bodyPr/>
        <a:lstStyle/>
        <a:p>
          <a:endParaRPr lang="es-MX"/>
        </a:p>
      </dgm:t>
    </dgm:pt>
    <dgm:pt modelId="{B7C9E98E-77F8-493D-99BD-ED9FE293C2B7}" type="sibTrans" cxnId="{37192E8C-21B7-4FEB-A000-CC4F35C2F663}">
      <dgm:prSet/>
      <dgm:spPr/>
      <dgm:t>
        <a:bodyPr/>
        <a:lstStyle/>
        <a:p>
          <a:endParaRPr lang="es-MX"/>
        </a:p>
      </dgm:t>
    </dgm:pt>
    <dgm:pt modelId="{C4B5AA94-08FB-4D92-91AE-58F897AD52E5}">
      <dgm:prSet phldrT="[Texto]"/>
      <dgm:spPr/>
      <dgm:t>
        <a:bodyPr/>
        <a:lstStyle/>
        <a:p>
          <a:r>
            <a:rPr lang="es-MX" dirty="0"/>
            <a:t>Intestinales</a:t>
          </a:r>
        </a:p>
      </dgm:t>
    </dgm:pt>
    <dgm:pt modelId="{35772D9B-AB29-4A29-A771-BB5E3750A8FD}" type="parTrans" cxnId="{FB107262-9036-449D-93E8-BE704C16F529}">
      <dgm:prSet/>
      <dgm:spPr/>
      <dgm:t>
        <a:bodyPr/>
        <a:lstStyle/>
        <a:p>
          <a:endParaRPr lang="es-MX"/>
        </a:p>
      </dgm:t>
    </dgm:pt>
    <dgm:pt modelId="{C625B19B-CD95-43A0-87F3-2B9C69D75096}" type="sibTrans" cxnId="{FB107262-9036-449D-93E8-BE704C16F529}">
      <dgm:prSet/>
      <dgm:spPr/>
      <dgm:t>
        <a:bodyPr/>
        <a:lstStyle/>
        <a:p>
          <a:endParaRPr lang="es-MX"/>
        </a:p>
      </dgm:t>
    </dgm:pt>
    <dgm:pt modelId="{781C8680-49F6-4C5C-A688-EE80C7C7BB4D}">
      <dgm:prSet phldrT="[Texto]"/>
      <dgm:spPr/>
      <dgm:t>
        <a:bodyPr/>
        <a:lstStyle/>
        <a:p>
          <a:r>
            <a:rPr lang="es-MX" dirty="0"/>
            <a:t>Extraintestinales</a:t>
          </a:r>
        </a:p>
      </dgm:t>
    </dgm:pt>
    <dgm:pt modelId="{A5123EFE-A9F5-416D-BCF4-DB5803464107}" type="parTrans" cxnId="{88503B54-4761-47BA-89C0-D6E0E52AE926}">
      <dgm:prSet/>
      <dgm:spPr/>
      <dgm:t>
        <a:bodyPr/>
        <a:lstStyle/>
        <a:p>
          <a:endParaRPr lang="es-MX"/>
        </a:p>
      </dgm:t>
    </dgm:pt>
    <dgm:pt modelId="{E0124557-B23D-4F51-82EA-3683CFB6EBFD}" type="sibTrans" cxnId="{88503B54-4761-47BA-89C0-D6E0E52AE926}">
      <dgm:prSet/>
      <dgm:spPr/>
      <dgm:t>
        <a:bodyPr/>
        <a:lstStyle/>
        <a:p>
          <a:endParaRPr lang="es-MX"/>
        </a:p>
      </dgm:t>
    </dgm:pt>
    <dgm:pt modelId="{0EC870E7-4AD5-4E7E-914D-82D168767EC3}">
      <dgm:prSet phldrT="[Texto]"/>
      <dgm:spPr/>
      <dgm:t>
        <a:bodyPr/>
        <a:lstStyle/>
        <a:p>
          <a:r>
            <a:rPr lang="es-MX" b="1" dirty="0"/>
            <a:t>Agentes causantes</a:t>
          </a:r>
        </a:p>
      </dgm:t>
    </dgm:pt>
    <dgm:pt modelId="{B5E12E2B-3F9D-4CC3-80F2-5312CF037464}" type="parTrans" cxnId="{8F831CAA-C980-456A-AD42-6C60E4318C60}">
      <dgm:prSet/>
      <dgm:spPr/>
      <dgm:t>
        <a:bodyPr/>
        <a:lstStyle/>
        <a:p>
          <a:endParaRPr lang="es-MX"/>
        </a:p>
      </dgm:t>
    </dgm:pt>
    <dgm:pt modelId="{4A6C8A7C-7811-49A7-B947-17330B3C77DF}" type="sibTrans" cxnId="{8F831CAA-C980-456A-AD42-6C60E4318C60}">
      <dgm:prSet/>
      <dgm:spPr/>
      <dgm:t>
        <a:bodyPr/>
        <a:lstStyle/>
        <a:p>
          <a:endParaRPr lang="es-MX"/>
        </a:p>
      </dgm:t>
    </dgm:pt>
    <dgm:pt modelId="{8435C7E0-E928-465E-B092-B77A3519DA34}">
      <dgm:prSet phldrT="[Texto]"/>
      <dgm:spPr/>
      <dgm:t>
        <a:bodyPr/>
        <a:lstStyle/>
        <a:p>
          <a:r>
            <a:rPr lang="es-MX" dirty="0"/>
            <a:t>Protozoos</a:t>
          </a:r>
        </a:p>
      </dgm:t>
    </dgm:pt>
    <dgm:pt modelId="{0D9DD77F-C480-4E41-A80F-184DCA722F21}" type="parTrans" cxnId="{31A29D9A-3CBB-4512-AECF-5457AE2E256F}">
      <dgm:prSet/>
      <dgm:spPr/>
      <dgm:t>
        <a:bodyPr/>
        <a:lstStyle/>
        <a:p>
          <a:endParaRPr lang="es-MX"/>
        </a:p>
      </dgm:t>
    </dgm:pt>
    <dgm:pt modelId="{28CD4927-7BA5-4A6D-9863-AD0D57CD0E8B}" type="sibTrans" cxnId="{31A29D9A-3CBB-4512-AECF-5457AE2E256F}">
      <dgm:prSet/>
      <dgm:spPr/>
      <dgm:t>
        <a:bodyPr/>
        <a:lstStyle/>
        <a:p>
          <a:endParaRPr lang="es-MX"/>
        </a:p>
      </dgm:t>
    </dgm:pt>
    <dgm:pt modelId="{F5CDE830-C50A-4109-A625-2A8882F64E72}">
      <dgm:prSet phldrT="[Texto]"/>
      <dgm:spPr/>
      <dgm:t>
        <a:bodyPr/>
        <a:lstStyle/>
        <a:p>
          <a:r>
            <a:rPr lang="es-MX" dirty="0"/>
            <a:t>Helmintos</a:t>
          </a:r>
        </a:p>
      </dgm:t>
    </dgm:pt>
    <dgm:pt modelId="{C7504A99-FFC5-43F2-B79E-990988C8F6FC}" type="parTrans" cxnId="{E1A771EE-B142-4813-A680-20F15A16AD83}">
      <dgm:prSet/>
      <dgm:spPr/>
      <dgm:t>
        <a:bodyPr/>
        <a:lstStyle/>
        <a:p>
          <a:endParaRPr lang="es-MX"/>
        </a:p>
      </dgm:t>
    </dgm:pt>
    <dgm:pt modelId="{3249D179-062C-4D0F-9EFC-853F69C5C321}" type="sibTrans" cxnId="{E1A771EE-B142-4813-A680-20F15A16AD83}">
      <dgm:prSet/>
      <dgm:spPr/>
      <dgm:t>
        <a:bodyPr/>
        <a:lstStyle/>
        <a:p>
          <a:endParaRPr lang="es-MX"/>
        </a:p>
      </dgm:t>
    </dgm:pt>
    <dgm:pt modelId="{4350F8FC-F54B-44F8-A010-663152E965FF}">
      <dgm:prSet phldrT="[Texto]"/>
      <dgm:spPr/>
      <dgm:t>
        <a:bodyPr/>
        <a:lstStyle/>
        <a:p>
          <a:r>
            <a:rPr lang="es-MX" b="1" dirty="0"/>
            <a:t>Mecanismos de transmisión</a:t>
          </a:r>
        </a:p>
      </dgm:t>
    </dgm:pt>
    <dgm:pt modelId="{3A84EC9A-2B95-43CD-882A-1A0BB253773B}" type="parTrans" cxnId="{FB683C49-0783-4D43-A883-96EE04927565}">
      <dgm:prSet/>
      <dgm:spPr/>
      <dgm:t>
        <a:bodyPr/>
        <a:lstStyle/>
        <a:p>
          <a:endParaRPr lang="es-MX"/>
        </a:p>
      </dgm:t>
    </dgm:pt>
    <dgm:pt modelId="{6D5A9FF7-F288-4FEA-907D-4461B2F0E338}" type="sibTrans" cxnId="{FB683C49-0783-4D43-A883-96EE04927565}">
      <dgm:prSet/>
      <dgm:spPr/>
      <dgm:t>
        <a:bodyPr/>
        <a:lstStyle/>
        <a:p>
          <a:endParaRPr lang="es-MX"/>
        </a:p>
      </dgm:t>
    </dgm:pt>
    <dgm:pt modelId="{616D37D4-A332-4394-AD45-81F118DBC3C3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Fecalismo</a:t>
          </a:r>
        </a:p>
      </dgm:t>
    </dgm:pt>
    <dgm:pt modelId="{7D041705-1C91-43B8-9340-40699FA00FBB}" type="parTrans" cxnId="{58021ED1-6465-42FB-AA90-95E2005A9711}">
      <dgm:prSet/>
      <dgm:spPr/>
      <dgm:t>
        <a:bodyPr/>
        <a:lstStyle/>
        <a:p>
          <a:endParaRPr lang="es-MX"/>
        </a:p>
      </dgm:t>
    </dgm:pt>
    <dgm:pt modelId="{56A40346-5183-46A7-A279-00FB47CB51CC}" type="sibTrans" cxnId="{58021ED1-6465-42FB-AA90-95E2005A9711}">
      <dgm:prSet/>
      <dgm:spPr/>
      <dgm:t>
        <a:bodyPr/>
        <a:lstStyle/>
        <a:p>
          <a:endParaRPr lang="es-MX"/>
        </a:p>
      </dgm:t>
    </dgm:pt>
    <dgm:pt modelId="{D84FD902-A616-49C0-9871-7338709E813B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Vía transplacentaria</a:t>
          </a:r>
        </a:p>
      </dgm:t>
    </dgm:pt>
    <dgm:pt modelId="{108A2728-6D1F-452A-BCAD-381BD607D8F0}" type="parTrans" cxnId="{318FA2A4-2064-45A0-96AA-215A0C33D2F2}">
      <dgm:prSet/>
      <dgm:spPr/>
      <dgm:t>
        <a:bodyPr/>
        <a:lstStyle/>
        <a:p>
          <a:endParaRPr lang="es-MX"/>
        </a:p>
      </dgm:t>
    </dgm:pt>
    <dgm:pt modelId="{7C5AC9DB-A4B6-4BA9-8340-EE1DF35F5562}" type="sibTrans" cxnId="{318FA2A4-2064-45A0-96AA-215A0C33D2F2}">
      <dgm:prSet/>
      <dgm:spPr/>
      <dgm:t>
        <a:bodyPr/>
        <a:lstStyle/>
        <a:p>
          <a:endParaRPr lang="es-MX"/>
        </a:p>
      </dgm:t>
    </dgm:pt>
    <dgm:pt modelId="{7AE7F319-6E59-4868-9E23-619EE2516607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Ingestión de alimentos</a:t>
          </a:r>
        </a:p>
      </dgm:t>
    </dgm:pt>
    <dgm:pt modelId="{FF374785-B978-41FA-820D-E2D8DF7FDE19}" type="parTrans" cxnId="{249606DD-4549-4AA2-9D8B-4E0084BADA44}">
      <dgm:prSet/>
      <dgm:spPr/>
      <dgm:t>
        <a:bodyPr/>
        <a:lstStyle/>
        <a:p>
          <a:endParaRPr lang="es-MX"/>
        </a:p>
      </dgm:t>
    </dgm:pt>
    <dgm:pt modelId="{35F34D0B-D48C-44CE-BAB4-E330F9B1B01A}" type="sibTrans" cxnId="{249606DD-4549-4AA2-9D8B-4E0084BADA44}">
      <dgm:prSet/>
      <dgm:spPr/>
      <dgm:t>
        <a:bodyPr/>
        <a:lstStyle/>
        <a:p>
          <a:endParaRPr lang="es-MX"/>
        </a:p>
      </dgm:t>
    </dgm:pt>
    <dgm:pt modelId="{56DA63D3-2205-4B6D-B714-B9B6B676AA40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Contacto directo de mucosas</a:t>
          </a:r>
        </a:p>
      </dgm:t>
    </dgm:pt>
    <dgm:pt modelId="{43527492-DAF3-4303-B115-DDCB69F10B51}" type="parTrans" cxnId="{EFB21E9A-0F8F-45D9-867F-B886F9688676}">
      <dgm:prSet/>
      <dgm:spPr/>
      <dgm:t>
        <a:bodyPr/>
        <a:lstStyle/>
        <a:p>
          <a:endParaRPr lang="es-MX"/>
        </a:p>
      </dgm:t>
    </dgm:pt>
    <dgm:pt modelId="{FD0E4937-0E9A-4B3E-9153-1CDD5B591127}" type="sibTrans" cxnId="{EFB21E9A-0F8F-45D9-867F-B886F9688676}">
      <dgm:prSet/>
      <dgm:spPr/>
      <dgm:t>
        <a:bodyPr/>
        <a:lstStyle/>
        <a:p>
          <a:endParaRPr lang="es-MX"/>
        </a:p>
      </dgm:t>
    </dgm:pt>
    <dgm:pt modelId="{DD457FE0-CA7C-40E0-82C5-254E6DC0982F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Artrópodos</a:t>
          </a:r>
        </a:p>
      </dgm:t>
    </dgm:pt>
    <dgm:pt modelId="{0E77FDC6-D36A-4CB0-B01F-5FF46283D5F1}" type="parTrans" cxnId="{855173F3-8AF9-4D10-8437-53CBC1148EF1}">
      <dgm:prSet/>
      <dgm:spPr/>
      <dgm:t>
        <a:bodyPr/>
        <a:lstStyle/>
        <a:p>
          <a:endParaRPr lang="es-MX"/>
        </a:p>
      </dgm:t>
    </dgm:pt>
    <dgm:pt modelId="{350D819E-2231-4F9C-AE6F-70AC49FA7DE3}" type="sibTrans" cxnId="{855173F3-8AF9-4D10-8437-53CBC1148EF1}">
      <dgm:prSet/>
      <dgm:spPr/>
      <dgm:t>
        <a:bodyPr/>
        <a:lstStyle/>
        <a:p>
          <a:endParaRPr lang="es-MX"/>
        </a:p>
      </dgm:t>
    </dgm:pt>
    <dgm:pt modelId="{889A3E61-D8E9-47D9-8910-833557D214BE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Vía transfusional</a:t>
          </a:r>
        </a:p>
      </dgm:t>
    </dgm:pt>
    <dgm:pt modelId="{0C5C19A3-E8EF-4A38-A2F4-569205212066}" type="parTrans" cxnId="{944C7359-4238-4B17-B259-4CE8DD85EA6E}">
      <dgm:prSet/>
      <dgm:spPr/>
      <dgm:t>
        <a:bodyPr/>
        <a:lstStyle/>
        <a:p>
          <a:endParaRPr lang="es-MX"/>
        </a:p>
      </dgm:t>
    </dgm:pt>
    <dgm:pt modelId="{1FC55544-D436-438B-BCF8-6A035FB18494}" type="sibTrans" cxnId="{944C7359-4238-4B17-B259-4CE8DD85EA6E}">
      <dgm:prSet/>
      <dgm:spPr/>
      <dgm:t>
        <a:bodyPr/>
        <a:lstStyle/>
        <a:p>
          <a:endParaRPr lang="es-MX"/>
        </a:p>
      </dgm:t>
    </dgm:pt>
    <dgm:pt modelId="{6DC33B2D-8303-4748-B8B1-7D5585414644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Contagio</a:t>
          </a:r>
        </a:p>
      </dgm:t>
    </dgm:pt>
    <dgm:pt modelId="{EC17DADD-3435-4C14-9CB8-CF67623C6012}" type="parTrans" cxnId="{CBC0A4CD-9F66-4714-A886-22DB23A4E1A6}">
      <dgm:prSet/>
      <dgm:spPr/>
      <dgm:t>
        <a:bodyPr/>
        <a:lstStyle/>
        <a:p>
          <a:endParaRPr lang="es-MX"/>
        </a:p>
      </dgm:t>
    </dgm:pt>
    <dgm:pt modelId="{BC36DA2C-B8C7-4C5E-B7E7-0CC705C18CB0}" type="sibTrans" cxnId="{CBC0A4CD-9F66-4714-A886-22DB23A4E1A6}">
      <dgm:prSet/>
      <dgm:spPr/>
      <dgm:t>
        <a:bodyPr/>
        <a:lstStyle/>
        <a:p>
          <a:endParaRPr lang="es-MX"/>
        </a:p>
      </dgm:t>
    </dgm:pt>
    <dgm:pt modelId="{418878C0-1886-4879-BE8A-5A3693C6BDBD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dirty="0"/>
            <a:t>Suelo</a:t>
          </a:r>
        </a:p>
      </dgm:t>
    </dgm:pt>
    <dgm:pt modelId="{741B99F9-93F4-4AA9-9342-3D0E87D0FFB5}" type="parTrans" cxnId="{0CED4418-F1B1-4E85-87E5-EC5A33D92F39}">
      <dgm:prSet/>
      <dgm:spPr/>
      <dgm:t>
        <a:bodyPr/>
        <a:lstStyle/>
        <a:p>
          <a:endParaRPr lang="es-MX"/>
        </a:p>
      </dgm:t>
    </dgm:pt>
    <dgm:pt modelId="{0BC819B7-A59C-4D89-A7BD-4F3943F6099C}" type="sibTrans" cxnId="{0CED4418-F1B1-4E85-87E5-EC5A33D92F39}">
      <dgm:prSet/>
      <dgm:spPr/>
      <dgm:t>
        <a:bodyPr/>
        <a:lstStyle/>
        <a:p>
          <a:endParaRPr lang="es-MX"/>
        </a:p>
      </dgm:t>
    </dgm:pt>
    <dgm:pt modelId="{8EA0A406-9EBF-4527-BEAB-4167BAC97B24}" type="pres">
      <dgm:prSet presAssocID="{9587E413-7F12-4E2A-8DDD-712B6805DAEF}" presName="Name0" presStyleCnt="0">
        <dgm:presLayoutVars>
          <dgm:dir/>
          <dgm:animLvl val="lvl"/>
          <dgm:resizeHandles val="exact"/>
        </dgm:presLayoutVars>
      </dgm:prSet>
      <dgm:spPr/>
    </dgm:pt>
    <dgm:pt modelId="{3B244D39-A0D9-4016-A1F6-9FFD4E7F2B55}" type="pres">
      <dgm:prSet presAssocID="{0EDB1ED5-A014-4781-AE38-B124FFF48D35}" presName="composite" presStyleCnt="0"/>
      <dgm:spPr/>
    </dgm:pt>
    <dgm:pt modelId="{1688F1FB-1D7B-498B-A7C0-1BECF512BCD5}" type="pres">
      <dgm:prSet presAssocID="{0EDB1ED5-A014-4781-AE38-B124FFF48D3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7136874-C949-4DD1-8EC5-3B2DF5FFDE2F}" type="pres">
      <dgm:prSet presAssocID="{0EDB1ED5-A014-4781-AE38-B124FFF48D35}" presName="desTx" presStyleLbl="revTx" presStyleIdx="0" presStyleCnt="3">
        <dgm:presLayoutVars>
          <dgm:bulletEnabled val="1"/>
        </dgm:presLayoutVars>
      </dgm:prSet>
      <dgm:spPr/>
    </dgm:pt>
    <dgm:pt modelId="{587179B9-3BD1-4BE1-8D6E-1F1D8A7D2855}" type="pres">
      <dgm:prSet presAssocID="{B7C9E98E-77F8-493D-99BD-ED9FE293C2B7}" presName="space" presStyleCnt="0"/>
      <dgm:spPr/>
    </dgm:pt>
    <dgm:pt modelId="{0D3C4993-AEAA-45FF-A2CF-4E1C83495058}" type="pres">
      <dgm:prSet presAssocID="{0EC870E7-4AD5-4E7E-914D-82D168767EC3}" presName="composite" presStyleCnt="0"/>
      <dgm:spPr/>
    </dgm:pt>
    <dgm:pt modelId="{3A4D785D-6551-4D6B-B300-72E0459C5117}" type="pres">
      <dgm:prSet presAssocID="{0EC870E7-4AD5-4E7E-914D-82D168767EC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7C32CD3-B971-4EB3-9F9C-457EF10783B2}" type="pres">
      <dgm:prSet presAssocID="{0EC870E7-4AD5-4E7E-914D-82D168767EC3}" presName="desTx" presStyleLbl="revTx" presStyleIdx="1" presStyleCnt="3">
        <dgm:presLayoutVars>
          <dgm:bulletEnabled val="1"/>
        </dgm:presLayoutVars>
      </dgm:prSet>
      <dgm:spPr/>
    </dgm:pt>
    <dgm:pt modelId="{A632D0C6-7115-424D-9B3E-0A91D29189E0}" type="pres">
      <dgm:prSet presAssocID="{4A6C8A7C-7811-49A7-B947-17330B3C77DF}" presName="space" presStyleCnt="0"/>
      <dgm:spPr/>
    </dgm:pt>
    <dgm:pt modelId="{B2CBB427-3510-4169-9A56-46CDFBEF805E}" type="pres">
      <dgm:prSet presAssocID="{4350F8FC-F54B-44F8-A010-663152E965FF}" presName="composite" presStyleCnt="0"/>
      <dgm:spPr/>
    </dgm:pt>
    <dgm:pt modelId="{CA40F1BE-463B-4946-ABB4-E639CD59A689}" type="pres">
      <dgm:prSet presAssocID="{4350F8FC-F54B-44F8-A010-663152E965FF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AB7F259-7270-4AAD-A356-DB766717B34F}" type="pres">
      <dgm:prSet presAssocID="{4350F8FC-F54B-44F8-A010-663152E965FF}" presName="desTx" presStyleLbl="revTx" presStyleIdx="2" presStyleCnt="3">
        <dgm:presLayoutVars>
          <dgm:bulletEnabled val="1"/>
        </dgm:presLayoutVars>
      </dgm:prSet>
      <dgm:spPr/>
    </dgm:pt>
  </dgm:ptLst>
  <dgm:cxnLst>
    <dgm:cxn modelId="{7E83940A-E649-44BF-A56C-369146C376D6}" type="presOf" srcId="{6DC33B2D-8303-4748-B8B1-7D5585414644}" destId="{5AB7F259-7270-4AAD-A356-DB766717B34F}" srcOrd="0" destOrd="4" presId="urn:microsoft.com/office/officeart/2005/8/layout/chevron1"/>
    <dgm:cxn modelId="{57C9E20E-60CC-431C-8EB8-C0D7731BF02E}" type="presOf" srcId="{781C8680-49F6-4C5C-A688-EE80C7C7BB4D}" destId="{B7136874-C949-4DD1-8EC5-3B2DF5FFDE2F}" srcOrd="0" destOrd="1" presId="urn:microsoft.com/office/officeart/2005/8/layout/chevron1"/>
    <dgm:cxn modelId="{D36FEF0F-79B0-4225-ADB3-7A3AE8653382}" type="presOf" srcId="{9587E413-7F12-4E2A-8DDD-712B6805DAEF}" destId="{8EA0A406-9EBF-4527-BEAB-4167BAC97B24}" srcOrd="0" destOrd="0" presId="urn:microsoft.com/office/officeart/2005/8/layout/chevron1"/>
    <dgm:cxn modelId="{0CED4418-F1B1-4E85-87E5-EC5A33D92F39}" srcId="{4350F8FC-F54B-44F8-A010-663152E965FF}" destId="{418878C0-1886-4879-BE8A-5A3693C6BDBD}" srcOrd="5" destOrd="0" parTransId="{741B99F9-93F4-4AA9-9342-3D0E87D0FFB5}" sibTransId="{0BC819B7-A59C-4D89-A7BD-4F3943F6099C}"/>
    <dgm:cxn modelId="{68346B32-D6AE-495C-8A99-520625AEC8DD}" type="presOf" srcId="{0EDB1ED5-A014-4781-AE38-B124FFF48D35}" destId="{1688F1FB-1D7B-498B-A7C0-1BECF512BCD5}" srcOrd="0" destOrd="0" presId="urn:microsoft.com/office/officeart/2005/8/layout/chevron1"/>
    <dgm:cxn modelId="{8D8ED960-1F74-40A8-B454-920E1E47E7A4}" type="presOf" srcId="{DD457FE0-CA7C-40E0-82C5-254E6DC0982F}" destId="{5AB7F259-7270-4AAD-A356-DB766717B34F}" srcOrd="0" destOrd="1" presId="urn:microsoft.com/office/officeart/2005/8/layout/chevron1"/>
    <dgm:cxn modelId="{FB107262-9036-449D-93E8-BE704C16F529}" srcId="{0EDB1ED5-A014-4781-AE38-B124FFF48D35}" destId="{C4B5AA94-08FB-4D92-91AE-58F897AD52E5}" srcOrd="0" destOrd="0" parTransId="{35772D9B-AB29-4A29-A771-BB5E3750A8FD}" sibTransId="{C625B19B-CD95-43A0-87F3-2B9C69D75096}"/>
    <dgm:cxn modelId="{B692C242-004C-4EB0-B9DF-7483A798DB6A}" type="presOf" srcId="{56DA63D3-2205-4B6D-B714-B9B6B676AA40}" destId="{5AB7F259-7270-4AAD-A356-DB766717B34F}" srcOrd="0" destOrd="7" presId="urn:microsoft.com/office/officeart/2005/8/layout/chevron1"/>
    <dgm:cxn modelId="{FB683C49-0783-4D43-A883-96EE04927565}" srcId="{9587E413-7F12-4E2A-8DDD-712B6805DAEF}" destId="{4350F8FC-F54B-44F8-A010-663152E965FF}" srcOrd="2" destOrd="0" parTransId="{3A84EC9A-2B95-43CD-882A-1A0BB253773B}" sibTransId="{6D5A9FF7-F288-4FEA-907D-4461B2F0E338}"/>
    <dgm:cxn modelId="{B8752470-84AA-4D4E-9351-D00287FA3635}" type="presOf" srcId="{D84FD902-A616-49C0-9871-7338709E813B}" destId="{5AB7F259-7270-4AAD-A356-DB766717B34F}" srcOrd="0" destOrd="3" presId="urn:microsoft.com/office/officeart/2005/8/layout/chevron1"/>
    <dgm:cxn modelId="{88503B54-4761-47BA-89C0-D6E0E52AE926}" srcId="{0EDB1ED5-A014-4781-AE38-B124FFF48D35}" destId="{781C8680-49F6-4C5C-A688-EE80C7C7BB4D}" srcOrd="1" destOrd="0" parTransId="{A5123EFE-A9F5-416D-BCF4-DB5803464107}" sibTransId="{E0124557-B23D-4F51-82EA-3683CFB6EBFD}"/>
    <dgm:cxn modelId="{7F5BEC74-BECC-4086-8A9A-9CA40E17E9F8}" type="presOf" srcId="{8435C7E0-E928-465E-B092-B77A3519DA34}" destId="{F7C32CD3-B971-4EB3-9F9C-457EF10783B2}" srcOrd="0" destOrd="0" presId="urn:microsoft.com/office/officeart/2005/8/layout/chevron1"/>
    <dgm:cxn modelId="{944C7359-4238-4B17-B259-4CE8DD85EA6E}" srcId="{4350F8FC-F54B-44F8-A010-663152E965FF}" destId="{889A3E61-D8E9-47D9-8910-833557D214BE}" srcOrd="2" destOrd="0" parTransId="{0C5C19A3-E8EF-4A38-A2F4-569205212066}" sibTransId="{1FC55544-D436-438B-BCF8-6A035FB18494}"/>
    <dgm:cxn modelId="{F518967A-7C10-4289-A67C-0119EAB36BF0}" type="presOf" srcId="{F5CDE830-C50A-4109-A625-2A8882F64E72}" destId="{F7C32CD3-B971-4EB3-9F9C-457EF10783B2}" srcOrd="0" destOrd="1" presId="urn:microsoft.com/office/officeart/2005/8/layout/chevron1"/>
    <dgm:cxn modelId="{158CF686-9332-4C73-8BB1-DB7F8E92920B}" type="presOf" srcId="{4350F8FC-F54B-44F8-A010-663152E965FF}" destId="{CA40F1BE-463B-4946-ABB4-E639CD59A689}" srcOrd="0" destOrd="0" presId="urn:microsoft.com/office/officeart/2005/8/layout/chevron1"/>
    <dgm:cxn modelId="{37192E8C-21B7-4FEB-A000-CC4F35C2F663}" srcId="{9587E413-7F12-4E2A-8DDD-712B6805DAEF}" destId="{0EDB1ED5-A014-4781-AE38-B124FFF48D35}" srcOrd="0" destOrd="0" parTransId="{B521DBC9-7E17-4B29-A76A-32E46FDDEEE5}" sibTransId="{B7C9E98E-77F8-493D-99BD-ED9FE293C2B7}"/>
    <dgm:cxn modelId="{EFB21E9A-0F8F-45D9-867F-B886F9688676}" srcId="{4350F8FC-F54B-44F8-A010-663152E965FF}" destId="{56DA63D3-2205-4B6D-B714-B9B6B676AA40}" srcOrd="7" destOrd="0" parTransId="{43527492-DAF3-4303-B115-DDCB69F10B51}" sibTransId="{FD0E4937-0E9A-4B3E-9153-1CDD5B591127}"/>
    <dgm:cxn modelId="{31A29D9A-3CBB-4512-AECF-5457AE2E256F}" srcId="{0EC870E7-4AD5-4E7E-914D-82D168767EC3}" destId="{8435C7E0-E928-465E-B092-B77A3519DA34}" srcOrd="0" destOrd="0" parTransId="{0D9DD77F-C480-4E41-A80F-184DCA722F21}" sibTransId="{28CD4927-7BA5-4A6D-9863-AD0D57CD0E8B}"/>
    <dgm:cxn modelId="{318FA2A4-2064-45A0-96AA-215A0C33D2F2}" srcId="{4350F8FC-F54B-44F8-A010-663152E965FF}" destId="{D84FD902-A616-49C0-9871-7338709E813B}" srcOrd="3" destOrd="0" parTransId="{108A2728-6D1F-452A-BCAD-381BD607D8F0}" sibTransId="{7C5AC9DB-A4B6-4BA9-8340-EE1DF35F5562}"/>
    <dgm:cxn modelId="{5EE71CA8-5A79-4C9A-8EBE-946FB21643D2}" type="presOf" srcId="{889A3E61-D8E9-47D9-8910-833557D214BE}" destId="{5AB7F259-7270-4AAD-A356-DB766717B34F}" srcOrd="0" destOrd="2" presId="urn:microsoft.com/office/officeart/2005/8/layout/chevron1"/>
    <dgm:cxn modelId="{8F831CAA-C980-456A-AD42-6C60E4318C60}" srcId="{9587E413-7F12-4E2A-8DDD-712B6805DAEF}" destId="{0EC870E7-4AD5-4E7E-914D-82D168767EC3}" srcOrd="1" destOrd="0" parTransId="{B5E12E2B-3F9D-4CC3-80F2-5312CF037464}" sibTransId="{4A6C8A7C-7811-49A7-B947-17330B3C77DF}"/>
    <dgm:cxn modelId="{29F1D1B0-C9C3-4302-9B3C-8236576FA66A}" type="presOf" srcId="{7AE7F319-6E59-4868-9E23-619EE2516607}" destId="{5AB7F259-7270-4AAD-A356-DB766717B34F}" srcOrd="0" destOrd="6" presId="urn:microsoft.com/office/officeart/2005/8/layout/chevron1"/>
    <dgm:cxn modelId="{198D1FC8-C460-41D0-B90E-5D0F8A320693}" type="presOf" srcId="{C4B5AA94-08FB-4D92-91AE-58F897AD52E5}" destId="{B7136874-C949-4DD1-8EC5-3B2DF5FFDE2F}" srcOrd="0" destOrd="0" presId="urn:microsoft.com/office/officeart/2005/8/layout/chevron1"/>
    <dgm:cxn modelId="{5997F8CC-07D2-4D49-BAA9-DA756972CB63}" type="presOf" srcId="{616D37D4-A332-4394-AD45-81F118DBC3C3}" destId="{5AB7F259-7270-4AAD-A356-DB766717B34F}" srcOrd="0" destOrd="0" presId="urn:microsoft.com/office/officeart/2005/8/layout/chevron1"/>
    <dgm:cxn modelId="{CBC0A4CD-9F66-4714-A886-22DB23A4E1A6}" srcId="{4350F8FC-F54B-44F8-A010-663152E965FF}" destId="{6DC33B2D-8303-4748-B8B1-7D5585414644}" srcOrd="4" destOrd="0" parTransId="{EC17DADD-3435-4C14-9CB8-CF67623C6012}" sibTransId="{BC36DA2C-B8C7-4C5E-B7E7-0CC705C18CB0}"/>
    <dgm:cxn modelId="{58021ED1-6465-42FB-AA90-95E2005A9711}" srcId="{4350F8FC-F54B-44F8-A010-663152E965FF}" destId="{616D37D4-A332-4394-AD45-81F118DBC3C3}" srcOrd="0" destOrd="0" parTransId="{7D041705-1C91-43B8-9340-40699FA00FBB}" sibTransId="{56A40346-5183-46A7-A279-00FB47CB51CC}"/>
    <dgm:cxn modelId="{58CBFDD7-7E1B-481D-8D95-FC1DC2034CE8}" type="presOf" srcId="{418878C0-1886-4879-BE8A-5A3693C6BDBD}" destId="{5AB7F259-7270-4AAD-A356-DB766717B34F}" srcOrd="0" destOrd="5" presId="urn:microsoft.com/office/officeart/2005/8/layout/chevron1"/>
    <dgm:cxn modelId="{249606DD-4549-4AA2-9D8B-4E0084BADA44}" srcId="{4350F8FC-F54B-44F8-A010-663152E965FF}" destId="{7AE7F319-6E59-4868-9E23-619EE2516607}" srcOrd="6" destOrd="0" parTransId="{FF374785-B978-41FA-820D-E2D8DF7FDE19}" sibTransId="{35F34D0B-D48C-44CE-BAB4-E330F9B1B01A}"/>
    <dgm:cxn modelId="{E1A771EE-B142-4813-A680-20F15A16AD83}" srcId="{0EC870E7-4AD5-4E7E-914D-82D168767EC3}" destId="{F5CDE830-C50A-4109-A625-2A8882F64E72}" srcOrd="1" destOrd="0" parTransId="{C7504A99-FFC5-43F2-B79E-990988C8F6FC}" sibTransId="{3249D179-062C-4D0F-9EFC-853F69C5C321}"/>
    <dgm:cxn modelId="{922143F3-6BC7-4368-B446-85D8AB5B970F}" type="presOf" srcId="{0EC870E7-4AD5-4E7E-914D-82D168767EC3}" destId="{3A4D785D-6551-4D6B-B300-72E0459C5117}" srcOrd="0" destOrd="0" presId="urn:microsoft.com/office/officeart/2005/8/layout/chevron1"/>
    <dgm:cxn modelId="{855173F3-8AF9-4D10-8437-53CBC1148EF1}" srcId="{4350F8FC-F54B-44F8-A010-663152E965FF}" destId="{DD457FE0-CA7C-40E0-82C5-254E6DC0982F}" srcOrd="1" destOrd="0" parTransId="{0E77FDC6-D36A-4CB0-B01F-5FF46283D5F1}" sibTransId="{350D819E-2231-4F9C-AE6F-70AC49FA7DE3}"/>
    <dgm:cxn modelId="{27486022-321D-4149-BC33-8539175A9885}" type="presParOf" srcId="{8EA0A406-9EBF-4527-BEAB-4167BAC97B24}" destId="{3B244D39-A0D9-4016-A1F6-9FFD4E7F2B55}" srcOrd="0" destOrd="0" presId="urn:microsoft.com/office/officeart/2005/8/layout/chevron1"/>
    <dgm:cxn modelId="{D20EA268-5858-4712-9297-7524DDD235B7}" type="presParOf" srcId="{3B244D39-A0D9-4016-A1F6-9FFD4E7F2B55}" destId="{1688F1FB-1D7B-498B-A7C0-1BECF512BCD5}" srcOrd="0" destOrd="0" presId="urn:microsoft.com/office/officeart/2005/8/layout/chevron1"/>
    <dgm:cxn modelId="{19338BF3-429B-40EF-81AF-E68E965B62EE}" type="presParOf" srcId="{3B244D39-A0D9-4016-A1F6-9FFD4E7F2B55}" destId="{B7136874-C949-4DD1-8EC5-3B2DF5FFDE2F}" srcOrd="1" destOrd="0" presId="urn:microsoft.com/office/officeart/2005/8/layout/chevron1"/>
    <dgm:cxn modelId="{02DD2BBC-995E-41F8-9141-FF8D0E32C919}" type="presParOf" srcId="{8EA0A406-9EBF-4527-BEAB-4167BAC97B24}" destId="{587179B9-3BD1-4BE1-8D6E-1F1D8A7D2855}" srcOrd="1" destOrd="0" presId="urn:microsoft.com/office/officeart/2005/8/layout/chevron1"/>
    <dgm:cxn modelId="{1279D84A-3B4E-4DF8-B92E-3DCDF6C00AAD}" type="presParOf" srcId="{8EA0A406-9EBF-4527-BEAB-4167BAC97B24}" destId="{0D3C4993-AEAA-45FF-A2CF-4E1C83495058}" srcOrd="2" destOrd="0" presId="urn:microsoft.com/office/officeart/2005/8/layout/chevron1"/>
    <dgm:cxn modelId="{D1B5C7D1-0814-4791-B7DA-E3B58A4A1BA4}" type="presParOf" srcId="{0D3C4993-AEAA-45FF-A2CF-4E1C83495058}" destId="{3A4D785D-6551-4D6B-B300-72E0459C5117}" srcOrd="0" destOrd="0" presId="urn:microsoft.com/office/officeart/2005/8/layout/chevron1"/>
    <dgm:cxn modelId="{D762388A-9628-4F62-B558-960C0BDC719A}" type="presParOf" srcId="{0D3C4993-AEAA-45FF-A2CF-4E1C83495058}" destId="{F7C32CD3-B971-4EB3-9F9C-457EF10783B2}" srcOrd="1" destOrd="0" presId="urn:microsoft.com/office/officeart/2005/8/layout/chevron1"/>
    <dgm:cxn modelId="{068848CB-1F41-48B8-A5AB-5814718E2DC0}" type="presParOf" srcId="{8EA0A406-9EBF-4527-BEAB-4167BAC97B24}" destId="{A632D0C6-7115-424D-9B3E-0A91D29189E0}" srcOrd="3" destOrd="0" presId="urn:microsoft.com/office/officeart/2005/8/layout/chevron1"/>
    <dgm:cxn modelId="{1800F7C8-EC54-4F30-AA56-2B703C56BEEA}" type="presParOf" srcId="{8EA0A406-9EBF-4527-BEAB-4167BAC97B24}" destId="{B2CBB427-3510-4169-9A56-46CDFBEF805E}" srcOrd="4" destOrd="0" presId="urn:microsoft.com/office/officeart/2005/8/layout/chevron1"/>
    <dgm:cxn modelId="{D69D3068-0BD8-4B3F-971A-8C19DA5DFAFB}" type="presParOf" srcId="{B2CBB427-3510-4169-9A56-46CDFBEF805E}" destId="{CA40F1BE-463B-4946-ABB4-E639CD59A689}" srcOrd="0" destOrd="0" presId="urn:microsoft.com/office/officeart/2005/8/layout/chevron1"/>
    <dgm:cxn modelId="{8E41DFD2-CADF-418F-A862-EC3B59C63743}" type="presParOf" srcId="{B2CBB427-3510-4169-9A56-46CDFBEF805E}" destId="{5AB7F259-7270-4AAD-A356-DB766717B34F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73BC01-B18D-498A-95D9-DF9A3C241D05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87D6C516-FA3B-4CCB-9401-705574BB766B}">
      <dgm:prSet phldrT="[Texto]"/>
      <dgm:spPr/>
      <dgm:t>
        <a:bodyPr/>
        <a:lstStyle/>
        <a:p>
          <a:r>
            <a:rPr lang="es-MX" dirty="0"/>
            <a:t>CLASIFICACIÓN POR MECANISMO DE TRANSMISIÓN</a:t>
          </a:r>
        </a:p>
      </dgm:t>
    </dgm:pt>
    <dgm:pt modelId="{08EB6EE0-D765-46EF-8683-EFD693D8DE03}" type="parTrans" cxnId="{D69CC2A1-4D37-4FEF-A3BC-5E1A75A1B80A}">
      <dgm:prSet/>
      <dgm:spPr/>
      <dgm:t>
        <a:bodyPr/>
        <a:lstStyle/>
        <a:p>
          <a:endParaRPr lang="es-MX"/>
        </a:p>
      </dgm:t>
    </dgm:pt>
    <dgm:pt modelId="{7C1D144C-A216-4438-A191-9F835539424A}" type="sibTrans" cxnId="{D69CC2A1-4D37-4FEF-A3BC-5E1A75A1B80A}">
      <dgm:prSet/>
      <dgm:spPr/>
      <dgm:t>
        <a:bodyPr/>
        <a:lstStyle/>
        <a:p>
          <a:endParaRPr lang="es-MX"/>
        </a:p>
      </dgm:t>
    </dgm:pt>
    <dgm:pt modelId="{5CFBBA08-3EDF-4607-8047-9C7CD03D2E15}">
      <dgm:prSet phldrT="[Texto]"/>
      <dgm:spPr/>
      <dgm:t>
        <a:bodyPr/>
        <a:lstStyle/>
        <a:p>
          <a:r>
            <a:rPr lang="es-MX" dirty="0"/>
            <a:t>Fecalismo</a:t>
          </a:r>
        </a:p>
      </dgm:t>
    </dgm:pt>
    <dgm:pt modelId="{DB5F59E8-5814-4A9F-9C16-69D6D6645993}" type="parTrans" cxnId="{1EDE62AC-2967-4A2F-AEF5-5D176151141A}">
      <dgm:prSet/>
      <dgm:spPr/>
      <dgm:t>
        <a:bodyPr/>
        <a:lstStyle/>
        <a:p>
          <a:endParaRPr lang="es-MX"/>
        </a:p>
      </dgm:t>
    </dgm:pt>
    <dgm:pt modelId="{96F5178C-11D7-4656-A810-538877C7DCB5}" type="sibTrans" cxnId="{1EDE62AC-2967-4A2F-AEF5-5D176151141A}">
      <dgm:prSet/>
      <dgm:spPr/>
      <dgm:t>
        <a:bodyPr/>
        <a:lstStyle/>
        <a:p>
          <a:endParaRPr lang="es-MX"/>
        </a:p>
      </dgm:t>
    </dgm:pt>
    <dgm:pt modelId="{0DE42F0F-105E-46F4-95D0-0331175E93AB}">
      <dgm:prSet phldrT="[Texto]"/>
      <dgm:spPr/>
      <dgm:t>
        <a:bodyPr/>
        <a:lstStyle/>
        <a:p>
          <a:r>
            <a:rPr lang="es-MX" dirty="0"/>
            <a:t>Alimentos</a:t>
          </a:r>
        </a:p>
      </dgm:t>
    </dgm:pt>
    <dgm:pt modelId="{07D2EA43-7701-4D57-9885-2E62085AC06B}" type="parTrans" cxnId="{ECDA316B-7F01-4F81-AC50-10742F393BDE}">
      <dgm:prSet/>
      <dgm:spPr/>
      <dgm:t>
        <a:bodyPr/>
        <a:lstStyle/>
        <a:p>
          <a:endParaRPr lang="es-MX"/>
        </a:p>
      </dgm:t>
    </dgm:pt>
    <dgm:pt modelId="{48F39EB4-B79C-406D-84D0-7F4D7F0705FD}" type="sibTrans" cxnId="{ECDA316B-7F01-4F81-AC50-10742F393BDE}">
      <dgm:prSet/>
      <dgm:spPr/>
      <dgm:t>
        <a:bodyPr/>
        <a:lstStyle/>
        <a:p>
          <a:endParaRPr lang="es-MX"/>
        </a:p>
      </dgm:t>
    </dgm:pt>
    <dgm:pt modelId="{B3D4E373-108C-4DB8-BDAA-A857B67C1A8E}">
      <dgm:prSet phldrT="[Texto]"/>
      <dgm:spPr/>
      <dgm:t>
        <a:bodyPr/>
        <a:lstStyle/>
        <a:p>
          <a:r>
            <a:rPr lang="es-MX" dirty="0"/>
            <a:t>Suelo</a:t>
          </a:r>
        </a:p>
      </dgm:t>
    </dgm:pt>
    <dgm:pt modelId="{A07864C3-AA89-49B1-8680-90E86375DD80}" type="parTrans" cxnId="{DAE28B33-C09B-4F2E-BAAE-0C7A4D0E62A0}">
      <dgm:prSet/>
      <dgm:spPr/>
      <dgm:t>
        <a:bodyPr/>
        <a:lstStyle/>
        <a:p>
          <a:endParaRPr lang="es-MX"/>
        </a:p>
      </dgm:t>
    </dgm:pt>
    <dgm:pt modelId="{0398566A-A923-4A09-9740-D543AEE8C308}" type="sibTrans" cxnId="{DAE28B33-C09B-4F2E-BAAE-0C7A4D0E62A0}">
      <dgm:prSet/>
      <dgm:spPr/>
      <dgm:t>
        <a:bodyPr/>
        <a:lstStyle/>
        <a:p>
          <a:endParaRPr lang="es-MX"/>
        </a:p>
      </dgm:t>
    </dgm:pt>
    <dgm:pt modelId="{4D2F53E5-00B6-458A-93A7-855C24191F2F}">
      <dgm:prSet/>
      <dgm:spPr/>
      <dgm:t>
        <a:bodyPr/>
        <a:lstStyle/>
        <a:p>
          <a:r>
            <a:rPr lang="es-MX" dirty="0"/>
            <a:t>Artrópodos</a:t>
          </a:r>
        </a:p>
      </dgm:t>
    </dgm:pt>
    <dgm:pt modelId="{0D69EAFE-D4FC-4F9B-B8A5-45CE074C7F8C}" type="parTrans" cxnId="{FBB2F73A-8263-4894-A7B4-B035D3BB6833}">
      <dgm:prSet/>
      <dgm:spPr/>
      <dgm:t>
        <a:bodyPr/>
        <a:lstStyle/>
        <a:p>
          <a:endParaRPr lang="es-MX"/>
        </a:p>
      </dgm:t>
    </dgm:pt>
    <dgm:pt modelId="{1867B87C-1754-4739-AC7B-300CFB1C8734}" type="sibTrans" cxnId="{FBB2F73A-8263-4894-A7B4-B035D3BB6833}">
      <dgm:prSet/>
      <dgm:spPr/>
      <dgm:t>
        <a:bodyPr/>
        <a:lstStyle/>
        <a:p>
          <a:endParaRPr lang="es-MX"/>
        </a:p>
      </dgm:t>
    </dgm:pt>
    <dgm:pt modelId="{1155E140-FAF0-451A-B903-4E1BB6344B3D}" type="pres">
      <dgm:prSet presAssocID="{5373BC01-B18D-498A-95D9-DF9A3C241D0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751EBF-1E27-4F3B-BEA4-74F59F1411AF}" type="pres">
      <dgm:prSet presAssocID="{87D6C516-FA3B-4CCB-9401-705574BB766B}" presName="root1" presStyleCnt="0"/>
      <dgm:spPr/>
    </dgm:pt>
    <dgm:pt modelId="{B88B5F6A-29E6-40E6-98BA-D67FB6E4BB35}" type="pres">
      <dgm:prSet presAssocID="{87D6C516-FA3B-4CCB-9401-705574BB766B}" presName="LevelOneTextNode" presStyleLbl="node0" presStyleIdx="0" presStyleCnt="1">
        <dgm:presLayoutVars>
          <dgm:chPref val="3"/>
        </dgm:presLayoutVars>
      </dgm:prSet>
      <dgm:spPr/>
    </dgm:pt>
    <dgm:pt modelId="{23E13DF9-1846-45A9-8FE7-6CEB9CFF7535}" type="pres">
      <dgm:prSet presAssocID="{87D6C516-FA3B-4CCB-9401-705574BB766B}" presName="level2hierChild" presStyleCnt="0"/>
      <dgm:spPr/>
    </dgm:pt>
    <dgm:pt modelId="{0E3CE3F8-A8C7-465B-A59D-B93812C0EC30}" type="pres">
      <dgm:prSet presAssocID="{DB5F59E8-5814-4A9F-9C16-69D6D6645993}" presName="conn2-1" presStyleLbl="parChTrans1D2" presStyleIdx="0" presStyleCnt="4"/>
      <dgm:spPr/>
    </dgm:pt>
    <dgm:pt modelId="{7724A1CC-AEC9-4B39-A6A1-27722235E3CA}" type="pres">
      <dgm:prSet presAssocID="{DB5F59E8-5814-4A9F-9C16-69D6D6645993}" presName="connTx" presStyleLbl="parChTrans1D2" presStyleIdx="0" presStyleCnt="4"/>
      <dgm:spPr/>
    </dgm:pt>
    <dgm:pt modelId="{FFB91C6D-4147-42B9-BD90-2E30E053C718}" type="pres">
      <dgm:prSet presAssocID="{5CFBBA08-3EDF-4607-8047-9C7CD03D2E15}" presName="root2" presStyleCnt="0"/>
      <dgm:spPr/>
    </dgm:pt>
    <dgm:pt modelId="{F1ACFED6-AF28-4B11-A7CB-08A02F6FF6C9}" type="pres">
      <dgm:prSet presAssocID="{5CFBBA08-3EDF-4607-8047-9C7CD03D2E15}" presName="LevelTwoTextNode" presStyleLbl="node2" presStyleIdx="0" presStyleCnt="4">
        <dgm:presLayoutVars>
          <dgm:chPref val="3"/>
        </dgm:presLayoutVars>
      </dgm:prSet>
      <dgm:spPr/>
    </dgm:pt>
    <dgm:pt modelId="{77FCB48F-B7E1-47BE-849D-D1598780C4AD}" type="pres">
      <dgm:prSet presAssocID="{5CFBBA08-3EDF-4607-8047-9C7CD03D2E15}" presName="level3hierChild" presStyleCnt="0"/>
      <dgm:spPr/>
    </dgm:pt>
    <dgm:pt modelId="{F9024B7D-878B-437C-A1E7-E9199A5A9A86}" type="pres">
      <dgm:prSet presAssocID="{07D2EA43-7701-4D57-9885-2E62085AC06B}" presName="conn2-1" presStyleLbl="parChTrans1D2" presStyleIdx="1" presStyleCnt="4"/>
      <dgm:spPr/>
    </dgm:pt>
    <dgm:pt modelId="{A9C3642A-76F5-40BE-8FC9-CA461C3687C2}" type="pres">
      <dgm:prSet presAssocID="{07D2EA43-7701-4D57-9885-2E62085AC06B}" presName="connTx" presStyleLbl="parChTrans1D2" presStyleIdx="1" presStyleCnt="4"/>
      <dgm:spPr/>
    </dgm:pt>
    <dgm:pt modelId="{EE251AF2-E533-4886-A932-F5B54EF998B4}" type="pres">
      <dgm:prSet presAssocID="{0DE42F0F-105E-46F4-95D0-0331175E93AB}" presName="root2" presStyleCnt="0"/>
      <dgm:spPr/>
    </dgm:pt>
    <dgm:pt modelId="{746B8E3C-DE86-4C7F-BC4E-CDF775C1EDC7}" type="pres">
      <dgm:prSet presAssocID="{0DE42F0F-105E-46F4-95D0-0331175E93AB}" presName="LevelTwoTextNode" presStyleLbl="node2" presStyleIdx="1" presStyleCnt="4">
        <dgm:presLayoutVars>
          <dgm:chPref val="3"/>
        </dgm:presLayoutVars>
      </dgm:prSet>
      <dgm:spPr/>
    </dgm:pt>
    <dgm:pt modelId="{1D090D4C-93D9-4908-97E8-C9B8D6E4CAB3}" type="pres">
      <dgm:prSet presAssocID="{0DE42F0F-105E-46F4-95D0-0331175E93AB}" presName="level3hierChild" presStyleCnt="0"/>
      <dgm:spPr/>
    </dgm:pt>
    <dgm:pt modelId="{3979176A-70FD-4B7E-A2A5-AE44699B016E}" type="pres">
      <dgm:prSet presAssocID="{A07864C3-AA89-49B1-8680-90E86375DD80}" presName="conn2-1" presStyleLbl="parChTrans1D2" presStyleIdx="2" presStyleCnt="4"/>
      <dgm:spPr/>
    </dgm:pt>
    <dgm:pt modelId="{0A71F5BA-3EC1-4657-AF55-C52E23104DB6}" type="pres">
      <dgm:prSet presAssocID="{A07864C3-AA89-49B1-8680-90E86375DD80}" presName="connTx" presStyleLbl="parChTrans1D2" presStyleIdx="2" presStyleCnt="4"/>
      <dgm:spPr/>
    </dgm:pt>
    <dgm:pt modelId="{96F34757-4AFE-4B78-9D5B-58FE5FBC6CD4}" type="pres">
      <dgm:prSet presAssocID="{B3D4E373-108C-4DB8-BDAA-A857B67C1A8E}" presName="root2" presStyleCnt="0"/>
      <dgm:spPr/>
    </dgm:pt>
    <dgm:pt modelId="{5EEE8FF6-7808-4C74-B725-3F6F99EC1DF9}" type="pres">
      <dgm:prSet presAssocID="{B3D4E373-108C-4DB8-BDAA-A857B67C1A8E}" presName="LevelTwoTextNode" presStyleLbl="node2" presStyleIdx="2" presStyleCnt="4">
        <dgm:presLayoutVars>
          <dgm:chPref val="3"/>
        </dgm:presLayoutVars>
      </dgm:prSet>
      <dgm:spPr/>
    </dgm:pt>
    <dgm:pt modelId="{8CB741BF-B57D-497F-8C9A-AA8F88686525}" type="pres">
      <dgm:prSet presAssocID="{B3D4E373-108C-4DB8-BDAA-A857B67C1A8E}" presName="level3hierChild" presStyleCnt="0"/>
      <dgm:spPr/>
    </dgm:pt>
    <dgm:pt modelId="{91443F76-D7BF-4370-8782-EF216B6E24AF}" type="pres">
      <dgm:prSet presAssocID="{0D69EAFE-D4FC-4F9B-B8A5-45CE074C7F8C}" presName="conn2-1" presStyleLbl="parChTrans1D2" presStyleIdx="3" presStyleCnt="4"/>
      <dgm:spPr/>
    </dgm:pt>
    <dgm:pt modelId="{7FF0DB04-5889-43D0-9ED3-CF1ED8F544CF}" type="pres">
      <dgm:prSet presAssocID="{0D69EAFE-D4FC-4F9B-B8A5-45CE074C7F8C}" presName="connTx" presStyleLbl="parChTrans1D2" presStyleIdx="3" presStyleCnt="4"/>
      <dgm:spPr/>
    </dgm:pt>
    <dgm:pt modelId="{F864E9C2-A002-4AF9-A909-90D067601DA9}" type="pres">
      <dgm:prSet presAssocID="{4D2F53E5-00B6-458A-93A7-855C24191F2F}" presName="root2" presStyleCnt="0"/>
      <dgm:spPr/>
    </dgm:pt>
    <dgm:pt modelId="{6955DDAD-B256-445D-9BF7-81B18AF6B766}" type="pres">
      <dgm:prSet presAssocID="{4D2F53E5-00B6-458A-93A7-855C24191F2F}" presName="LevelTwoTextNode" presStyleLbl="node2" presStyleIdx="3" presStyleCnt="4">
        <dgm:presLayoutVars>
          <dgm:chPref val="3"/>
        </dgm:presLayoutVars>
      </dgm:prSet>
      <dgm:spPr/>
    </dgm:pt>
    <dgm:pt modelId="{A1B223B1-A573-4E07-B785-A1FC6095CBAE}" type="pres">
      <dgm:prSet presAssocID="{4D2F53E5-00B6-458A-93A7-855C24191F2F}" presName="level3hierChild" presStyleCnt="0"/>
      <dgm:spPr/>
    </dgm:pt>
  </dgm:ptLst>
  <dgm:cxnLst>
    <dgm:cxn modelId="{10FFDB14-752F-45E2-90FF-F8A1BFF371E0}" type="presOf" srcId="{07D2EA43-7701-4D57-9885-2E62085AC06B}" destId="{F9024B7D-878B-437C-A1E7-E9199A5A9A86}" srcOrd="0" destOrd="0" presId="urn:microsoft.com/office/officeart/2008/layout/HorizontalMultiLevelHierarchy"/>
    <dgm:cxn modelId="{DAE28B33-C09B-4F2E-BAAE-0C7A4D0E62A0}" srcId="{87D6C516-FA3B-4CCB-9401-705574BB766B}" destId="{B3D4E373-108C-4DB8-BDAA-A857B67C1A8E}" srcOrd="2" destOrd="0" parTransId="{A07864C3-AA89-49B1-8680-90E86375DD80}" sibTransId="{0398566A-A923-4A09-9740-D543AEE8C308}"/>
    <dgm:cxn modelId="{A4B5B439-5731-4537-B248-D4A4ECEAF691}" type="presOf" srcId="{0DE42F0F-105E-46F4-95D0-0331175E93AB}" destId="{746B8E3C-DE86-4C7F-BC4E-CDF775C1EDC7}" srcOrd="0" destOrd="0" presId="urn:microsoft.com/office/officeart/2008/layout/HorizontalMultiLevelHierarchy"/>
    <dgm:cxn modelId="{FBB2F73A-8263-4894-A7B4-B035D3BB6833}" srcId="{87D6C516-FA3B-4CCB-9401-705574BB766B}" destId="{4D2F53E5-00B6-458A-93A7-855C24191F2F}" srcOrd="3" destOrd="0" parTransId="{0D69EAFE-D4FC-4F9B-B8A5-45CE074C7F8C}" sibTransId="{1867B87C-1754-4739-AC7B-300CFB1C8734}"/>
    <dgm:cxn modelId="{7AB09A6A-4FE8-40A1-996C-0EB016DC060C}" type="presOf" srcId="{A07864C3-AA89-49B1-8680-90E86375DD80}" destId="{0A71F5BA-3EC1-4657-AF55-C52E23104DB6}" srcOrd="1" destOrd="0" presId="urn:microsoft.com/office/officeart/2008/layout/HorizontalMultiLevelHierarchy"/>
    <dgm:cxn modelId="{ECDA316B-7F01-4F81-AC50-10742F393BDE}" srcId="{87D6C516-FA3B-4CCB-9401-705574BB766B}" destId="{0DE42F0F-105E-46F4-95D0-0331175E93AB}" srcOrd="1" destOrd="0" parTransId="{07D2EA43-7701-4D57-9885-2E62085AC06B}" sibTransId="{48F39EB4-B79C-406D-84D0-7F4D7F0705FD}"/>
    <dgm:cxn modelId="{4A2F8750-6805-4C0C-8CE0-DA79C3911E91}" type="presOf" srcId="{0D69EAFE-D4FC-4F9B-B8A5-45CE074C7F8C}" destId="{7FF0DB04-5889-43D0-9ED3-CF1ED8F544CF}" srcOrd="1" destOrd="0" presId="urn:microsoft.com/office/officeart/2008/layout/HorizontalMultiLevelHierarchy"/>
    <dgm:cxn modelId="{FEFF9A53-699F-44F9-9225-47F8F903DADE}" type="presOf" srcId="{5CFBBA08-3EDF-4607-8047-9C7CD03D2E15}" destId="{F1ACFED6-AF28-4B11-A7CB-08A02F6FF6C9}" srcOrd="0" destOrd="0" presId="urn:microsoft.com/office/officeart/2008/layout/HorizontalMultiLevelHierarchy"/>
    <dgm:cxn modelId="{2A300C76-2AE6-4D6E-8DC4-913C0690FE27}" type="presOf" srcId="{5373BC01-B18D-498A-95D9-DF9A3C241D05}" destId="{1155E140-FAF0-451A-B903-4E1BB6344B3D}" srcOrd="0" destOrd="0" presId="urn:microsoft.com/office/officeart/2008/layout/HorizontalMultiLevelHierarchy"/>
    <dgm:cxn modelId="{9A749C57-4228-4F75-92EE-8AFDC92DFCFA}" type="presOf" srcId="{07D2EA43-7701-4D57-9885-2E62085AC06B}" destId="{A9C3642A-76F5-40BE-8FC9-CA461C3687C2}" srcOrd="1" destOrd="0" presId="urn:microsoft.com/office/officeart/2008/layout/HorizontalMultiLevelHierarchy"/>
    <dgm:cxn modelId="{D0C8178B-D48C-4E2D-8BE1-87079C82CE61}" type="presOf" srcId="{DB5F59E8-5814-4A9F-9C16-69D6D6645993}" destId="{0E3CE3F8-A8C7-465B-A59D-B93812C0EC30}" srcOrd="0" destOrd="0" presId="urn:microsoft.com/office/officeart/2008/layout/HorizontalMultiLevelHierarchy"/>
    <dgm:cxn modelId="{327AE28E-E35B-401A-9F71-1D959646CA1E}" type="presOf" srcId="{B3D4E373-108C-4DB8-BDAA-A857B67C1A8E}" destId="{5EEE8FF6-7808-4C74-B725-3F6F99EC1DF9}" srcOrd="0" destOrd="0" presId="urn:microsoft.com/office/officeart/2008/layout/HorizontalMultiLevelHierarchy"/>
    <dgm:cxn modelId="{0A5ABC8F-A70D-443F-AA86-32C4A7EA9246}" type="presOf" srcId="{0D69EAFE-D4FC-4F9B-B8A5-45CE074C7F8C}" destId="{91443F76-D7BF-4370-8782-EF216B6E24AF}" srcOrd="0" destOrd="0" presId="urn:microsoft.com/office/officeart/2008/layout/HorizontalMultiLevelHierarchy"/>
    <dgm:cxn modelId="{D69CC2A1-4D37-4FEF-A3BC-5E1A75A1B80A}" srcId="{5373BC01-B18D-498A-95D9-DF9A3C241D05}" destId="{87D6C516-FA3B-4CCB-9401-705574BB766B}" srcOrd="0" destOrd="0" parTransId="{08EB6EE0-D765-46EF-8683-EFD693D8DE03}" sibTransId="{7C1D144C-A216-4438-A191-9F835539424A}"/>
    <dgm:cxn modelId="{1EDE62AC-2967-4A2F-AEF5-5D176151141A}" srcId="{87D6C516-FA3B-4CCB-9401-705574BB766B}" destId="{5CFBBA08-3EDF-4607-8047-9C7CD03D2E15}" srcOrd="0" destOrd="0" parTransId="{DB5F59E8-5814-4A9F-9C16-69D6D6645993}" sibTransId="{96F5178C-11D7-4656-A810-538877C7DCB5}"/>
    <dgm:cxn modelId="{8BB693B5-8038-4427-9B3E-1C99C3FDD9AA}" type="presOf" srcId="{A07864C3-AA89-49B1-8680-90E86375DD80}" destId="{3979176A-70FD-4B7E-A2A5-AE44699B016E}" srcOrd="0" destOrd="0" presId="urn:microsoft.com/office/officeart/2008/layout/HorizontalMultiLevelHierarchy"/>
    <dgm:cxn modelId="{D8AA7CC4-E21C-4DCE-9DF4-65FD434FC77D}" type="presOf" srcId="{DB5F59E8-5814-4A9F-9C16-69D6D6645993}" destId="{7724A1CC-AEC9-4B39-A6A1-27722235E3CA}" srcOrd="1" destOrd="0" presId="urn:microsoft.com/office/officeart/2008/layout/HorizontalMultiLevelHierarchy"/>
    <dgm:cxn modelId="{C7AB27F1-C06B-4C19-9984-C6B24E14BF65}" type="presOf" srcId="{4D2F53E5-00B6-458A-93A7-855C24191F2F}" destId="{6955DDAD-B256-445D-9BF7-81B18AF6B766}" srcOrd="0" destOrd="0" presId="urn:microsoft.com/office/officeart/2008/layout/HorizontalMultiLevelHierarchy"/>
    <dgm:cxn modelId="{45BA82F9-2E47-4CEB-8CA9-1BBE57199BA8}" type="presOf" srcId="{87D6C516-FA3B-4CCB-9401-705574BB766B}" destId="{B88B5F6A-29E6-40E6-98BA-D67FB6E4BB35}" srcOrd="0" destOrd="0" presId="urn:microsoft.com/office/officeart/2008/layout/HorizontalMultiLevelHierarchy"/>
    <dgm:cxn modelId="{37DDC4AB-CE43-4C68-B544-C9431E4CD6DB}" type="presParOf" srcId="{1155E140-FAF0-451A-B903-4E1BB6344B3D}" destId="{CF751EBF-1E27-4F3B-BEA4-74F59F1411AF}" srcOrd="0" destOrd="0" presId="urn:microsoft.com/office/officeart/2008/layout/HorizontalMultiLevelHierarchy"/>
    <dgm:cxn modelId="{0D8B4D4E-D1B1-4BE1-BD5F-A9609F1689FE}" type="presParOf" srcId="{CF751EBF-1E27-4F3B-BEA4-74F59F1411AF}" destId="{B88B5F6A-29E6-40E6-98BA-D67FB6E4BB35}" srcOrd="0" destOrd="0" presId="urn:microsoft.com/office/officeart/2008/layout/HorizontalMultiLevelHierarchy"/>
    <dgm:cxn modelId="{E289213D-3011-415A-9DE0-AD64C9A06547}" type="presParOf" srcId="{CF751EBF-1E27-4F3B-BEA4-74F59F1411AF}" destId="{23E13DF9-1846-45A9-8FE7-6CEB9CFF7535}" srcOrd="1" destOrd="0" presId="urn:microsoft.com/office/officeart/2008/layout/HorizontalMultiLevelHierarchy"/>
    <dgm:cxn modelId="{0FFFAC54-A662-4C7D-A67D-2BF26C88B220}" type="presParOf" srcId="{23E13DF9-1846-45A9-8FE7-6CEB9CFF7535}" destId="{0E3CE3F8-A8C7-465B-A59D-B93812C0EC30}" srcOrd="0" destOrd="0" presId="urn:microsoft.com/office/officeart/2008/layout/HorizontalMultiLevelHierarchy"/>
    <dgm:cxn modelId="{A049D337-7E9D-40E2-8C32-EDB27D107BEB}" type="presParOf" srcId="{0E3CE3F8-A8C7-465B-A59D-B93812C0EC30}" destId="{7724A1CC-AEC9-4B39-A6A1-27722235E3CA}" srcOrd="0" destOrd="0" presId="urn:microsoft.com/office/officeart/2008/layout/HorizontalMultiLevelHierarchy"/>
    <dgm:cxn modelId="{19F2EB4A-C391-4540-92A0-D35E41FC1877}" type="presParOf" srcId="{23E13DF9-1846-45A9-8FE7-6CEB9CFF7535}" destId="{FFB91C6D-4147-42B9-BD90-2E30E053C718}" srcOrd="1" destOrd="0" presId="urn:microsoft.com/office/officeart/2008/layout/HorizontalMultiLevelHierarchy"/>
    <dgm:cxn modelId="{AB6B186E-1707-4AC7-A478-136062B3F488}" type="presParOf" srcId="{FFB91C6D-4147-42B9-BD90-2E30E053C718}" destId="{F1ACFED6-AF28-4B11-A7CB-08A02F6FF6C9}" srcOrd="0" destOrd="0" presId="urn:microsoft.com/office/officeart/2008/layout/HorizontalMultiLevelHierarchy"/>
    <dgm:cxn modelId="{5E243279-5273-4679-8C32-5AF48AFA4485}" type="presParOf" srcId="{FFB91C6D-4147-42B9-BD90-2E30E053C718}" destId="{77FCB48F-B7E1-47BE-849D-D1598780C4AD}" srcOrd="1" destOrd="0" presId="urn:microsoft.com/office/officeart/2008/layout/HorizontalMultiLevelHierarchy"/>
    <dgm:cxn modelId="{65B82C46-5382-4D82-8C42-BB13015692BA}" type="presParOf" srcId="{23E13DF9-1846-45A9-8FE7-6CEB9CFF7535}" destId="{F9024B7D-878B-437C-A1E7-E9199A5A9A86}" srcOrd="2" destOrd="0" presId="urn:microsoft.com/office/officeart/2008/layout/HorizontalMultiLevelHierarchy"/>
    <dgm:cxn modelId="{D1CCFEDC-8B36-4442-8140-644B25AE6FCD}" type="presParOf" srcId="{F9024B7D-878B-437C-A1E7-E9199A5A9A86}" destId="{A9C3642A-76F5-40BE-8FC9-CA461C3687C2}" srcOrd="0" destOrd="0" presId="urn:microsoft.com/office/officeart/2008/layout/HorizontalMultiLevelHierarchy"/>
    <dgm:cxn modelId="{EA99D9F1-9068-4D4F-817E-B4866D86F723}" type="presParOf" srcId="{23E13DF9-1846-45A9-8FE7-6CEB9CFF7535}" destId="{EE251AF2-E533-4886-A932-F5B54EF998B4}" srcOrd="3" destOrd="0" presId="urn:microsoft.com/office/officeart/2008/layout/HorizontalMultiLevelHierarchy"/>
    <dgm:cxn modelId="{244CE072-9342-4800-BACF-5A700555F248}" type="presParOf" srcId="{EE251AF2-E533-4886-A932-F5B54EF998B4}" destId="{746B8E3C-DE86-4C7F-BC4E-CDF775C1EDC7}" srcOrd="0" destOrd="0" presId="urn:microsoft.com/office/officeart/2008/layout/HorizontalMultiLevelHierarchy"/>
    <dgm:cxn modelId="{BFC5DD94-3D35-4624-BC23-F76BA58D1B33}" type="presParOf" srcId="{EE251AF2-E533-4886-A932-F5B54EF998B4}" destId="{1D090D4C-93D9-4908-97E8-C9B8D6E4CAB3}" srcOrd="1" destOrd="0" presId="urn:microsoft.com/office/officeart/2008/layout/HorizontalMultiLevelHierarchy"/>
    <dgm:cxn modelId="{683ED201-B849-4C18-B17E-A2BFC8B5A8F7}" type="presParOf" srcId="{23E13DF9-1846-45A9-8FE7-6CEB9CFF7535}" destId="{3979176A-70FD-4B7E-A2A5-AE44699B016E}" srcOrd="4" destOrd="0" presId="urn:microsoft.com/office/officeart/2008/layout/HorizontalMultiLevelHierarchy"/>
    <dgm:cxn modelId="{A464D0F0-B9D8-4C75-873B-E3304A8A7322}" type="presParOf" srcId="{3979176A-70FD-4B7E-A2A5-AE44699B016E}" destId="{0A71F5BA-3EC1-4657-AF55-C52E23104DB6}" srcOrd="0" destOrd="0" presId="urn:microsoft.com/office/officeart/2008/layout/HorizontalMultiLevelHierarchy"/>
    <dgm:cxn modelId="{EFE4B78D-037A-4E3E-BA56-4BAFCC9CD86F}" type="presParOf" srcId="{23E13DF9-1846-45A9-8FE7-6CEB9CFF7535}" destId="{96F34757-4AFE-4B78-9D5B-58FE5FBC6CD4}" srcOrd="5" destOrd="0" presId="urn:microsoft.com/office/officeart/2008/layout/HorizontalMultiLevelHierarchy"/>
    <dgm:cxn modelId="{2E2A10B4-A30A-4445-9713-7E3907A4235D}" type="presParOf" srcId="{96F34757-4AFE-4B78-9D5B-58FE5FBC6CD4}" destId="{5EEE8FF6-7808-4C74-B725-3F6F99EC1DF9}" srcOrd="0" destOrd="0" presId="urn:microsoft.com/office/officeart/2008/layout/HorizontalMultiLevelHierarchy"/>
    <dgm:cxn modelId="{6AD5D30A-6609-4422-86D1-156B66D5AD9A}" type="presParOf" srcId="{96F34757-4AFE-4B78-9D5B-58FE5FBC6CD4}" destId="{8CB741BF-B57D-497F-8C9A-AA8F88686525}" srcOrd="1" destOrd="0" presId="urn:microsoft.com/office/officeart/2008/layout/HorizontalMultiLevelHierarchy"/>
    <dgm:cxn modelId="{AF3A5B83-28FA-4A83-AE29-FE883BCE5397}" type="presParOf" srcId="{23E13DF9-1846-45A9-8FE7-6CEB9CFF7535}" destId="{91443F76-D7BF-4370-8782-EF216B6E24AF}" srcOrd="6" destOrd="0" presId="urn:microsoft.com/office/officeart/2008/layout/HorizontalMultiLevelHierarchy"/>
    <dgm:cxn modelId="{070D7140-545B-470D-BE56-9669DAEBCE82}" type="presParOf" srcId="{91443F76-D7BF-4370-8782-EF216B6E24AF}" destId="{7FF0DB04-5889-43D0-9ED3-CF1ED8F544CF}" srcOrd="0" destOrd="0" presId="urn:microsoft.com/office/officeart/2008/layout/HorizontalMultiLevelHierarchy"/>
    <dgm:cxn modelId="{DE94281B-7B94-41AB-886D-3501AFB546E7}" type="presParOf" srcId="{23E13DF9-1846-45A9-8FE7-6CEB9CFF7535}" destId="{F864E9C2-A002-4AF9-A909-90D067601DA9}" srcOrd="7" destOrd="0" presId="urn:microsoft.com/office/officeart/2008/layout/HorizontalMultiLevelHierarchy"/>
    <dgm:cxn modelId="{0891409A-5FB9-4BBB-8784-B62BEB21AD30}" type="presParOf" srcId="{F864E9C2-A002-4AF9-A909-90D067601DA9}" destId="{6955DDAD-B256-445D-9BF7-81B18AF6B766}" srcOrd="0" destOrd="0" presId="urn:microsoft.com/office/officeart/2008/layout/HorizontalMultiLevelHierarchy"/>
    <dgm:cxn modelId="{A4ACD061-7C4E-4EF4-8022-DC63167BB8A1}" type="presParOf" srcId="{F864E9C2-A002-4AF9-A909-90D067601DA9}" destId="{A1B223B1-A573-4E07-B785-A1FC6095CBA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922444-BB1F-4C06-B00E-C97598095A5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757363-04EB-450F-B9FE-39D2EA5DBE7C}">
      <dgm:prSet/>
      <dgm:spPr/>
      <dgm:t>
        <a:bodyPr/>
        <a:lstStyle/>
        <a:p>
          <a:r>
            <a:rPr lang="es-MX"/>
            <a:t>Tienen un cuerpo con un diámetro menor en relación con el otro.</a:t>
          </a:r>
          <a:endParaRPr lang="en-US"/>
        </a:p>
      </dgm:t>
    </dgm:pt>
    <dgm:pt modelId="{9D2F30EF-73BE-4229-9DEA-6D6323CBC733}" type="parTrans" cxnId="{B7D6E2C0-1842-4ED2-BF1E-DCA48AC7A2C2}">
      <dgm:prSet/>
      <dgm:spPr/>
      <dgm:t>
        <a:bodyPr/>
        <a:lstStyle/>
        <a:p>
          <a:endParaRPr lang="en-US"/>
        </a:p>
      </dgm:t>
    </dgm:pt>
    <dgm:pt modelId="{4E87F8E8-B396-49B7-B611-9EED1A4785D2}" type="sibTrans" cxnId="{B7D6E2C0-1842-4ED2-BF1E-DCA48AC7A2C2}">
      <dgm:prSet/>
      <dgm:spPr/>
      <dgm:t>
        <a:bodyPr/>
        <a:lstStyle/>
        <a:p>
          <a:endParaRPr lang="en-US"/>
        </a:p>
      </dgm:t>
    </dgm:pt>
    <dgm:pt modelId="{73A598C2-12C2-45E4-A956-DF44A6872C3E}">
      <dgm:prSet/>
      <dgm:spPr/>
      <dgm:t>
        <a:bodyPr/>
        <a:lstStyle/>
        <a:p>
          <a:r>
            <a:rPr lang="es-MX"/>
            <a:t>Son </a:t>
          </a:r>
          <a:r>
            <a:rPr lang="es-MX" b="1"/>
            <a:t>metazoarios, </a:t>
          </a:r>
          <a:r>
            <a:rPr lang="es-MX"/>
            <a:t>lo que quiere decir que son organismos formados por muchas células pero muy </a:t>
          </a:r>
          <a:r>
            <a:rPr lang="es-MX" b="1"/>
            <a:t>poco evolucionados. </a:t>
          </a:r>
          <a:endParaRPr lang="en-US"/>
        </a:p>
      </dgm:t>
    </dgm:pt>
    <dgm:pt modelId="{B8F40449-12CD-4389-9214-71C8E538258A}" type="parTrans" cxnId="{B74A1C0C-8BF9-4E08-A725-1CA5E62B26DA}">
      <dgm:prSet/>
      <dgm:spPr/>
      <dgm:t>
        <a:bodyPr/>
        <a:lstStyle/>
        <a:p>
          <a:endParaRPr lang="en-US"/>
        </a:p>
      </dgm:t>
    </dgm:pt>
    <dgm:pt modelId="{3FBCFD51-E1A0-4844-9063-CF74149495AF}" type="sibTrans" cxnId="{B74A1C0C-8BF9-4E08-A725-1CA5E62B26DA}">
      <dgm:prSet/>
      <dgm:spPr/>
      <dgm:t>
        <a:bodyPr/>
        <a:lstStyle/>
        <a:p>
          <a:endParaRPr lang="en-US"/>
        </a:p>
      </dgm:t>
    </dgm:pt>
    <dgm:pt modelId="{43B6E648-6B07-407C-8BD3-9C450094C500}">
      <dgm:prSet/>
      <dgm:spPr/>
      <dgm:t>
        <a:bodyPr/>
        <a:lstStyle/>
        <a:p>
          <a:r>
            <a:rPr lang="es-MX" b="1"/>
            <a:t>Carecen de cutícula</a:t>
          </a:r>
          <a:r>
            <a:rPr lang="es-MX"/>
            <a:t>, por lo que no tienen una cubierta que los aísle del medio externo.</a:t>
          </a:r>
          <a:endParaRPr lang="en-US"/>
        </a:p>
      </dgm:t>
    </dgm:pt>
    <dgm:pt modelId="{A1FE6CF8-2316-42A4-8B48-118F535EEC16}" type="parTrans" cxnId="{BFB99869-9DA8-4731-BD8A-4E7C9D2CFA94}">
      <dgm:prSet/>
      <dgm:spPr/>
      <dgm:t>
        <a:bodyPr/>
        <a:lstStyle/>
        <a:p>
          <a:endParaRPr lang="en-US"/>
        </a:p>
      </dgm:t>
    </dgm:pt>
    <dgm:pt modelId="{AE75BD3B-DAD9-4632-9057-206461560331}" type="sibTrans" cxnId="{BFB99869-9DA8-4731-BD8A-4E7C9D2CFA94}">
      <dgm:prSet/>
      <dgm:spPr/>
      <dgm:t>
        <a:bodyPr/>
        <a:lstStyle/>
        <a:p>
          <a:endParaRPr lang="en-US"/>
        </a:p>
      </dgm:t>
    </dgm:pt>
    <dgm:pt modelId="{587137B8-042E-46FA-B025-2F3A62B6D3A8}">
      <dgm:prSet/>
      <dgm:spPr/>
      <dgm:t>
        <a:bodyPr/>
        <a:lstStyle/>
        <a:p>
          <a:r>
            <a:rPr lang="es-MX" dirty="0"/>
            <a:t>Tienen una membrana que permite el intercambio de productos con el medio ambiente.</a:t>
          </a:r>
          <a:endParaRPr lang="en-US" dirty="0"/>
        </a:p>
      </dgm:t>
    </dgm:pt>
    <dgm:pt modelId="{EBCD8A64-258C-4DB7-8CF9-413BEE9CBE8A}" type="parTrans" cxnId="{91463FBF-B2BF-4DBB-B97D-B5373B76CF17}">
      <dgm:prSet/>
      <dgm:spPr/>
      <dgm:t>
        <a:bodyPr/>
        <a:lstStyle/>
        <a:p>
          <a:endParaRPr lang="en-US"/>
        </a:p>
      </dgm:t>
    </dgm:pt>
    <dgm:pt modelId="{B1222805-B53E-417E-B3C2-3F7E2F613AF5}" type="sibTrans" cxnId="{91463FBF-B2BF-4DBB-B97D-B5373B76CF17}">
      <dgm:prSet/>
      <dgm:spPr/>
      <dgm:t>
        <a:bodyPr/>
        <a:lstStyle/>
        <a:p>
          <a:endParaRPr lang="en-US"/>
        </a:p>
      </dgm:t>
    </dgm:pt>
    <dgm:pt modelId="{72DA9A66-8E85-47D8-8552-E768F8B97C2F}">
      <dgm:prSet/>
      <dgm:spPr/>
      <dgm:t>
        <a:bodyPr/>
        <a:lstStyle/>
        <a:p>
          <a:r>
            <a:rPr lang="en-US" dirty="0"/>
            <a:t>No </a:t>
          </a:r>
          <a:r>
            <a:rPr lang="en-US" dirty="0" err="1"/>
            <a:t>presentan</a:t>
          </a:r>
          <a:r>
            <a:rPr lang="en-US" dirty="0"/>
            <a:t> </a:t>
          </a:r>
          <a:r>
            <a:rPr lang="en-US" dirty="0" err="1"/>
            <a:t>aparato</a:t>
          </a:r>
          <a:r>
            <a:rPr lang="en-US" dirty="0"/>
            <a:t> </a:t>
          </a:r>
          <a:r>
            <a:rPr lang="en-US" dirty="0" err="1"/>
            <a:t>digestivo</a:t>
          </a:r>
          <a:r>
            <a:rPr lang="en-US" dirty="0"/>
            <a:t>.</a:t>
          </a:r>
        </a:p>
      </dgm:t>
    </dgm:pt>
    <dgm:pt modelId="{5C5F84BB-E2DE-4DD1-BF40-71D1FAD2B4CD}" type="parTrans" cxnId="{5052DFCC-4B4B-42F9-93F6-CE00CB035669}">
      <dgm:prSet/>
      <dgm:spPr/>
      <dgm:t>
        <a:bodyPr/>
        <a:lstStyle/>
        <a:p>
          <a:endParaRPr lang="es-MX"/>
        </a:p>
      </dgm:t>
    </dgm:pt>
    <dgm:pt modelId="{EE391320-31C8-4807-A123-C2E556668752}" type="sibTrans" cxnId="{5052DFCC-4B4B-42F9-93F6-CE00CB035669}">
      <dgm:prSet/>
      <dgm:spPr/>
      <dgm:t>
        <a:bodyPr/>
        <a:lstStyle/>
        <a:p>
          <a:endParaRPr lang="es-MX"/>
        </a:p>
      </dgm:t>
    </dgm:pt>
    <dgm:pt modelId="{24DE54E6-F52F-4A6D-9EA2-E6FE19A1D3B3}">
      <dgm:prSet/>
      <dgm:spPr/>
      <dgm:t>
        <a:bodyPr/>
        <a:lstStyle/>
        <a:p>
          <a:r>
            <a:rPr lang="es-MX" dirty="0"/>
            <a:t>Son </a:t>
          </a:r>
          <a:r>
            <a:rPr lang="es-MX" b="1" dirty="0"/>
            <a:t>hermafroditas</a:t>
          </a:r>
          <a:r>
            <a:rPr lang="es-MX" dirty="0"/>
            <a:t>.</a:t>
          </a:r>
        </a:p>
      </dgm:t>
    </dgm:pt>
    <dgm:pt modelId="{5E220E17-6919-4262-836C-A4874DBBC32B}" type="parTrans" cxnId="{1F039B3B-3B7C-4A15-B595-AA34B2A793E2}">
      <dgm:prSet/>
      <dgm:spPr/>
      <dgm:t>
        <a:bodyPr/>
        <a:lstStyle/>
        <a:p>
          <a:endParaRPr lang="es-MX"/>
        </a:p>
      </dgm:t>
    </dgm:pt>
    <dgm:pt modelId="{AC93A1C8-06D2-482F-93E0-D3593DF2C392}" type="sibTrans" cxnId="{1F039B3B-3B7C-4A15-B595-AA34B2A793E2}">
      <dgm:prSet/>
      <dgm:spPr/>
      <dgm:t>
        <a:bodyPr/>
        <a:lstStyle/>
        <a:p>
          <a:endParaRPr lang="es-MX"/>
        </a:p>
      </dgm:t>
    </dgm:pt>
    <dgm:pt modelId="{B61F6B09-5CAE-47B9-A0C6-157685CF3F7A}">
      <dgm:prSet/>
      <dgm:spPr/>
      <dgm:t>
        <a:bodyPr/>
        <a:lstStyle/>
        <a:p>
          <a:r>
            <a:rPr lang="es-MX" dirty="0"/>
            <a:t>Carecen de </a:t>
          </a:r>
          <a:r>
            <a:rPr lang="es-MX" b="1" dirty="0"/>
            <a:t>cavidad celómica</a:t>
          </a:r>
          <a:r>
            <a:rPr lang="es-MX" b="0" dirty="0"/>
            <a:t>, por lo que sus órganos internos se encuentran dentro de un </a:t>
          </a:r>
          <a:r>
            <a:rPr lang="es-MX" b="0" dirty="0" err="1"/>
            <a:t>parenquima</a:t>
          </a:r>
          <a:r>
            <a:rPr lang="es-MX" b="0" dirty="0"/>
            <a:t>.</a:t>
          </a:r>
          <a:endParaRPr lang="es-MX" dirty="0"/>
        </a:p>
      </dgm:t>
    </dgm:pt>
    <dgm:pt modelId="{3C44667F-B624-4382-A0AA-2FCBA8D29686}" type="parTrans" cxnId="{617B0F88-FA2F-410A-93B5-649E941A308E}">
      <dgm:prSet/>
      <dgm:spPr/>
      <dgm:t>
        <a:bodyPr/>
        <a:lstStyle/>
        <a:p>
          <a:endParaRPr lang="es-MX"/>
        </a:p>
      </dgm:t>
    </dgm:pt>
    <dgm:pt modelId="{8EB4401F-23DB-4CB2-897E-24FCC0158B37}" type="sibTrans" cxnId="{617B0F88-FA2F-410A-93B5-649E941A308E}">
      <dgm:prSet/>
      <dgm:spPr/>
      <dgm:t>
        <a:bodyPr/>
        <a:lstStyle/>
        <a:p>
          <a:endParaRPr lang="es-MX"/>
        </a:p>
      </dgm:t>
    </dgm:pt>
    <dgm:pt modelId="{813AC28F-E654-4FA5-B8E8-CF59EA59476D}" type="pres">
      <dgm:prSet presAssocID="{F1922444-BB1F-4C06-B00E-C97598095A5F}" presName="linear" presStyleCnt="0">
        <dgm:presLayoutVars>
          <dgm:animLvl val="lvl"/>
          <dgm:resizeHandles val="exact"/>
        </dgm:presLayoutVars>
      </dgm:prSet>
      <dgm:spPr/>
    </dgm:pt>
    <dgm:pt modelId="{58094DAD-D8FD-4031-A287-C3CABE31DF59}" type="pres">
      <dgm:prSet presAssocID="{53757363-04EB-450F-B9FE-39D2EA5DBE7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05A205F-31E4-488A-8932-EC155C00309A}" type="pres">
      <dgm:prSet presAssocID="{4E87F8E8-B396-49B7-B611-9EED1A4785D2}" presName="spacer" presStyleCnt="0"/>
      <dgm:spPr/>
    </dgm:pt>
    <dgm:pt modelId="{4D9AEFBB-D4EA-408E-B8B4-6A03D668D587}" type="pres">
      <dgm:prSet presAssocID="{73A598C2-12C2-45E4-A956-DF44A6872C3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2A17C32-820B-4205-BE7D-43908BCFFB7C}" type="pres">
      <dgm:prSet presAssocID="{3FBCFD51-E1A0-4844-9063-CF74149495AF}" presName="spacer" presStyleCnt="0"/>
      <dgm:spPr/>
    </dgm:pt>
    <dgm:pt modelId="{2D4C33FD-C0C8-4EEA-9694-41B9F7E4DC65}" type="pres">
      <dgm:prSet presAssocID="{43B6E648-6B07-407C-8BD3-9C450094C50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0684B64-CA47-4923-8899-D019A9676B1B}" type="pres">
      <dgm:prSet presAssocID="{AE75BD3B-DAD9-4632-9057-206461560331}" presName="spacer" presStyleCnt="0"/>
      <dgm:spPr/>
    </dgm:pt>
    <dgm:pt modelId="{5C4BFD08-BCA3-4067-80B0-68BDAC6621AA}" type="pres">
      <dgm:prSet presAssocID="{587137B8-042E-46FA-B025-2F3A62B6D3A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9A18C04-6E87-4134-838B-58D75FB8DEC2}" type="pres">
      <dgm:prSet presAssocID="{B1222805-B53E-417E-B3C2-3F7E2F613AF5}" presName="spacer" presStyleCnt="0"/>
      <dgm:spPr/>
    </dgm:pt>
    <dgm:pt modelId="{16A179F4-BA9A-45C0-9372-4190EAA8D81F}" type="pres">
      <dgm:prSet presAssocID="{72DA9A66-8E85-47D8-8552-E768F8B97C2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DCD7528-75FC-4190-9F4C-950B6E03695E}" type="pres">
      <dgm:prSet presAssocID="{EE391320-31C8-4807-A123-C2E556668752}" presName="spacer" presStyleCnt="0"/>
      <dgm:spPr/>
    </dgm:pt>
    <dgm:pt modelId="{4D4ADEC5-26DB-4669-AAA9-B96FAD5605B9}" type="pres">
      <dgm:prSet presAssocID="{24DE54E6-F52F-4A6D-9EA2-E6FE19A1D3B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068FBFF-F5E8-4E08-B56C-9DD77A66ED95}" type="pres">
      <dgm:prSet presAssocID="{AC93A1C8-06D2-482F-93E0-D3593DF2C392}" presName="spacer" presStyleCnt="0"/>
      <dgm:spPr/>
    </dgm:pt>
    <dgm:pt modelId="{556E9C29-40C1-48C5-82C2-9F1A30870B00}" type="pres">
      <dgm:prSet presAssocID="{B61F6B09-5CAE-47B9-A0C6-157685CF3F7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68B4B00-EE2D-44A4-B097-CE2C45E9DAB9}" type="presOf" srcId="{53757363-04EB-450F-B9FE-39D2EA5DBE7C}" destId="{58094DAD-D8FD-4031-A287-C3CABE31DF59}" srcOrd="0" destOrd="0" presId="urn:microsoft.com/office/officeart/2005/8/layout/vList2"/>
    <dgm:cxn modelId="{B74A1C0C-8BF9-4E08-A725-1CA5E62B26DA}" srcId="{F1922444-BB1F-4C06-B00E-C97598095A5F}" destId="{73A598C2-12C2-45E4-A956-DF44A6872C3E}" srcOrd="1" destOrd="0" parTransId="{B8F40449-12CD-4389-9214-71C8E538258A}" sibTransId="{3FBCFD51-E1A0-4844-9063-CF74149495AF}"/>
    <dgm:cxn modelId="{DB70DC19-C9B3-47CD-9B7C-FF9A32922F01}" type="presOf" srcId="{73A598C2-12C2-45E4-A956-DF44A6872C3E}" destId="{4D9AEFBB-D4EA-408E-B8B4-6A03D668D587}" srcOrd="0" destOrd="0" presId="urn:microsoft.com/office/officeart/2005/8/layout/vList2"/>
    <dgm:cxn modelId="{34287138-0EBA-46FF-B066-F837F241905C}" type="presOf" srcId="{43B6E648-6B07-407C-8BD3-9C450094C500}" destId="{2D4C33FD-C0C8-4EEA-9694-41B9F7E4DC65}" srcOrd="0" destOrd="0" presId="urn:microsoft.com/office/officeart/2005/8/layout/vList2"/>
    <dgm:cxn modelId="{1F039B3B-3B7C-4A15-B595-AA34B2A793E2}" srcId="{F1922444-BB1F-4C06-B00E-C97598095A5F}" destId="{24DE54E6-F52F-4A6D-9EA2-E6FE19A1D3B3}" srcOrd="5" destOrd="0" parTransId="{5E220E17-6919-4262-836C-A4874DBBC32B}" sibTransId="{AC93A1C8-06D2-482F-93E0-D3593DF2C392}"/>
    <dgm:cxn modelId="{00167B69-7157-473D-B318-043E5C25C4D3}" type="presOf" srcId="{587137B8-042E-46FA-B025-2F3A62B6D3A8}" destId="{5C4BFD08-BCA3-4067-80B0-68BDAC6621AA}" srcOrd="0" destOrd="0" presId="urn:microsoft.com/office/officeart/2005/8/layout/vList2"/>
    <dgm:cxn modelId="{BFB99869-9DA8-4731-BD8A-4E7C9D2CFA94}" srcId="{F1922444-BB1F-4C06-B00E-C97598095A5F}" destId="{43B6E648-6B07-407C-8BD3-9C450094C500}" srcOrd="2" destOrd="0" parTransId="{A1FE6CF8-2316-42A4-8B48-118F535EEC16}" sibTransId="{AE75BD3B-DAD9-4632-9057-206461560331}"/>
    <dgm:cxn modelId="{617B0F88-FA2F-410A-93B5-649E941A308E}" srcId="{F1922444-BB1F-4C06-B00E-C97598095A5F}" destId="{B61F6B09-5CAE-47B9-A0C6-157685CF3F7A}" srcOrd="6" destOrd="0" parTransId="{3C44667F-B624-4382-A0AA-2FCBA8D29686}" sibTransId="{8EB4401F-23DB-4CB2-897E-24FCC0158B37}"/>
    <dgm:cxn modelId="{D6F6E09C-CD15-4FBF-A976-5989FA2413EB}" type="presOf" srcId="{72DA9A66-8E85-47D8-8552-E768F8B97C2F}" destId="{16A179F4-BA9A-45C0-9372-4190EAA8D81F}" srcOrd="0" destOrd="0" presId="urn:microsoft.com/office/officeart/2005/8/layout/vList2"/>
    <dgm:cxn modelId="{F3721FA0-B0B3-45FE-9725-060BB27E6652}" type="presOf" srcId="{B61F6B09-5CAE-47B9-A0C6-157685CF3F7A}" destId="{556E9C29-40C1-48C5-82C2-9F1A30870B00}" srcOrd="0" destOrd="0" presId="urn:microsoft.com/office/officeart/2005/8/layout/vList2"/>
    <dgm:cxn modelId="{91463FBF-B2BF-4DBB-B97D-B5373B76CF17}" srcId="{F1922444-BB1F-4C06-B00E-C97598095A5F}" destId="{587137B8-042E-46FA-B025-2F3A62B6D3A8}" srcOrd="3" destOrd="0" parTransId="{EBCD8A64-258C-4DB7-8CF9-413BEE9CBE8A}" sibTransId="{B1222805-B53E-417E-B3C2-3F7E2F613AF5}"/>
    <dgm:cxn modelId="{B7D6E2C0-1842-4ED2-BF1E-DCA48AC7A2C2}" srcId="{F1922444-BB1F-4C06-B00E-C97598095A5F}" destId="{53757363-04EB-450F-B9FE-39D2EA5DBE7C}" srcOrd="0" destOrd="0" parTransId="{9D2F30EF-73BE-4229-9DEA-6D6323CBC733}" sibTransId="{4E87F8E8-B396-49B7-B611-9EED1A4785D2}"/>
    <dgm:cxn modelId="{5052DFCC-4B4B-42F9-93F6-CE00CB035669}" srcId="{F1922444-BB1F-4C06-B00E-C97598095A5F}" destId="{72DA9A66-8E85-47D8-8552-E768F8B97C2F}" srcOrd="4" destOrd="0" parTransId="{5C5F84BB-E2DE-4DD1-BF40-71D1FAD2B4CD}" sibTransId="{EE391320-31C8-4807-A123-C2E556668752}"/>
    <dgm:cxn modelId="{951930DD-4086-41F4-AE09-27E4F5C000E9}" type="presOf" srcId="{F1922444-BB1F-4C06-B00E-C97598095A5F}" destId="{813AC28F-E654-4FA5-B8E8-CF59EA59476D}" srcOrd="0" destOrd="0" presId="urn:microsoft.com/office/officeart/2005/8/layout/vList2"/>
    <dgm:cxn modelId="{4495C5FB-3CBE-4D15-9B5B-FC7BB771B23B}" type="presOf" srcId="{24DE54E6-F52F-4A6D-9EA2-E6FE19A1D3B3}" destId="{4D4ADEC5-26DB-4669-AAA9-B96FAD5605B9}" srcOrd="0" destOrd="0" presId="urn:microsoft.com/office/officeart/2005/8/layout/vList2"/>
    <dgm:cxn modelId="{7C4323E7-C7C8-46E8-95B1-BA8B97479878}" type="presParOf" srcId="{813AC28F-E654-4FA5-B8E8-CF59EA59476D}" destId="{58094DAD-D8FD-4031-A287-C3CABE31DF59}" srcOrd="0" destOrd="0" presId="urn:microsoft.com/office/officeart/2005/8/layout/vList2"/>
    <dgm:cxn modelId="{FF1C6768-534F-465A-AF75-61756A1D81F0}" type="presParOf" srcId="{813AC28F-E654-4FA5-B8E8-CF59EA59476D}" destId="{D05A205F-31E4-488A-8932-EC155C00309A}" srcOrd="1" destOrd="0" presId="urn:microsoft.com/office/officeart/2005/8/layout/vList2"/>
    <dgm:cxn modelId="{CD83B83E-485E-4A05-8D5D-432C8791B33D}" type="presParOf" srcId="{813AC28F-E654-4FA5-B8E8-CF59EA59476D}" destId="{4D9AEFBB-D4EA-408E-B8B4-6A03D668D587}" srcOrd="2" destOrd="0" presId="urn:microsoft.com/office/officeart/2005/8/layout/vList2"/>
    <dgm:cxn modelId="{4C554B20-AB26-4C88-AE1E-4E8FC68D58FA}" type="presParOf" srcId="{813AC28F-E654-4FA5-B8E8-CF59EA59476D}" destId="{72A17C32-820B-4205-BE7D-43908BCFFB7C}" srcOrd="3" destOrd="0" presId="urn:microsoft.com/office/officeart/2005/8/layout/vList2"/>
    <dgm:cxn modelId="{6B3D0DD7-B8DB-486A-B714-4367D1B31112}" type="presParOf" srcId="{813AC28F-E654-4FA5-B8E8-CF59EA59476D}" destId="{2D4C33FD-C0C8-4EEA-9694-41B9F7E4DC65}" srcOrd="4" destOrd="0" presId="urn:microsoft.com/office/officeart/2005/8/layout/vList2"/>
    <dgm:cxn modelId="{1D273A24-3ACC-4E86-A3C4-1C2A7FC1AD62}" type="presParOf" srcId="{813AC28F-E654-4FA5-B8E8-CF59EA59476D}" destId="{E0684B64-CA47-4923-8899-D019A9676B1B}" srcOrd="5" destOrd="0" presId="urn:microsoft.com/office/officeart/2005/8/layout/vList2"/>
    <dgm:cxn modelId="{FFB88D92-CC16-4D3E-BCAC-AEEBCED2BA99}" type="presParOf" srcId="{813AC28F-E654-4FA5-B8E8-CF59EA59476D}" destId="{5C4BFD08-BCA3-4067-80B0-68BDAC6621AA}" srcOrd="6" destOrd="0" presId="urn:microsoft.com/office/officeart/2005/8/layout/vList2"/>
    <dgm:cxn modelId="{5E31EC9A-C925-45B8-B720-46D37CFDC71C}" type="presParOf" srcId="{813AC28F-E654-4FA5-B8E8-CF59EA59476D}" destId="{09A18C04-6E87-4134-838B-58D75FB8DEC2}" srcOrd="7" destOrd="0" presId="urn:microsoft.com/office/officeart/2005/8/layout/vList2"/>
    <dgm:cxn modelId="{3596B48E-76A4-4CB9-89B8-BE1F35CD992E}" type="presParOf" srcId="{813AC28F-E654-4FA5-B8E8-CF59EA59476D}" destId="{16A179F4-BA9A-45C0-9372-4190EAA8D81F}" srcOrd="8" destOrd="0" presId="urn:microsoft.com/office/officeart/2005/8/layout/vList2"/>
    <dgm:cxn modelId="{92B1641E-EBD5-4C9B-845E-6D20934CDA90}" type="presParOf" srcId="{813AC28F-E654-4FA5-B8E8-CF59EA59476D}" destId="{5DCD7528-75FC-4190-9F4C-950B6E03695E}" srcOrd="9" destOrd="0" presId="urn:microsoft.com/office/officeart/2005/8/layout/vList2"/>
    <dgm:cxn modelId="{53CB6340-93CB-4A6C-A55D-C0E322B82F5E}" type="presParOf" srcId="{813AC28F-E654-4FA5-B8E8-CF59EA59476D}" destId="{4D4ADEC5-26DB-4669-AAA9-B96FAD5605B9}" srcOrd="10" destOrd="0" presId="urn:microsoft.com/office/officeart/2005/8/layout/vList2"/>
    <dgm:cxn modelId="{5B8252DF-6EB5-4378-80A6-05C820492A78}" type="presParOf" srcId="{813AC28F-E654-4FA5-B8E8-CF59EA59476D}" destId="{9068FBFF-F5E8-4E08-B56C-9DD77A66ED95}" srcOrd="11" destOrd="0" presId="urn:microsoft.com/office/officeart/2005/8/layout/vList2"/>
    <dgm:cxn modelId="{5542D814-BE74-4870-8C0A-4F737924E06A}" type="presParOf" srcId="{813AC28F-E654-4FA5-B8E8-CF59EA59476D}" destId="{556E9C29-40C1-48C5-82C2-9F1A30870B0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3FD2A8-1145-473F-BFE2-12F49810DD4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EF22E17-CB6A-477E-A933-0BA4D3B8C2C0}">
      <dgm:prSet/>
      <dgm:spPr/>
      <dgm:t>
        <a:bodyPr/>
        <a:lstStyle/>
        <a:p>
          <a:r>
            <a:rPr lang="es-MX"/>
            <a:t>Organismos mucho más complejos que los anteriores.</a:t>
          </a:r>
          <a:endParaRPr lang="en-US"/>
        </a:p>
      </dgm:t>
    </dgm:pt>
    <dgm:pt modelId="{E5E40F13-A95B-4DC2-8F73-6380323C45CA}" type="parTrans" cxnId="{8C554C86-BCF1-411C-8931-6B2A2212D123}">
      <dgm:prSet/>
      <dgm:spPr/>
      <dgm:t>
        <a:bodyPr/>
        <a:lstStyle/>
        <a:p>
          <a:endParaRPr lang="en-US"/>
        </a:p>
      </dgm:t>
    </dgm:pt>
    <dgm:pt modelId="{FE0AE1D3-615C-4A72-880B-E52815753C3D}" type="sibTrans" cxnId="{8C554C86-BCF1-411C-8931-6B2A2212D123}">
      <dgm:prSet/>
      <dgm:spPr/>
      <dgm:t>
        <a:bodyPr/>
        <a:lstStyle/>
        <a:p>
          <a:endParaRPr lang="en-US"/>
        </a:p>
      </dgm:t>
    </dgm:pt>
    <dgm:pt modelId="{8C2AF4A6-1A83-458D-9361-F52443CBA22F}">
      <dgm:prSet/>
      <dgm:spPr/>
      <dgm:t>
        <a:bodyPr/>
        <a:lstStyle/>
        <a:p>
          <a:r>
            <a:rPr lang="es-MX"/>
            <a:t>Tienen </a:t>
          </a:r>
          <a:r>
            <a:rPr lang="es-MX" b="1"/>
            <a:t>aparato digestivo completo</a:t>
          </a:r>
          <a:r>
            <a:rPr lang="es-MX"/>
            <a:t> (desde la boca hasta el ano).</a:t>
          </a:r>
          <a:endParaRPr lang="en-US"/>
        </a:p>
      </dgm:t>
    </dgm:pt>
    <dgm:pt modelId="{B52FFEFA-09B7-4BAD-82F9-6989756A16F7}" type="parTrans" cxnId="{F8EDEA09-2C3E-4711-BA2B-A90BFD9896F1}">
      <dgm:prSet/>
      <dgm:spPr/>
      <dgm:t>
        <a:bodyPr/>
        <a:lstStyle/>
        <a:p>
          <a:endParaRPr lang="en-US"/>
        </a:p>
      </dgm:t>
    </dgm:pt>
    <dgm:pt modelId="{B7DEE57D-C19A-47E7-A76F-8C811C5ED8CC}" type="sibTrans" cxnId="{F8EDEA09-2C3E-4711-BA2B-A90BFD9896F1}">
      <dgm:prSet/>
      <dgm:spPr/>
      <dgm:t>
        <a:bodyPr/>
        <a:lstStyle/>
        <a:p>
          <a:endParaRPr lang="en-US"/>
        </a:p>
      </dgm:t>
    </dgm:pt>
    <dgm:pt modelId="{2AF3EF5A-579B-42B7-816A-CD7AE46001F4}">
      <dgm:prSet/>
      <dgm:spPr/>
      <dgm:t>
        <a:bodyPr/>
        <a:lstStyle/>
        <a:p>
          <a:r>
            <a:rPr lang="es-MX"/>
            <a:t>Poseen una </a:t>
          </a:r>
          <a:r>
            <a:rPr lang="es-MX" b="1"/>
            <a:t>cutícula </a:t>
          </a:r>
          <a:r>
            <a:rPr lang="es-MX"/>
            <a:t>que </a:t>
          </a:r>
          <a:r>
            <a:rPr lang="es-MX" b="1"/>
            <a:t>los aísla </a:t>
          </a:r>
          <a:r>
            <a:rPr lang="es-MX"/>
            <a:t>del medio ambiente.</a:t>
          </a:r>
          <a:r>
            <a:rPr lang="es-MX" b="1"/>
            <a:t> </a:t>
          </a:r>
          <a:endParaRPr lang="en-US"/>
        </a:p>
      </dgm:t>
    </dgm:pt>
    <dgm:pt modelId="{BC713E94-4E26-4F65-8C41-4A4092E04AC0}" type="parTrans" cxnId="{CF2AD799-8F1B-42FB-B624-D6A231F36A53}">
      <dgm:prSet/>
      <dgm:spPr/>
      <dgm:t>
        <a:bodyPr/>
        <a:lstStyle/>
        <a:p>
          <a:endParaRPr lang="en-US"/>
        </a:p>
      </dgm:t>
    </dgm:pt>
    <dgm:pt modelId="{0E4131C3-8708-4F94-A428-BED4A2B5F7FD}" type="sibTrans" cxnId="{CF2AD799-8F1B-42FB-B624-D6A231F36A53}">
      <dgm:prSet/>
      <dgm:spPr/>
      <dgm:t>
        <a:bodyPr/>
        <a:lstStyle/>
        <a:p>
          <a:endParaRPr lang="en-US"/>
        </a:p>
      </dgm:t>
    </dgm:pt>
    <dgm:pt modelId="{7C732FD9-990E-4C67-B6DA-2C442394A400}">
      <dgm:prSet/>
      <dgm:spPr/>
      <dgm:t>
        <a:bodyPr/>
        <a:lstStyle/>
        <a:p>
          <a:r>
            <a:rPr lang="es-MX"/>
            <a:t>Se alimentan mediante a un orificio denominado </a:t>
          </a:r>
          <a:r>
            <a:rPr lang="es-MX" b="1" i="1"/>
            <a:t>boca</a:t>
          </a:r>
          <a:r>
            <a:rPr lang="es-MX"/>
            <a:t>.</a:t>
          </a:r>
          <a:endParaRPr lang="en-US"/>
        </a:p>
      </dgm:t>
    </dgm:pt>
    <dgm:pt modelId="{063A2778-E6D9-4C3E-899C-E202B16EACB2}" type="parTrans" cxnId="{5AEEE0AA-7048-45F5-82E5-329BAE07BD83}">
      <dgm:prSet/>
      <dgm:spPr/>
      <dgm:t>
        <a:bodyPr/>
        <a:lstStyle/>
        <a:p>
          <a:endParaRPr lang="en-US"/>
        </a:p>
      </dgm:t>
    </dgm:pt>
    <dgm:pt modelId="{DA90A42A-DE55-4A6C-AD36-E0402CE3F62A}" type="sibTrans" cxnId="{5AEEE0AA-7048-45F5-82E5-329BAE07BD83}">
      <dgm:prSet/>
      <dgm:spPr/>
      <dgm:t>
        <a:bodyPr/>
        <a:lstStyle/>
        <a:p>
          <a:endParaRPr lang="en-US"/>
        </a:p>
      </dgm:t>
    </dgm:pt>
    <dgm:pt modelId="{DA22A635-59E9-409A-940F-E6EDA5B91730}">
      <dgm:prSet/>
      <dgm:spPr/>
      <dgm:t>
        <a:bodyPr/>
        <a:lstStyle/>
        <a:p>
          <a:r>
            <a:rPr lang="es-MX"/>
            <a:t>Presentan un </a:t>
          </a:r>
          <a:r>
            <a:rPr lang="es-MX" b="1"/>
            <a:t>seudoceloma </a:t>
          </a:r>
          <a:r>
            <a:rPr lang="es-MX"/>
            <a:t>y esto en función de las características del recubrimiento.</a:t>
          </a:r>
          <a:endParaRPr lang="en-US"/>
        </a:p>
      </dgm:t>
    </dgm:pt>
    <dgm:pt modelId="{30E64565-8FCE-4816-BEAC-F69F503A6716}" type="parTrans" cxnId="{3F631A28-6A44-46C9-BB87-DB6F396846D0}">
      <dgm:prSet/>
      <dgm:spPr/>
      <dgm:t>
        <a:bodyPr/>
        <a:lstStyle/>
        <a:p>
          <a:endParaRPr lang="en-US"/>
        </a:p>
      </dgm:t>
    </dgm:pt>
    <dgm:pt modelId="{6C12C5A6-851F-4B56-A060-9D4C5FB37A95}" type="sibTrans" cxnId="{3F631A28-6A44-46C9-BB87-DB6F396846D0}">
      <dgm:prSet/>
      <dgm:spPr/>
      <dgm:t>
        <a:bodyPr/>
        <a:lstStyle/>
        <a:p>
          <a:endParaRPr lang="en-US"/>
        </a:p>
      </dgm:t>
    </dgm:pt>
    <dgm:pt modelId="{EEEF2B2E-7A5C-43E6-AF00-A638FE1BA786}">
      <dgm:prSet/>
      <dgm:spPr/>
      <dgm:t>
        <a:bodyPr/>
        <a:lstStyle/>
        <a:p>
          <a:r>
            <a:rPr lang="es-MX"/>
            <a:t>Todos son </a:t>
          </a:r>
          <a:r>
            <a:rPr lang="es-MX" b="1"/>
            <a:t>dioicos</a:t>
          </a:r>
          <a:r>
            <a:rPr lang="es-MX"/>
            <a:t> (tienen sexos separados).</a:t>
          </a:r>
          <a:endParaRPr lang="en-US"/>
        </a:p>
      </dgm:t>
    </dgm:pt>
    <dgm:pt modelId="{A44B0D95-4948-42B7-82E6-30F4D7C65EA5}" type="parTrans" cxnId="{4DFA2083-4967-4697-842E-FC3D960F70D9}">
      <dgm:prSet/>
      <dgm:spPr/>
      <dgm:t>
        <a:bodyPr/>
        <a:lstStyle/>
        <a:p>
          <a:endParaRPr lang="en-US"/>
        </a:p>
      </dgm:t>
    </dgm:pt>
    <dgm:pt modelId="{FDCA292D-6715-4EB6-A65D-1255BACC0B89}" type="sibTrans" cxnId="{4DFA2083-4967-4697-842E-FC3D960F70D9}">
      <dgm:prSet/>
      <dgm:spPr/>
      <dgm:t>
        <a:bodyPr/>
        <a:lstStyle/>
        <a:p>
          <a:endParaRPr lang="en-US"/>
        </a:p>
      </dgm:t>
    </dgm:pt>
    <dgm:pt modelId="{F4F34D87-CB78-4B73-86C4-6667B7807536}">
      <dgm:prSet/>
      <dgm:spPr/>
      <dgm:t>
        <a:bodyPr/>
        <a:lstStyle/>
        <a:p>
          <a:r>
            <a:rPr lang="es-MX"/>
            <a:t>La reproducción es sexuada.</a:t>
          </a:r>
          <a:endParaRPr lang="en-US"/>
        </a:p>
      </dgm:t>
    </dgm:pt>
    <dgm:pt modelId="{89BE6DAB-9206-496F-8DE7-55025663734F}" type="parTrans" cxnId="{228C9609-8336-40FC-B09E-90CD3A04FFB6}">
      <dgm:prSet/>
      <dgm:spPr/>
      <dgm:t>
        <a:bodyPr/>
        <a:lstStyle/>
        <a:p>
          <a:endParaRPr lang="en-US"/>
        </a:p>
      </dgm:t>
    </dgm:pt>
    <dgm:pt modelId="{FF46C8FB-931B-4891-93A5-A3264BE8194A}" type="sibTrans" cxnId="{228C9609-8336-40FC-B09E-90CD3A04FFB6}">
      <dgm:prSet/>
      <dgm:spPr/>
      <dgm:t>
        <a:bodyPr/>
        <a:lstStyle/>
        <a:p>
          <a:endParaRPr lang="en-US"/>
        </a:p>
      </dgm:t>
    </dgm:pt>
    <dgm:pt modelId="{0979044C-E8CB-4253-98A8-761B538D5647}" type="pres">
      <dgm:prSet presAssocID="{863FD2A8-1145-473F-BFE2-12F49810DD45}" presName="diagram" presStyleCnt="0">
        <dgm:presLayoutVars>
          <dgm:dir/>
          <dgm:resizeHandles val="exact"/>
        </dgm:presLayoutVars>
      </dgm:prSet>
      <dgm:spPr/>
    </dgm:pt>
    <dgm:pt modelId="{09B8C279-806C-4F32-A3FA-E42BEB279D05}" type="pres">
      <dgm:prSet presAssocID="{EEF22E17-CB6A-477E-A933-0BA4D3B8C2C0}" presName="node" presStyleLbl="node1" presStyleIdx="0" presStyleCnt="7">
        <dgm:presLayoutVars>
          <dgm:bulletEnabled val="1"/>
        </dgm:presLayoutVars>
      </dgm:prSet>
      <dgm:spPr/>
    </dgm:pt>
    <dgm:pt modelId="{890496D9-93FD-44BC-B0B7-ADF9A8164A12}" type="pres">
      <dgm:prSet presAssocID="{FE0AE1D3-615C-4A72-880B-E52815753C3D}" presName="sibTrans" presStyleCnt="0"/>
      <dgm:spPr/>
    </dgm:pt>
    <dgm:pt modelId="{7C785F74-7545-4DB2-AB63-248C99D6DBF4}" type="pres">
      <dgm:prSet presAssocID="{8C2AF4A6-1A83-458D-9361-F52443CBA22F}" presName="node" presStyleLbl="node1" presStyleIdx="1" presStyleCnt="7">
        <dgm:presLayoutVars>
          <dgm:bulletEnabled val="1"/>
        </dgm:presLayoutVars>
      </dgm:prSet>
      <dgm:spPr/>
    </dgm:pt>
    <dgm:pt modelId="{28F86832-DE84-44B1-BA3E-3F6368412B17}" type="pres">
      <dgm:prSet presAssocID="{B7DEE57D-C19A-47E7-A76F-8C811C5ED8CC}" presName="sibTrans" presStyleCnt="0"/>
      <dgm:spPr/>
    </dgm:pt>
    <dgm:pt modelId="{C582EA24-0AB8-4DA0-8491-9473AA8E44C1}" type="pres">
      <dgm:prSet presAssocID="{2AF3EF5A-579B-42B7-816A-CD7AE46001F4}" presName="node" presStyleLbl="node1" presStyleIdx="2" presStyleCnt="7">
        <dgm:presLayoutVars>
          <dgm:bulletEnabled val="1"/>
        </dgm:presLayoutVars>
      </dgm:prSet>
      <dgm:spPr/>
    </dgm:pt>
    <dgm:pt modelId="{A0A3A519-C734-4C7C-A0D9-B4B2810B13BE}" type="pres">
      <dgm:prSet presAssocID="{0E4131C3-8708-4F94-A428-BED4A2B5F7FD}" presName="sibTrans" presStyleCnt="0"/>
      <dgm:spPr/>
    </dgm:pt>
    <dgm:pt modelId="{C0E5C255-598E-4473-AF00-0ACAC15D541F}" type="pres">
      <dgm:prSet presAssocID="{7C732FD9-990E-4C67-B6DA-2C442394A400}" presName="node" presStyleLbl="node1" presStyleIdx="3" presStyleCnt="7">
        <dgm:presLayoutVars>
          <dgm:bulletEnabled val="1"/>
        </dgm:presLayoutVars>
      </dgm:prSet>
      <dgm:spPr/>
    </dgm:pt>
    <dgm:pt modelId="{E0FCEB03-BE13-4E7F-9435-ACE4120ADAF2}" type="pres">
      <dgm:prSet presAssocID="{DA90A42A-DE55-4A6C-AD36-E0402CE3F62A}" presName="sibTrans" presStyleCnt="0"/>
      <dgm:spPr/>
    </dgm:pt>
    <dgm:pt modelId="{3C1EDFC1-6AC3-4AF4-A363-9B9325ECAD76}" type="pres">
      <dgm:prSet presAssocID="{DA22A635-59E9-409A-940F-E6EDA5B91730}" presName="node" presStyleLbl="node1" presStyleIdx="4" presStyleCnt="7">
        <dgm:presLayoutVars>
          <dgm:bulletEnabled val="1"/>
        </dgm:presLayoutVars>
      </dgm:prSet>
      <dgm:spPr/>
    </dgm:pt>
    <dgm:pt modelId="{CDA3A636-6D90-4152-8CB6-3AC88F123F82}" type="pres">
      <dgm:prSet presAssocID="{6C12C5A6-851F-4B56-A060-9D4C5FB37A95}" presName="sibTrans" presStyleCnt="0"/>
      <dgm:spPr/>
    </dgm:pt>
    <dgm:pt modelId="{CA32A870-2649-4484-8F48-B5955B85E52D}" type="pres">
      <dgm:prSet presAssocID="{EEEF2B2E-7A5C-43E6-AF00-A638FE1BA786}" presName="node" presStyleLbl="node1" presStyleIdx="5" presStyleCnt="7">
        <dgm:presLayoutVars>
          <dgm:bulletEnabled val="1"/>
        </dgm:presLayoutVars>
      </dgm:prSet>
      <dgm:spPr/>
    </dgm:pt>
    <dgm:pt modelId="{20EB7ABE-73A6-478A-935D-5C0E45ED8474}" type="pres">
      <dgm:prSet presAssocID="{FDCA292D-6715-4EB6-A65D-1255BACC0B89}" presName="sibTrans" presStyleCnt="0"/>
      <dgm:spPr/>
    </dgm:pt>
    <dgm:pt modelId="{F3F574E3-832F-4C96-A1B7-089B8BAEA4DE}" type="pres">
      <dgm:prSet presAssocID="{F4F34D87-CB78-4B73-86C4-6667B7807536}" presName="node" presStyleLbl="node1" presStyleIdx="6" presStyleCnt="7">
        <dgm:presLayoutVars>
          <dgm:bulletEnabled val="1"/>
        </dgm:presLayoutVars>
      </dgm:prSet>
      <dgm:spPr/>
    </dgm:pt>
  </dgm:ptLst>
  <dgm:cxnLst>
    <dgm:cxn modelId="{228C9609-8336-40FC-B09E-90CD3A04FFB6}" srcId="{863FD2A8-1145-473F-BFE2-12F49810DD45}" destId="{F4F34D87-CB78-4B73-86C4-6667B7807536}" srcOrd="6" destOrd="0" parTransId="{89BE6DAB-9206-496F-8DE7-55025663734F}" sibTransId="{FF46C8FB-931B-4891-93A5-A3264BE8194A}"/>
    <dgm:cxn modelId="{F8EDEA09-2C3E-4711-BA2B-A90BFD9896F1}" srcId="{863FD2A8-1145-473F-BFE2-12F49810DD45}" destId="{8C2AF4A6-1A83-458D-9361-F52443CBA22F}" srcOrd="1" destOrd="0" parTransId="{B52FFEFA-09B7-4BAD-82F9-6989756A16F7}" sibTransId="{B7DEE57D-C19A-47E7-A76F-8C811C5ED8CC}"/>
    <dgm:cxn modelId="{9010F81F-9C83-4AD5-990D-31C54A7FD58C}" type="presOf" srcId="{7C732FD9-990E-4C67-B6DA-2C442394A400}" destId="{C0E5C255-598E-4473-AF00-0ACAC15D541F}" srcOrd="0" destOrd="0" presId="urn:microsoft.com/office/officeart/2005/8/layout/default"/>
    <dgm:cxn modelId="{39F2DD27-BA6F-4982-A869-605DC2229DA8}" type="presOf" srcId="{2AF3EF5A-579B-42B7-816A-CD7AE46001F4}" destId="{C582EA24-0AB8-4DA0-8491-9473AA8E44C1}" srcOrd="0" destOrd="0" presId="urn:microsoft.com/office/officeart/2005/8/layout/default"/>
    <dgm:cxn modelId="{3F631A28-6A44-46C9-BB87-DB6F396846D0}" srcId="{863FD2A8-1145-473F-BFE2-12F49810DD45}" destId="{DA22A635-59E9-409A-940F-E6EDA5B91730}" srcOrd="4" destOrd="0" parTransId="{30E64565-8FCE-4816-BEAC-F69F503A6716}" sibTransId="{6C12C5A6-851F-4B56-A060-9D4C5FB37A95}"/>
    <dgm:cxn modelId="{4A331174-7467-46A0-B47C-618640DD2307}" type="presOf" srcId="{863FD2A8-1145-473F-BFE2-12F49810DD45}" destId="{0979044C-E8CB-4253-98A8-761B538D5647}" srcOrd="0" destOrd="0" presId="urn:microsoft.com/office/officeart/2005/8/layout/default"/>
    <dgm:cxn modelId="{88BC2E5A-CFB7-479D-83B6-4F95028C5E0B}" type="presOf" srcId="{EEF22E17-CB6A-477E-A933-0BA4D3B8C2C0}" destId="{09B8C279-806C-4F32-A3FA-E42BEB279D05}" srcOrd="0" destOrd="0" presId="urn:microsoft.com/office/officeart/2005/8/layout/default"/>
    <dgm:cxn modelId="{4DFA2083-4967-4697-842E-FC3D960F70D9}" srcId="{863FD2A8-1145-473F-BFE2-12F49810DD45}" destId="{EEEF2B2E-7A5C-43E6-AF00-A638FE1BA786}" srcOrd="5" destOrd="0" parTransId="{A44B0D95-4948-42B7-82E6-30F4D7C65EA5}" sibTransId="{FDCA292D-6715-4EB6-A65D-1255BACC0B89}"/>
    <dgm:cxn modelId="{8C554C86-BCF1-411C-8931-6B2A2212D123}" srcId="{863FD2A8-1145-473F-BFE2-12F49810DD45}" destId="{EEF22E17-CB6A-477E-A933-0BA4D3B8C2C0}" srcOrd="0" destOrd="0" parTransId="{E5E40F13-A95B-4DC2-8F73-6380323C45CA}" sibTransId="{FE0AE1D3-615C-4A72-880B-E52815753C3D}"/>
    <dgm:cxn modelId="{CF2AD799-8F1B-42FB-B624-D6A231F36A53}" srcId="{863FD2A8-1145-473F-BFE2-12F49810DD45}" destId="{2AF3EF5A-579B-42B7-816A-CD7AE46001F4}" srcOrd="2" destOrd="0" parTransId="{BC713E94-4E26-4F65-8C41-4A4092E04AC0}" sibTransId="{0E4131C3-8708-4F94-A428-BED4A2B5F7FD}"/>
    <dgm:cxn modelId="{C7D62BA9-6B4A-4A34-AAF2-38A804FB8EA5}" type="presOf" srcId="{F4F34D87-CB78-4B73-86C4-6667B7807536}" destId="{F3F574E3-832F-4C96-A1B7-089B8BAEA4DE}" srcOrd="0" destOrd="0" presId="urn:microsoft.com/office/officeart/2005/8/layout/default"/>
    <dgm:cxn modelId="{5AEEE0AA-7048-45F5-82E5-329BAE07BD83}" srcId="{863FD2A8-1145-473F-BFE2-12F49810DD45}" destId="{7C732FD9-990E-4C67-B6DA-2C442394A400}" srcOrd="3" destOrd="0" parTransId="{063A2778-E6D9-4C3E-899C-E202B16EACB2}" sibTransId="{DA90A42A-DE55-4A6C-AD36-E0402CE3F62A}"/>
    <dgm:cxn modelId="{CBE9CBEB-6458-4FC9-AF5B-275ECEB37FFF}" type="presOf" srcId="{DA22A635-59E9-409A-940F-E6EDA5B91730}" destId="{3C1EDFC1-6AC3-4AF4-A363-9B9325ECAD76}" srcOrd="0" destOrd="0" presId="urn:microsoft.com/office/officeart/2005/8/layout/default"/>
    <dgm:cxn modelId="{DF6872F2-11D8-4B80-BE81-A3C572E33C35}" type="presOf" srcId="{EEEF2B2E-7A5C-43E6-AF00-A638FE1BA786}" destId="{CA32A870-2649-4484-8F48-B5955B85E52D}" srcOrd="0" destOrd="0" presId="urn:microsoft.com/office/officeart/2005/8/layout/default"/>
    <dgm:cxn modelId="{C1ADEFF3-6A16-4BA9-91C0-8F77490BC982}" type="presOf" srcId="{8C2AF4A6-1A83-458D-9361-F52443CBA22F}" destId="{7C785F74-7545-4DB2-AB63-248C99D6DBF4}" srcOrd="0" destOrd="0" presId="urn:microsoft.com/office/officeart/2005/8/layout/default"/>
    <dgm:cxn modelId="{D5489E68-B6C3-4444-AA16-AB151298940C}" type="presParOf" srcId="{0979044C-E8CB-4253-98A8-761B538D5647}" destId="{09B8C279-806C-4F32-A3FA-E42BEB279D05}" srcOrd="0" destOrd="0" presId="urn:microsoft.com/office/officeart/2005/8/layout/default"/>
    <dgm:cxn modelId="{A483AE8A-679D-4EB1-8248-639D9F885F63}" type="presParOf" srcId="{0979044C-E8CB-4253-98A8-761B538D5647}" destId="{890496D9-93FD-44BC-B0B7-ADF9A8164A12}" srcOrd="1" destOrd="0" presId="urn:microsoft.com/office/officeart/2005/8/layout/default"/>
    <dgm:cxn modelId="{3E586B71-08BE-42D0-A2E8-8289069A9F1B}" type="presParOf" srcId="{0979044C-E8CB-4253-98A8-761B538D5647}" destId="{7C785F74-7545-4DB2-AB63-248C99D6DBF4}" srcOrd="2" destOrd="0" presId="urn:microsoft.com/office/officeart/2005/8/layout/default"/>
    <dgm:cxn modelId="{11E5FB68-9DA8-498D-BA2C-A97B8A0E6762}" type="presParOf" srcId="{0979044C-E8CB-4253-98A8-761B538D5647}" destId="{28F86832-DE84-44B1-BA3E-3F6368412B17}" srcOrd="3" destOrd="0" presId="urn:microsoft.com/office/officeart/2005/8/layout/default"/>
    <dgm:cxn modelId="{2273EE2F-BC43-4765-BBDA-C1EA560DAC16}" type="presParOf" srcId="{0979044C-E8CB-4253-98A8-761B538D5647}" destId="{C582EA24-0AB8-4DA0-8491-9473AA8E44C1}" srcOrd="4" destOrd="0" presId="urn:microsoft.com/office/officeart/2005/8/layout/default"/>
    <dgm:cxn modelId="{7C870BA7-8AC0-465B-80DF-95C332E87911}" type="presParOf" srcId="{0979044C-E8CB-4253-98A8-761B538D5647}" destId="{A0A3A519-C734-4C7C-A0D9-B4B2810B13BE}" srcOrd="5" destOrd="0" presId="urn:microsoft.com/office/officeart/2005/8/layout/default"/>
    <dgm:cxn modelId="{1626E86D-E8DA-4F86-93A8-5E3156807EAF}" type="presParOf" srcId="{0979044C-E8CB-4253-98A8-761B538D5647}" destId="{C0E5C255-598E-4473-AF00-0ACAC15D541F}" srcOrd="6" destOrd="0" presId="urn:microsoft.com/office/officeart/2005/8/layout/default"/>
    <dgm:cxn modelId="{46FA748C-D889-4522-8C99-CA71C337BEC7}" type="presParOf" srcId="{0979044C-E8CB-4253-98A8-761B538D5647}" destId="{E0FCEB03-BE13-4E7F-9435-ACE4120ADAF2}" srcOrd="7" destOrd="0" presId="urn:microsoft.com/office/officeart/2005/8/layout/default"/>
    <dgm:cxn modelId="{77197EA7-8864-4AD9-8D1C-116998579430}" type="presParOf" srcId="{0979044C-E8CB-4253-98A8-761B538D5647}" destId="{3C1EDFC1-6AC3-4AF4-A363-9B9325ECAD76}" srcOrd="8" destOrd="0" presId="urn:microsoft.com/office/officeart/2005/8/layout/default"/>
    <dgm:cxn modelId="{BB668254-9E54-4C7A-9942-EEDEBA7757C6}" type="presParOf" srcId="{0979044C-E8CB-4253-98A8-761B538D5647}" destId="{CDA3A636-6D90-4152-8CB6-3AC88F123F82}" srcOrd="9" destOrd="0" presId="urn:microsoft.com/office/officeart/2005/8/layout/default"/>
    <dgm:cxn modelId="{FAA5EE9E-82F9-472B-B06C-1F00A76D66D0}" type="presParOf" srcId="{0979044C-E8CB-4253-98A8-761B538D5647}" destId="{CA32A870-2649-4484-8F48-B5955B85E52D}" srcOrd="10" destOrd="0" presId="urn:microsoft.com/office/officeart/2005/8/layout/default"/>
    <dgm:cxn modelId="{EA383019-A13F-4970-A9CE-CF09CC4C286D}" type="presParOf" srcId="{0979044C-E8CB-4253-98A8-761B538D5647}" destId="{20EB7ABE-73A6-478A-935D-5C0E45ED8474}" srcOrd="11" destOrd="0" presId="urn:microsoft.com/office/officeart/2005/8/layout/default"/>
    <dgm:cxn modelId="{5441B613-DB86-4688-9C5B-F9D93F23CE38}" type="presParOf" srcId="{0979044C-E8CB-4253-98A8-761B538D5647}" destId="{F3F574E3-832F-4C96-A1B7-089B8BAEA4D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64461F-4C23-4CD3-ABA2-D43D0E640289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8D1CB80-A7DA-42EA-B4EB-8037367BC9DC}">
      <dgm:prSet phldrT="[Texto]" custT="1"/>
      <dgm:spPr/>
      <dgm:t>
        <a:bodyPr/>
        <a:lstStyle/>
        <a:p>
          <a:r>
            <a:rPr lang="es-MX" sz="1600" dirty="0"/>
            <a:t>El parásito llega al intestino delgado.   </a:t>
          </a:r>
        </a:p>
      </dgm:t>
    </dgm:pt>
    <dgm:pt modelId="{12E14118-9701-44F3-88E6-6E05B8D614D9}" type="parTrans" cxnId="{51197B69-CC95-4D12-ACF9-5B52272647F0}">
      <dgm:prSet/>
      <dgm:spPr/>
      <dgm:t>
        <a:bodyPr/>
        <a:lstStyle/>
        <a:p>
          <a:endParaRPr lang="es-MX"/>
        </a:p>
      </dgm:t>
    </dgm:pt>
    <dgm:pt modelId="{EC710AAB-CED7-4F2D-826E-B1E4AAD959FA}" type="sibTrans" cxnId="{51197B69-CC95-4D12-ACF9-5B52272647F0}">
      <dgm:prSet/>
      <dgm:spPr/>
      <dgm:t>
        <a:bodyPr/>
        <a:lstStyle/>
        <a:p>
          <a:endParaRPr lang="es-MX"/>
        </a:p>
      </dgm:t>
    </dgm:pt>
    <dgm:pt modelId="{EE7A2820-BC58-40C9-8B7C-E35ACDDE2011}">
      <dgm:prSet phldrT="[Texto]" custT="1"/>
      <dgm:spPr/>
      <dgm:t>
        <a:bodyPr/>
        <a:lstStyle/>
        <a:p>
          <a:r>
            <a:rPr lang="es-MX" sz="1600" dirty="0"/>
            <a:t>Se fija con el escólex en la pared yeyunal.</a:t>
          </a:r>
        </a:p>
      </dgm:t>
    </dgm:pt>
    <dgm:pt modelId="{4CA78F72-E4CF-4E0E-97EF-7B3E9A58D58D}" type="parTrans" cxnId="{E64624AB-DBD6-4C22-A1EC-CED06BD4FCF4}">
      <dgm:prSet/>
      <dgm:spPr/>
      <dgm:t>
        <a:bodyPr/>
        <a:lstStyle/>
        <a:p>
          <a:endParaRPr lang="es-MX"/>
        </a:p>
      </dgm:t>
    </dgm:pt>
    <dgm:pt modelId="{CB6962BB-1B9C-4555-A627-41E41DF42FAF}" type="sibTrans" cxnId="{E64624AB-DBD6-4C22-A1EC-CED06BD4FCF4}">
      <dgm:prSet/>
      <dgm:spPr/>
      <dgm:t>
        <a:bodyPr/>
        <a:lstStyle/>
        <a:p>
          <a:endParaRPr lang="es-MX"/>
        </a:p>
      </dgm:t>
    </dgm:pt>
    <dgm:pt modelId="{7DADBD32-1128-40B4-B0C6-D90A75A3C3CD}">
      <dgm:prSet phldrT="[Texto]" custT="1"/>
      <dgm:spPr/>
      <dgm:t>
        <a:bodyPr/>
        <a:lstStyle/>
        <a:p>
          <a:r>
            <a:rPr lang="es-MX" sz="1600" dirty="0"/>
            <a:t>Crece y se forma la cadena </a:t>
          </a:r>
          <a:r>
            <a:rPr lang="es-MX" sz="1600" dirty="0" err="1"/>
            <a:t>estrobilar</a:t>
          </a:r>
          <a:r>
            <a:rPr lang="es-MX" sz="1600" dirty="0"/>
            <a:t>.</a:t>
          </a:r>
        </a:p>
      </dgm:t>
    </dgm:pt>
    <dgm:pt modelId="{C7556E7A-0290-430A-8298-1B6C5F3C0426}" type="parTrans" cxnId="{D6EF5732-2886-4877-98DF-F75C247FAD52}">
      <dgm:prSet/>
      <dgm:spPr/>
      <dgm:t>
        <a:bodyPr/>
        <a:lstStyle/>
        <a:p>
          <a:endParaRPr lang="es-MX"/>
        </a:p>
      </dgm:t>
    </dgm:pt>
    <dgm:pt modelId="{5AB21391-E4AE-4ACC-8C17-2BA22E0ADBF1}" type="sibTrans" cxnId="{D6EF5732-2886-4877-98DF-F75C247FAD52}">
      <dgm:prSet/>
      <dgm:spPr/>
      <dgm:t>
        <a:bodyPr/>
        <a:lstStyle/>
        <a:p>
          <a:endParaRPr lang="es-MX"/>
        </a:p>
      </dgm:t>
    </dgm:pt>
    <dgm:pt modelId="{DFC16E3B-C668-4ECC-80E4-E205C92A8EAA}">
      <dgm:prSet phldrT="[Texto]" custT="1"/>
      <dgm:spPr/>
      <dgm:t>
        <a:bodyPr/>
        <a:lstStyle/>
        <a:p>
          <a:r>
            <a:rPr lang="es-MX" sz="1400" dirty="0"/>
            <a:t>Las proglótides grávidas se desprenden y salen por vía anal.</a:t>
          </a:r>
        </a:p>
      </dgm:t>
    </dgm:pt>
    <dgm:pt modelId="{63A1D290-1FA2-4006-B2C7-C55FAC081070}" type="parTrans" cxnId="{FFD9CF2A-0CFA-40A5-839F-FAAFB2616A6B}">
      <dgm:prSet/>
      <dgm:spPr/>
      <dgm:t>
        <a:bodyPr/>
        <a:lstStyle/>
        <a:p>
          <a:endParaRPr lang="es-MX"/>
        </a:p>
      </dgm:t>
    </dgm:pt>
    <dgm:pt modelId="{407D8C2D-04E1-48EF-8EC2-CB9A85796C5E}" type="sibTrans" cxnId="{FFD9CF2A-0CFA-40A5-839F-FAAFB2616A6B}">
      <dgm:prSet/>
      <dgm:spPr/>
      <dgm:t>
        <a:bodyPr/>
        <a:lstStyle/>
        <a:p>
          <a:endParaRPr lang="es-MX"/>
        </a:p>
      </dgm:t>
    </dgm:pt>
    <dgm:pt modelId="{AE13DD34-5B1B-4568-BC0B-D28A89A52CF3}">
      <dgm:prSet phldrT="[Texto]" custT="1"/>
      <dgm:spPr/>
      <dgm:t>
        <a:bodyPr/>
        <a:lstStyle/>
        <a:p>
          <a:r>
            <a:rPr lang="es-MX" sz="1600" dirty="0"/>
            <a:t>Pasa a la circulación general hasta llegar las músculo, evolucionando a su forma larvaria.</a:t>
          </a:r>
        </a:p>
      </dgm:t>
    </dgm:pt>
    <dgm:pt modelId="{AE16F096-94A5-4101-9349-CFDC4739662D}" type="parTrans" cxnId="{35F160C2-86AE-4032-9766-D103397AA272}">
      <dgm:prSet/>
      <dgm:spPr/>
      <dgm:t>
        <a:bodyPr/>
        <a:lstStyle/>
        <a:p>
          <a:endParaRPr lang="es-MX"/>
        </a:p>
      </dgm:t>
    </dgm:pt>
    <dgm:pt modelId="{09B8D275-4499-4FA7-97E5-8DF3C740909F}" type="sibTrans" cxnId="{35F160C2-86AE-4032-9766-D103397AA272}">
      <dgm:prSet/>
      <dgm:spPr/>
      <dgm:t>
        <a:bodyPr/>
        <a:lstStyle/>
        <a:p>
          <a:endParaRPr lang="es-MX"/>
        </a:p>
      </dgm:t>
    </dgm:pt>
    <dgm:pt modelId="{DF549567-C89B-48F1-AF85-2BD440451E6A}">
      <dgm:prSet phldrT="[Texto]" custT="1"/>
      <dgm:spPr/>
      <dgm:t>
        <a:bodyPr/>
        <a:lstStyle/>
        <a:p>
          <a:r>
            <a:rPr lang="es-MX" sz="1600" dirty="0"/>
            <a:t>Se contamina el suelo con huevos de </a:t>
          </a:r>
          <a:r>
            <a:rPr lang="es-MX" sz="1600" i="1" dirty="0" err="1"/>
            <a:t>Taenia</a:t>
          </a:r>
          <a:r>
            <a:rPr lang="es-MX" sz="1400" i="1" dirty="0"/>
            <a:t>.</a:t>
          </a:r>
          <a:endParaRPr lang="es-MX" sz="1400" dirty="0"/>
        </a:p>
      </dgm:t>
    </dgm:pt>
    <dgm:pt modelId="{B9EDC252-FF59-46E9-A5C2-A4103A85121E}" type="parTrans" cxnId="{FA93AF2B-EF25-4846-93F8-622D51AF0667}">
      <dgm:prSet/>
      <dgm:spPr/>
      <dgm:t>
        <a:bodyPr/>
        <a:lstStyle/>
        <a:p>
          <a:endParaRPr lang="es-MX"/>
        </a:p>
      </dgm:t>
    </dgm:pt>
    <dgm:pt modelId="{4060B5D2-7DBE-4142-BE96-81919793DFD5}" type="sibTrans" cxnId="{FA93AF2B-EF25-4846-93F8-622D51AF0667}">
      <dgm:prSet/>
      <dgm:spPr/>
      <dgm:t>
        <a:bodyPr/>
        <a:lstStyle/>
        <a:p>
          <a:endParaRPr lang="es-MX"/>
        </a:p>
      </dgm:t>
    </dgm:pt>
    <dgm:pt modelId="{9CF9D085-6FF6-40F6-92DE-CEEF28C7714E}">
      <dgm:prSet phldrT="[Texto]" custT="1"/>
      <dgm:spPr/>
      <dgm:t>
        <a:bodyPr/>
        <a:lstStyle/>
        <a:p>
          <a:r>
            <a:rPr lang="es-MX" sz="1800" dirty="0"/>
            <a:t>El ganado bovino ingiere los huevos.</a:t>
          </a:r>
        </a:p>
      </dgm:t>
    </dgm:pt>
    <dgm:pt modelId="{97B04A4A-DEBD-4BC0-BFBF-55E4CB64783E}" type="parTrans" cxnId="{B3B34523-C303-4FAD-A54E-5B5E1EFFACC9}">
      <dgm:prSet/>
      <dgm:spPr/>
      <dgm:t>
        <a:bodyPr/>
        <a:lstStyle/>
        <a:p>
          <a:endParaRPr lang="es-MX"/>
        </a:p>
      </dgm:t>
    </dgm:pt>
    <dgm:pt modelId="{0AEAFCF5-8913-4DAE-9CF2-9193A30AB4FC}" type="sibTrans" cxnId="{B3B34523-C303-4FAD-A54E-5B5E1EFFACC9}">
      <dgm:prSet/>
      <dgm:spPr/>
      <dgm:t>
        <a:bodyPr/>
        <a:lstStyle/>
        <a:p>
          <a:endParaRPr lang="es-MX"/>
        </a:p>
      </dgm:t>
    </dgm:pt>
    <dgm:pt modelId="{8BCA8C36-48F6-40E6-ADF1-C45C9802C21E}">
      <dgm:prSet phldrT="[Texto]" custT="1"/>
      <dgm:spPr/>
      <dgm:t>
        <a:bodyPr/>
        <a:lstStyle/>
        <a:p>
          <a:r>
            <a:rPr lang="es-MX" sz="1400" dirty="0"/>
            <a:t>En el intestino delgado los huevos eclosionan y queda el </a:t>
          </a:r>
          <a:r>
            <a:rPr lang="es-MX" sz="1400" dirty="0" err="1"/>
            <a:t>hexacanto</a:t>
          </a:r>
          <a:r>
            <a:rPr lang="es-MX" sz="1400" dirty="0"/>
            <a:t> libre</a:t>
          </a:r>
        </a:p>
      </dgm:t>
    </dgm:pt>
    <dgm:pt modelId="{3A6423E6-CAF3-4D2F-9C0D-8D7E84A3C83C}" type="parTrans" cxnId="{E3727A5E-B366-45D2-BCDB-6C58C1D4B9EB}">
      <dgm:prSet/>
      <dgm:spPr/>
      <dgm:t>
        <a:bodyPr/>
        <a:lstStyle/>
        <a:p>
          <a:endParaRPr lang="es-MX"/>
        </a:p>
      </dgm:t>
    </dgm:pt>
    <dgm:pt modelId="{6C218846-22CB-4EBA-9A46-5F52D8344431}" type="sibTrans" cxnId="{E3727A5E-B366-45D2-BCDB-6C58C1D4B9EB}">
      <dgm:prSet/>
      <dgm:spPr/>
      <dgm:t>
        <a:bodyPr/>
        <a:lstStyle/>
        <a:p>
          <a:endParaRPr lang="es-MX"/>
        </a:p>
      </dgm:t>
    </dgm:pt>
    <dgm:pt modelId="{EB31E5ED-91CD-45AA-8A4C-6DC90A3C9AAF}">
      <dgm:prSet phldrT="[Texto]" custT="1"/>
      <dgm:spPr/>
      <dgm:t>
        <a:bodyPr/>
        <a:lstStyle/>
        <a:p>
          <a:r>
            <a:rPr lang="es-MX" sz="1600" dirty="0"/>
            <a:t>Hay penetración en la pared intestinal y después a los vasos sanguíneos.</a:t>
          </a:r>
        </a:p>
      </dgm:t>
    </dgm:pt>
    <dgm:pt modelId="{C10F83C7-38D4-4962-AF97-D591716C15EB}" type="parTrans" cxnId="{F97664EF-5D11-4CF4-A5AD-AE142EBF9C63}">
      <dgm:prSet/>
      <dgm:spPr/>
      <dgm:t>
        <a:bodyPr/>
        <a:lstStyle/>
        <a:p>
          <a:endParaRPr lang="es-MX"/>
        </a:p>
      </dgm:t>
    </dgm:pt>
    <dgm:pt modelId="{57246B95-C8EA-458D-858B-1EC75F3E9562}" type="sibTrans" cxnId="{F97664EF-5D11-4CF4-A5AD-AE142EBF9C63}">
      <dgm:prSet/>
      <dgm:spPr/>
      <dgm:t>
        <a:bodyPr/>
        <a:lstStyle/>
        <a:p>
          <a:endParaRPr lang="es-MX"/>
        </a:p>
      </dgm:t>
    </dgm:pt>
    <dgm:pt modelId="{7EC9810E-FF01-4A52-9184-B443060C34E8}">
      <dgm:prSet phldrT="[Texto]"/>
      <dgm:spPr/>
      <dgm:t>
        <a:bodyPr/>
        <a:lstStyle/>
        <a:p>
          <a:r>
            <a:rPr lang="es-MX" dirty="0"/>
            <a:t>Se ingiere carne de bovino </a:t>
          </a:r>
          <a:r>
            <a:rPr lang="es-MX" dirty="0" err="1"/>
            <a:t>parásitada</a:t>
          </a:r>
          <a:r>
            <a:rPr lang="es-MX" dirty="0"/>
            <a:t>.</a:t>
          </a:r>
        </a:p>
      </dgm:t>
    </dgm:pt>
    <dgm:pt modelId="{2BE3CBB6-3F88-4EA9-9215-E905F1C4E2E0}" type="parTrans" cxnId="{DFF6F2E8-3B76-47E4-9652-E2EE01F2B3ED}">
      <dgm:prSet/>
      <dgm:spPr/>
      <dgm:t>
        <a:bodyPr/>
        <a:lstStyle/>
        <a:p>
          <a:endParaRPr lang="es-MX"/>
        </a:p>
      </dgm:t>
    </dgm:pt>
    <dgm:pt modelId="{87AFEA9B-BD21-415D-87E7-E422166169EF}" type="sibTrans" cxnId="{DFF6F2E8-3B76-47E4-9652-E2EE01F2B3ED}">
      <dgm:prSet/>
      <dgm:spPr/>
      <dgm:t>
        <a:bodyPr/>
        <a:lstStyle/>
        <a:p>
          <a:endParaRPr lang="es-MX"/>
        </a:p>
      </dgm:t>
    </dgm:pt>
    <dgm:pt modelId="{D0F1D903-D5EB-493D-8B6C-C764D99F870B}" type="pres">
      <dgm:prSet presAssocID="{C064461F-4C23-4CD3-ABA2-D43D0E640289}" presName="Name0" presStyleCnt="0">
        <dgm:presLayoutVars>
          <dgm:dir/>
          <dgm:resizeHandles val="exact"/>
        </dgm:presLayoutVars>
      </dgm:prSet>
      <dgm:spPr/>
    </dgm:pt>
    <dgm:pt modelId="{7A40F185-9354-47B5-8E5D-6A1A8124EAD6}" type="pres">
      <dgm:prSet presAssocID="{C064461F-4C23-4CD3-ABA2-D43D0E640289}" presName="cycle" presStyleCnt="0"/>
      <dgm:spPr/>
    </dgm:pt>
    <dgm:pt modelId="{2D58540F-0402-4B9C-8FA7-4B997976DF56}" type="pres">
      <dgm:prSet presAssocID="{38D1CB80-A7DA-42EA-B4EB-8037367BC9DC}" presName="nodeFirstNode" presStyleLbl="node1" presStyleIdx="0" presStyleCnt="10">
        <dgm:presLayoutVars>
          <dgm:bulletEnabled val="1"/>
        </dgm:presLayoutVars>
      </dgm:prSet>
      <dgm:spPr/>
    </dgm:pt>
    <dgm:pt modelId="{BA61F1C6-9647-4EF4-8252-636939791DDB}" type="pres">
      <dgm:prSet presAssocID="{EC710AAB-CED7-4F2D-826E-B1E4AAD959FA}" presName="sibTransFirstNode" presStyleLbl="bgShp" presStyleIdx="0" presStyleCnt="1"/>
      <dgm:spPr/>
    </dgm:pt>
    <dgm:pt modelId="{8D5F1856-3C3C-4F0B-9B4D-EE6E41C63D1A}" type="pres">
      <dgm:prSet presAssocID="{EE7A2820-BC58-40C9-8B7C-E35ACDDE2011}" presName="nodeFollowingNodes" presStyleLbl="node1" presStyleIdx="1" presStyleCnt="10">
        <dgm:presLayoutVars>
          <dgm:bulletEnabled val="1"/>
        </dgm:presLayoutVars>
      </dgm:prSet>
      <dgm:spPr/>
    </dgm:pt>
    <dgm:pt modelId="{08D07A89-F70A-4624-AA16-DA5BAADEE5D7}" type="pres">
      <dgm:prSet presAssocID="{7DADBD32-1128-40B4-B0C6-D90A75A3C3CD}" presName="nodeFollowingNodes" presStyleLbl="node1" presStyleIdx="2" presStyleCnt="10">
        <dgm:presLayoutVars>
          <dgm:bulletEnabled val="1"/>
        </dgm:presLayoutVars>
      </dgm:prSet>
      <dgm:spPr/>
    </dgm:pt>
    <dgm:pt modelId="{A64E398E-80D6-469D-8B47-FF70BD365A97}" type="pres">
      <dgm:prSet presAssocID="{DFC16E3B-C668-4ECC-80E4-E205C92A8EAA}" presName="nodeFollowingNodes" presStyleLbl="node1" presStyleIdx="3" presStyleCnt="10">
        <dgm:presLayoutVars>
          <dgm:bulletEnabled val="1"/>
        </dgm:presLayoutVars>
      </dgm:prSet>
      <dgm:spPr/>
    </dgm:pt>
    <dgm:pt modelId="{139B25B3-D6CB-4775-A35E-1AD67CD99DF0}" type="pres">
      <dgm:prSet presAssocID="{DF549567-C89B-48F1-AF85-2BD440451E6A}" presName="nodeFollowingNodes" presStyleLbl="node1" presStyleIdx="4" presStyleCnt="10">
        <dgm:presLayoutVars>
          <dgm:bulletEnabled val="1"/>
        </dgm:presLayoutVars>
      </dgm:prSet>
      <dgm:spPr/>
    </dgm:pt>
    <dgm:pt modelId="{0618A31E-962B-4C56-B646-754666C54EC6}" type="pres">
      <dgm:prSet presAssocID="{9CF9D085-6FF6-40F6-92DE-CEEF28C7714E}" presName="nodeFollowingNodes" presStyleLbl="node1" presStyleIdx="5" presStyleCnt="10">
        <dgm:presLayoutVars>
          <dgm:bulletEnabled val="1"/>
        </dgm:presLayoutVars>
      </dgm:prSet>
      <dgm:spPr/>
    </dgm:pt>
    <dgm:pt modelId="{CEEB222E-094D-42CB-8D40-A173B57AA26B}" type="pres">
      <dgm:prSet presAssocID="{8BCA8C36-48F6-40E6-ADF1-C45C9802C21E}" presName="nodeFollowingNodes" presStyleLbl="node1" presStyleIdx="6" presStyleCnt="10" custRadScaleRad="102252" custRadScaleInc="13714">
        <dgm:presLayoutVars>
          <dgm:bulletEnabled val="1"/>
        </dgm:presLayoutVars>
      </dgm:prSet>
      <dgm:spPr/>
    </dgm:pt>
    <dgm:pt modelId="{09778E4F-6E1A-42F7-B547-D04DB46D34A9}" type="pres">
      <dgm:prSet presAssocID="{EB31E5ED-91CD-45AA-8A4C-6DC90A3C9AAF}" presName="nodeFollowingNodes" presStyleLbl="node1" presStyleIdx="7" presStyleCnt="10" custScaleX="114299" custScaleY="134063">
        <dgm:presLayoutVars>
          <dgm:bulletEnabled val="1"/>
        </dgm:presLayoutVars>
      </dgm:prSet>
      <dgm:spPr/>
    </dgm:pt>
    <dgm:pt modelId="{7671B66A-61FE-4553-BCD3-55DFA077E7ED}" type="pres">
      <dgm:prSet presAssocID="{AE13DD34-5B1B-4568-BC0B-D28A89A52CF3}" presName="nodeFollowingNodes" presStyleLbl="node1" presStyleIdx="8" presStyleCnt="10" custScaleX="133801" custScaleY="114883">
        <dgm:presLayoutVars>
          <dgm:bulletEnabled val="1"/>
        </dgm:presLayoutVars>
      </dgm:prSet>
      <dgm:spPr/>
    </dgm:pt>
    <dgm:pt modelId="{913BC346-7FED-4203-9F2A-7970480B9D5E}" type="pres">
      <dgm:prSet presAssocID="{7EC9810E-FF01-4A52-9184-B443060C34E8}" presName="nodeFollowingNodes" presStyleLbl="node1" presStyleIdx="9" presStyleCnt="10">
        <dgm:presLayoutVars>
          <dgm:bulletEnabled val="1"/>
        </dgm:presLayoutVars>
      </dgm:prSet>
      <dgm:spPr/>
    </dgm:pt>
  </dgm:ptLst>
  <dgm:cxnLst>
    <dgm:cxn modelId="{82534C0E-A6F4-4222-B5D2-D3F650C7FCAC}" type="presOf" srcId="{7DADBD32-1128-40B4-B0C6-D90A75A3C3CD}" destId="{08D07A89-F70A-4624-AA16-DA5BAADEE5D7}" srcOrd="0" destOrd="0" presId="urn:microsoft.com/office/officeart/2005/8/layout/cycle3"/>
    <dgm:cxn modelId="{B3B34523-C303-4FAD-A54E-5B5E1EFFACC9}" srcId="{C064461F-4C23-4CD3-ABA2-D43D0E640289}" destId="{9CF9D085-6FF6-40F6-92DE-CEEF28C7714E}" srcOrd="5" destOrd="0" parTransId="{97B04A4A-DEBD-4BC0-BFBF-55E4CB64783E}" sibTransId="{0AEAFCF5-8913-4DAE-9CF2-9193A30AB4FC}"/>
    <dgm:cxn modelId="{FFD9CF2A-0CFA-40A5-839F-FAAFB2616A6B}" srcId="{C064461F-4C23-4CD3-ABA2-D43D0E640289}" destId="{DFC16E3B-C668-4ECC-80E4-E205C92A8EAA}" srcOrd="3" destOrd="0" parTransId="{63A1D290-1FA2-4006-B2C7-C55FAC081070}" sibTransId="{407D8C2D-04E1-48EF-8EC2-CB9A85796C5E}"/>
    <dgm:cxn modelId="{FA93AF2B-EF25-4846-93F8-622D51AF0667}" srcId="{C064461F-4C23-4CD3-ABA2-D43D0E640289}" destId="{DF549567-C89B-48F1-AF85-2BD440451E6A}" srcOrd="4" destOrd="0" parTransId="{B9EDC252-FF59-46E9-A5C2-A4103A85121E}" sibTransId="{4060B5D2-7DBE-4142-BE96-81919793DFD5}"/>
    <dgm:cxn modelId="{4FFEF42B-8393-4BF8-8EB1-2EF40E28E3B4}" type="presOf" srcId="{EB31E5ED-91CD-45AA-8A4C-6DC90A3C9AAF}" destId="{09778E4F-6E1A-42F7-B547-D04DB46D34A9}" srcOrd="0" destOrd="0" presId="urn:microsoft.com/office/officeart/2005/8/layout/cycle3"/>
    <dgm:cxn modelId="{D6EF5732-2886-4877-98DF-F75C247FAD52}" srcId="{C064461F-4C23-4CD3-ABA2-D43D0E640289}" destId="{7DADBD32-1128-40B4-B0C6-D90A75A3C3CD}" srcOrd="2" destOrd="0" parTransId="{C7556E7A-0290-430A-8298-1B6C5F3C0426}" sibTransId="{5AB21391-E4AE-4ACC-8C17-2BA22E0ADBF1}"/>
    <dgm:cxn modelId="{F9C0DC5C-0431-42A5-920C-9478DFEFCF80}" type="presOf" srcId="{AE13DD34-5B1B-4568-BC0B-D28A89A52CF3}" destId="{7671B66A-61FE-4553-BCD3-55DFA077E7ED}" srcOrd="0" destOrd="0" presId="urn:microsoft.com/office/officeart/2005/8/layout/cycle3"/>
    <dgm:cxn modelId="{E3727A5E-B366-45D2-BCDB-6C58C1D4B9EB}" srcId="{C064461F-4C23-4CD3-ABA2-D43D0E640289}" destId="{8BCA8C36-48F6-40E6-ADF1-C45C9802C21E}" srcOrd="6" destOrd="0" parTransId="{3A6423E6-CAF3-4D2F-9C0D-8D7E84A3C83C}" sibTransId="{6C218846-22CB-4EBA-9A46-5F52D8344431}"/>
    <dgm:cxn modelId="{51197B69-CC95-4D12-ACF9-5B52272647F0}" srcId="{C064461F-4C23-4CD3-ABA2-D43D0E640289}" destId="{38D1CB80-A7DA-42EA-B4EB-8037367BC9DC}" srcOrd="0" destOrd="0" parTransId="{12E14118-9701-44F3-88E6-6E05B8D614D9}" sibTransId="{EC710AAB-CED7-4F2D-826E-B1E4AAD959FA}"/>
    <dgm:cxn modelId="{0DA8B251-14A2-478A-ADBD-D7E2B1A97E14}" type="presOf" srcId="{C064461F-4C23-4CD3-ABA2-D43D0E640289}" destId="{D0F1D903-D5EB-493D-8B6C-C764D99F870B}" srcOrd="0" destOrd="0" presId="urn:microsoft.com/office/officeart/2005/8/layout/cycle3"/>
    <dgm:cxn modelId="{B7AF7355-46BA-4249-B060-8A7D36AE3A88}" type="presOf" srcId="{8BCA8C36-48F6-40E6-ADF1-C45C9802C21E}" destId="{CEEB222E-094D-42CB-8D40-A173B57AA26B}" srcOrd="0" destOrd="0" presId="urn:microsoft.com/office/officeart/2005/8/layout/cycle3"/>
    <dgm:cxn modelId="{23CA3B9F-0F4B-41B8-96F6-17242BF0EE7D}" type="presOf" srcId="{38D1CB80-A7DA-42EA-B4EB-8037367BC9DC}" destId="{2D58540F-0402-4B9C-8FA7-4B997976DF56}" srcOrd="0" destOrd="0" presId="urn:microsoft.com/office/officeart/2005/8/layout/cycle3"/>
    <dgm:cxn modelId="{E64624AB-DBD6-4C22-A1EC-CED06BD4FCF4}" srcId="{C064461F-4C23-4CD3-ABA2-D43D0E640289}" destId="{EE7A2820-BC58-40C9-8B7C-E35ACDDE2011}" srcOrd="1" destOrd="0" parTransId="{4CA78F72-E4CF-4E0E-97EF-7B3E9A58D58D}" sibTransId="{CB6962BB-1B9C-4555-A627-41E41DF42FAF}"/>
    <dgm:cxn modelId="{AD38F3B4-3C4C-427D-A677-ECD833369506}" type="presOf" srcId="{7EC9810E-FF01-4A52-9184-B443060C34E8}" destId="{913BC346-7FED-4203-9F2A-7970480B9D5E}" srcOrd="0" destOrd="0" presId="urn:microsoft.com/office/officeart/2005/8/layout/cycle3"/>
    <dgm:cxn modelId="{35F160C2-86AE-4032-9766-D103397AA272}" srcId="{C064461F-4C23-4CD3-ABA2-D43D0E640289}" destId="{AE13DD34-5B1B-4568-BC0B-D28A89A52CF3}" srcOrd="8" destOrd="0" parTransId="{AE16F096-94A5-4101-9349-CFDC4739662D}" sibTransId="{09B8D275-4499-4FA7-97E5-8DF3C740909F}"/>
    <dgm:cxn modelId="{BD9301CB-BFBB-4224-879F-4017CE0F7906}" type="presOf" srcId="{DF549567-C89B-48F1-AF85-2BD440451E6A}" destId="{139B25B3-D6CB-4775-A35E-1AD67CD99DF0}" srcOrd="0" destOrd="0" presId="urn:microsoft.com/office/officeart/2005/8/layout/cycle3"/>
    <dgm:cxn modelId="{DFF6F2E8-3B76-47E4-9652-E2EE01F2B3ED}" srcId="{C064461F-4C23-4CD3-ABA2-D43D0E640289}" destId="{7EC9810E-FF01-4A52-9184-B443060C34E8}" srcOrd="9" destOrd="0" parTransId="{2BE3CBB6-3F88-4EA9-9215-E905F1C4E2E0}" sibTransId="{87AFEA9B-BD21-415D-87E7-E422166169EF}"/>
    <dgm:cxn modelId="{38B998EE-CC85-433E-AD13-B3B15456CBE7}" type="presOf" srcId="{EE7A2820-BC58-40C9-8B7C-E35ACDDE2011}" destId="{8D5F1856-3C3C-4F0B-9B4D-EE6E41C63D1A}" srcOrd="0" destOrd="0" presId="urn:microsoft.com/office/officeart/2005/8/layout/cycle3"/>
    <dgm:cxn modelId="{F97664EF-5D11-4CF4-A5AD-AE142EBF9C63}" srcId="{C064461F-4C23-4CD3-ABA2-D43D0E640289}" destId="{EB31E5ED-91CD-45AA-8A4C-6DC90A3C9AAF}" srcOrd="7" destOrd="0" parTransId="{C10F83C7-38D4-4962-AF97-D591716C15EB}" sibTransId="{57246B95-C8EA-458D-858B-1EC75F3E9562}"/>
    <dgm:cxn modelId="{5195A1F2-4FDF-406B-976F-692B630FEFEF}" type="presOf" srcId="{9CF9D085-6FF6-40F6-92DE-CEEF28C7714E}" destId="{0618A31E-962B-4C56-B646-754666C54EC6}" srcOrd="0" destOrd="0" presId="urn:microsoft.com/office/officeart/2005/8/layout/cycle3"/>
    <dgm:cxn modelId="{37DBD2F3-D7DC-4229-AC47-C74983BA3B5D}" type="presOf" srcId="{EC710AAB-CED7-4F2D-826E-B1E4AAD959FA}" destId="{BA61F1C6-9647-4EF4-8252-636939791DDB}" srcOrd="0" destOrd="0" presId="urn:microsoft.com/office/officeart/2005/8/layout/cycle3"/>
    <dgm:cxn modelId="{FA8EC7FE-AD09-4A56-B525-3B760963327D}" type="presOf" srcId="{DFC16E3B-C668-4ECC-80E4-E205C92A8EAA}" destId="{A64E398E-80D6-469D-8B47-FF70BD365A97}" srcOrd="0" destOrd="0" presId="urn:microsoft.com/office/officeart/2005/8/layout/cycle3"/>
    <dgm:cxn modelId="{0DC244FC-4EEC-4977-972B-5BDD5BBFC460}" type="presParOf" srcId="{D0F1D903-D5EB-493D-8B6C-C764D99F870B}" destId="{7A40F185-9354-47B5-8E5D-6A1A8124EAD6}" srcOrd="0" destOrd="0" presId="urn:microsoft.com/office/officeart/2005/8/layout/cycle3"/>
    <dgm:cxn modelId="{CD4A552C-8191-4C5C-8902-0AC1EB2CA1F2}" type="presParOf" srcId="{7A40F185-9354-47B5-8E5D-6A1A8124EAD6}" destId="{2D58540F-0402-4B9C-8FA7-4B997976DF56}" srcOrd="0" destOrd="0" presId="urn:microsoft.com/office/officeart/2005/8/layout/cycle3"/>
    <dgm:cxn modelId="{89C509B1-3615-4E98-BB90-20D99FEE54EA}" type="presParOf" srcId="{7A40F185-9354-47B5-8E5D-6A1A8124EAD6}" destId="{BA61F1C6-9647-4EF4-8252-636939791DDB}" srcOrd="1" destOrd="0" presId="urn:microsoft.com/office/officeart/2005/8/layout/cycle3"/>
    <dgm:cxn modelId="{0EA0CA0D-8F0B-4695-A242-9E214B68264E}" type="presParOf" srcId="{7A40F185-9354-47B5-8E5D-6A1A8124EAD6}" destId="{8D5F1856-3C3C-4F0B-9B4D-EE6E41C63D1A}" srcOrd="2" destOrd="0" presId="urn:microsoft.com/office/officeart/2005/8/layout/cycle3"/>
    <dgm:cxn modelId="{9C56EE6F-6116-413A-87A7-1FE802543DDE}" type="presParOf" srcId="{7A40F185-9354-47B5-8E5D-6A1A8124EAD6}" destId="{08D07A89-F70A-4624-AA16-DA5BAADEE5D7}" srcOrd="3" destOrd="0" presId="urn:microsoft.com/office/officeart/2005/8/layout/cycle3"/>
    <dgm:cxn modelId="{1A60CBD4-40F1-4AE7-9A91-0AE7C3FA13DA}" type="presParOf" srcId="{7A40F185-9354-47B5-8E5D-6A1A8124EAD6}" destId="{A64E398E-80D6-469D-8B47-FF70BD365A97}" srcOrd="4" destOrd="0" presId="urn:microsoft.com/office/officeart/2005/8/layout/cycle3"/>
    <dgm:cxn modelId="{3888F23E-CB99-4AAE-8749-B19F882CC504}" type="presParOf" srcId="{7A40F185-9354-47B5-8E5D-6A1A8124EAD6}" destId="{139B25B3-D6CB-4775-A35E-1AD67CD99DF0}" srcOrd="5" destOrd="0" presId="urn:microsoft.com/office/officeart/2005/8/layout/cycle3"/>
    <dgm:cxn modelId="{5AC3B3E3-3BBE-435A-AF70-8EFDF3287A68}" type="presParOf" srcId="{7A40F185-9354-47B5-8E5D-6A1A8124EAD6}" destId="{0618A31E-962B-4C56-B646-754666C54EC6}" srcOrd="6" destOrd="0" presId="urn:microsoft.com/office/officeart/2005/8/layout/cycle3"/>
    <dgm:cxn modelId="{D39A1538-D3A8-482A-AE32-5A3A338D14EE}" type="presParOf" srcId="{7A40F185-9354-47B5-8E5D-6A1A8124EAD6}" destId="{CEEB222E-094D-42CB-8D40-A173B57AA26B}" srcOrd="7" destOrd="0" presId="urn:microsoft.com/office/officeart/2005/8/layout/cycle3"/>
    <dgm:cxn modelId="{311583BD-A986-410A-84FE-675D5D21CE62}" type="presParOf" srcId="{7A40F185-9354-47B5-8E5D-6A1A8124EAD6}" destId="{09778E4F-6E1A-42F7-B547-D04DB46D34A9}" srcOrd="8" destOrd="0" presId="urn:microsoft.com/office/officeart/2005/8/layout/cycle3"/>
    <dgm:cxn modelId="{4B2F0855-A91B-4795-9104-D43D17DC41D5}" type="presParOf" srcId="{7A40F185-9354-47B5-8E5D-6A1A8124EAD6}" destId="{7671B66A-61FE-4553-BCD3-55DFA077E7ED}" srcOrd="9" destOrd="0" presId="urn:microsoft.com/office/officeart/2005/8/layout/cycle3"/>
    <dgm:cxn modelId="{FF72DE01-25C1-4047-AA74-A6B6D2792505}" type="presParOf" srcId="{7A40F185-9354-47B5-8E5D-6A1A8124EAD6}" destId="{913BC346-7FED-4203-9F2A-7970480B9D5E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64461F-4C23-4CD3-ABA2-D43D0E640289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38D1CB80-A7DA-42EA-B4EB-8037367BC9DC}">
      <dgm:prSet phldrT="[Texto]" custT="1"/>
      <dgm:spPr/>
      <dgm:t>
        <a:bodyPr/>
        <a:lstStyle/>
        <a:p>
          <a:r>
            <a:rPr lang="es-MX" sz="1600" dirty="0"/>
            <a:t>El parásito llega al intestino delgado.   </a:t>
          </a:r>
        </a:p>
      </dgm:t>
    </dgm:pt>
    <dgm:pt modelId="{12E14118-9701-44F3-88E6-6E05B8D614D9}" type="parTrans" cxnId="{51197B69-CC95-4D12-ACF9-5B52272647F0}">
      <dgm:prSet/>
      <dgm:spPr/>
      <dgm:t>
        <a:bodyPr/>
        <a:lstStyle/>
        <a:p>
          <a:endParaRPr lang="es-MX"/>
        </a:p>
      </dgm:t>
    </dgm:pt>
    <dgm:pt modelId="{EC710AAB-CED7-4F2D-826E-B1E4AAD959FA}" type="sibTrans" cxnId="{51197B69-CC95-4D12-ACF9-5B52272647F0}">
      <dgm:prSet/>
      <dgm:spPr/>
      <dgm:t>
        <a:bodyPr/>
        <a:lstStyle/>
        <a:p>
          <a:endParaRPr lang="es-MX"/>
        </a:p>
      </dgm:t>
    </dgm:pt>
    <dgm:pt modelId="{EE7A2820-BC58-40C9-8B7C-E35ACDDE2011}">
      <dgm:prSet phldrT="[Texto]" custT="1"/>
      <dgm:spPr/>
      <dgm:t>
        <a:bodyPr/>
        <a:lstStyle/>
        <a:p>
          <a:r>
            <a:rPr lang="es-MX" sz="1600" dirty="0"/>
            <a:t>Se fija con los ganchos  en la pared yeyunal.</a:t>
          </a:r>
        </a:p>
      </dgm:t>
    </dgm:pt>
    <dgm:pt modelId="{4CA78F72-E4CF-4E0E-97EF-7B3E9A58D58D}" type="parTrans" cxnId="{E64624AB-DBD6-4C22-A1EC-CED06BD4FCF4}">
      <dgm:prSet/>
      <dgm:spPr/>
      <dgm:t>
        <a:bodyPr/>
        <a:lstStyle/>
        <a:p>
          <a:endParaRPr lang="es-MX"/>
        </a:p>
      </dgm:t>
    </dgm:pt>
    <dgm:pt modelId="{CB6962BB-1B9C-4555-A627-41E41DF42FAF}" type="sibTrans" cxnId="{E64624AB-DBD6-4C22-A1EC-CED06BD4FCF4}">
      <dgm:prSet/>
      <dgm:spPr/>
      <dgm:t>
        <a:bodyPr/>
        <a:lstStyle/>
        <a:p>
          <a:endParaRPr lang="es-MX"/>
        </a:p>
      </dgm:t>
    </dgm:pt>
    <dgm:pt modelId="{7DADBD32-1128-40B4-B0C6-D90A75A3C3CD}">
      <dgm:prSet phldrT="[Texto]" custT="1"/>
      <dgm:spPr/>
      <dgm:t>
        <a:bodyPr/>
        <a:lstStyle/>
        <a:p>
          <a:r>
            <a:rPr lang="es-MX" sz="1600" dirty="0"/>
            <a:t>Crece y se forma la cadena </a:t>
          </a:r>
          <a:r>
            <a:rPr lang="es-MX" sz="1600" dirty="0" err="1"/>
            <a:t>estrobilar</a:t>
          </a:r>
          <a:r>
            <a:rPr lang="es-MX" sz="1600" dirty="0"/>
            <a:t>.</a:t>
          </a:r>
        </a:p>
      </dgm:t>
    </dgm:pt>
    <dgm:pt modelId="{C7556E7A-0290-430A-8298-1B6C5F3C0426}" type="parTrans" cxnId="{D6EF5732-2886-4877-98DF-F75C247FAD52}">
      <dgm:prSet/>
      <dgm:spPr/>
      <dgm:t>
        <a:bodyPr/>
        <a:lstStyle/>
        <a:p>
          <a:endParaRPr lang="es-MX"/>
        </a:p>
      </dgm:t>
    </dgm:pt>
    <dgm:pt modelId="{5AB21391-E4AE-4ACC-8C17-2BA22E0ADBF1}" type="sibTrans" cxnId="{D6EF5732-2886-4877-98DF-F75C247FAD52}">
      <dgm:prSet/>
      <dgm:spPr/>
      <dgm:t>
        <a:bodyPr/>
        <a:lstStyle/>
        <a:p>
          <a:endParaRPr lang="es-MX"/>
        </a:p>
      </dgm:t>
    </dgm:pt>
    <dgm:pt modelId="{DFC16E3B-C668-4ECC-80E4-E205C92A8EAA}">
      <dgm:prSet phldrT="[Texto]" custT="1"/>
      <dgm:spPr/>
      <dgm:t>
        <a:bodyPr/>
        <a:lstStyle/>
        <a:p>
          <a:r>
            <a:rPr lang="es-MX" sz="1400" dirty="0"/>
            <a:t>Las proglótides grávidas se desprenden. Estás se rompen en antes de salir con la materia fecal.</a:t>
          </a:r>
        </a:p>
      </dgm:t>
    </dgm:pt>
    <dgm:pt modelId="{63A1D290-1FA2-4006-B2C7-C55FAC081070}" type="parTrans" cxnId="{FFD9CF2A-0CFA-40A5-839F-FAAFB2616A6B}">
      <dgm:prSet/>
      <dgm:spPr/>
      <dgm:t>
        <a:bodyPr/>
        <a:lstStyle/>
        <a:p>
          <a:endParaRPr lang="es-MX"/>
        </a:p>
      </dgm:t>
    </dgm:pt>
    <dgm:pt modelId="{407D8C2D-04E1-48EF-8EC2-CB9A85796C5E}" type="sibTrans" cxnId="{FFD9CF2A-0CFA-40A5-839F-FAAFB2616A6B}">
      <dgm:prSet/>
      <dgm:spPr/>
      <dgm:t>
        <a:bodyPr/>
        <a:lstStyle/>
        <a:p>
          <a:endParaRPr lang="es-MX"/>
        </a:p>
      </dgm:t>
    </dgm:pt>
    <dgm:pt modelId="{AE13DD34-5B1B-4568-BC0B-D28A89A52CF3}">
      <dgm:prSet phldrT="[Texto]" custT="1"/>
      <dgm:spPr/>
      <dgm:t>
        <a:bodyPr/>
        <a:lstStyle/>
        <a:p>
          <a:r>
            <a:rPr lang="es-MX" sz="1600" dirty="0"/>
            <a:t>Pasa a la circulación general hasta llegar las músculo, evolucionando a su forma larvaria.</a:t>
          </a:r>
        </a:p>
      </dgm:t>
    </dgm:pt>
    <dgm:pt modelId="{AE16F096-94A5-4101-9349-CFDC4739662D}" type="parTrans" cxnId="{35F160C2-86AE-4032-9766-D103397AA272}">
      <dgm:prSet/>
      <dgm:spPr/>
      <dgm:t>
        <a:bodyPr/>
        <a:lstStyle/>
        <a:p>
          <a:endParaRPr lang="es-MX"/>
        </a:p>
      </dgm:t>
    </dgm:pt>
    <dgm:pt modelId="{09B8D275-4499-4FA7-97E5-8DF3C740909F}" type="sibTrans" cxnId="{35F160C2-86AE-4032-9766-D103397AA272}">
      <dgm:prSet/>
      <dgm:spPr/>
      <dgm:t>
        <a:bodyPr/>
        <a:lstStyle/>
        <a:p>
          <a:endParaRPr lang="es-MX"/>
        </a:p>
      </dgm:t>
    </dgm:pt>
    <dgm:pt modelId="{DF549567-C89B-48F1-AF85-2BD440451E6A}">
      <dgm:prSet phldrT="[Texto]" custT="1"/>
      <dgm:spPr/>
      <dgm:t>
        <a:bodyPr/>
        <a:lstStyle/>
        <a:p>
          <a:r>
            <a:rPr lang="es-MX" sz="1600" dirty="0"/>
            <a:t>Se contamina el suelo con huevos de </a:t>
          </a:r>
          <a:r>
            <a:rPr lang="es-MX" sz="1600" i="1" dirty="0" err="1"/>
            <a:t>Taenia</a:t>
          </a:r>
          <a:r>
            <a:rPr lang="es-MX" sz="1400" i="1" dirty="0"/>
            <a:t>.</a:t>
          </a:r>
          <a:endParaRPr lang="es-MX" sz="1400" dirty="0"/>
        </a:p>
      </dgm:t>
    </dgm:pt>
    <dgm:pt modelId="{B9EDC252-FF59-46E9-A5C2-A4103A85121E}" type="parTrans" cxnId="{FA93AF2B-EF25-4846-93F8-622D51AF0667}">
      <dgm:prSet/>
      <dgm:spPr/>
      <dgm:t>
        <a:bodyPr/>
        <a:lstStyle/>
        <a:p>
          <a:endParaRPr lang="es-MX"/>
        </a:p>
      </dgm:t>
    </dgm:pt>
    <dgm:pt modelId="{4060B5D2-7DBE-4142-BE96-81919793DFD5}" type="sibTrans" cxnId="{FA93AF2B-EF25-4846-93F8-622D51AF0667}">
      <dgm:prSet/>
      <dgm:spPr/>
      <dgm:t>
        <a:bodyPr/>
        <a:lstStyle/>
        <a:p>
          <a:endParaRPr lang="es-MX"/>
        </a:p>
      </dgm:t>
    </dgm:pt>
    <dgm:pt modelId="{9CF9D085-6FF6-40F6-92DE-CEEF28C7714E}">
      <dgm:prSet phldrT="[Texto]" custT="1"/>
      <dgm:spPr/>
      <dgm:t>
        <a:bodyPr/>
        <a:lstStyle/>
        <a:p>
          <a:r>
            <a:rPr lang="es-MX" sz="1800" dirty="0"/>
            <a:t>El cerdo ingiere los huevos.</a:t>
          </a:r>
        </a:p>
      </dgm:t>
    </dgm:pt>
    <dgm:pt modelId="{97B04A4A-DEBD-4BC0-BFBF-55E4CB64783E}" type="parTrans" cxnId="{B3B34523-C303-4FAD-A54E-5B5E1EFFACC9}">
      <dgm:prSet/>
      <dgm:spPr/>
      <dgm:t>
        <a:bodyPr/>
        <a:lstStyle/>
        <a:p>
          <a:endParaRPr lang="es-MX"/>
        </a:p>
      </dgm:t>
    </dgm:pt>
    <dgm:pt modelId="{0AEAFCF5-8913-4DAE-9CF2-9193A30AB4FC}" type="sibTrans" cxnId="{B3B34523-C303-4FAD-A54E-5B5E1EFFACC9}">
      <dgm:prSet/>
      <dgm:spPr/>
      <dgm:t>
        <a:bodyPr/>
        <a:lstStyle/>
        <a:p>
          <a:endParaRPr lang="es-MX"/>
        </a:p>
      </dgm:t>
    </dgm:pt>
    <dgm:pt modelId="{8BCA8C36-48F6-40E6-ADF1-C45C9802C21E}">
      <dgm:prSet phldrT="[Texto]" custT="1"/>
      <dgm:spPr/>
      <dgm:t>
        <a:bodyPr/>
        <a:lstStyle/>
        <a:p>
          <a:r>
            <a:rPr lang="es-MX" sz="1400" dirty="0"/>
            <a:t>En el intestino delgado los huevos eclosionan y queda el </a:t>
          </a:r>
          <a:r>
            <a:rPr lang="es-MX" sz="1400" dirty="0" err="1"/>
            <a:t>hexacanto</a:t>
          </a:r>
          <a:r>
            <a:rPr lang="es-MX" sz="1400" dirty="0"/>
            <a:t> libre</a:t>
          </a:r>
        </a:p>
      </dgm:t>
    </dgm:pt>
    <dgm:pt modelId="{3A6423E6-CAF3-4D2F-9C0D-8D7E84A3C83C}" type="parTrans" cxnId="{E3727A5E-B366-45D2-BCDB-6C58C1D4B9EB}">
      <dgm:prSet/>
      <dgm:spPr/>
      <dgm:t>
        <a:bodyPr/>
        <a:lstStyle/>
        <a:p>
          <a:endParaRPr lang="es-MX"/>
        </a:p>
      </dgm:t>
    </dgm:pt>
    <dgm:pt modelId="{6C218846-22CB-4EBA-9A46-5F52D8344431}" type="sibTrans" cxnId="{E3727A5E-B366-45D2-BCDB-6C58C1D4B9EB}">
      <dgm:prSet/>
      <dgm:spPr/>
      <dgm:t>
        <a:bodyPr/>
        <a:lstStyle/>
        <a:p>
          <a:endParaRPr lang="es-MX"/>
        </a:p>
      </dgm:t>
    </dgm:pt>
    <dgm:pt modelId="{EB31E5ED-91CD-45AA-8A4C-6DC90A3C9AAF}">
      <dgm:prSet phldrT="[Texto]" custT="1"/>
      <dgm:spPr/>
      <dgm:t>
        <a:bodyPr/>
        <a:lstStyle/>
        <a:p>
          <a:r>
            <a:rPr lang="es-MX" sz="1600" dirty="0"/>
            <a:t>Hay penetración en la pared intestinal y después a los vasos sanguíneos.</a:t>
          </a:r>
        </a:p>
      </dgm:t>
    </dgm:pt>
    <dgm:pt modelId="{C10F83C7-38D4-4962-AF97-D591716C15EB}" type="parTrans" cxnId="{F97664EF-5D11-4CF4-A5AD-AE142EBF9C63}">
      <dgm:prSet/>
      <dgm:spPr/>
      <dgm:t>
        <a:bodyPr/>
        <a:lstStyle/>
        <a:p>
          <a:endParaRPr lang="es-MX"/>
        </a:p>
      </dgm:t>
    </dgm:pt>
    <dgm:pt modelId="{57246B95-C8EA-458D-858B-1EC75F3E9562}" type="sibTrans" cxnId="{F97664EF-5D11-4CF4-A5AD-AE142EBF9C63}">
      <dgm:prSet/>
      <dgm:spPr/>
      <dgm:t>
        <a:bodyPr/>
        <a:lstStyle/>
        <a:p>
          <a:endParaRPr lang="es-MX"/>
        </a:p>
      </dgm:t>
    </dgm:pt>
    <dgm:pt modelId="{7EC9810E-FF01-4A52-9184-B443060C34E8}">
      <dgm:prSet phldrT="[Texto]"/>
      <dgm:spPr/>
      <dgm:t>
        <a:bodyPr/>
        <a:lstStyle/>
        <a:p>
          <a:r>
            <a:rPr lang="es-MX" dirty="0"/>
            <a:t>Se ingiere carne de cerdo </a:t>
          </a:r>
          <a:r>
            <a:rPr lang="es-MX" dirty="0" err="1"/>
            <a:t>parásitada</a:t>
          </a:r>
          <a:r>
            <a:rPr lang="es-MX" dirty="0"/>
            <a:t>.</a:t>
          </a:r>
        </a:p>
      </dgm:t>
    </dgm:pt>
    <dgm:pt modelId="{2BE3CBB6-3F88-4EA9-9215-E905F1C4E2E0}" type="parTrans" cxnId="{DFF6F2E8-3B76-47E4-9652-E2EE01F2B3ED}">
      <dgm:prSet/>
      <dgm:spPr/>
      <dgm:t>
        <a:bodyPr/>
        <a:lstStyle/>
        <a:p>
          <a:endParaRPr lang="es-MX"/>
        </a:p>
      </dgm:t>
    </dgm:pt>
    <dgm:pt modelId="{87AFEA9B-BD21-415D-87E7-E422166169EF}" type="sibTrans" cxnId="{DFF6F2E8-3B76-47E4-9652-E2EE01F2B3ED}">
      <dgm:prSet/>
      <dgm:spPr/>
      <dgm:t>
        <a:bodyPr/>
        <a:lstStyle/>
        <a:p>
          <a:endParaRPr lang="es-MX"/>
        </a:p>
      </dgm:t>
    </dgm:pt>
    <dgm:pt modelId="{D0F1D903-D5EB-493D-8B6C-C764D99F870B}" type="pres">
      <dgm:prSet presAssocID="{C064461F-4C23-4CD3-ABA2-D43D0E640289}" presName="Name0" presStyleCnt="0">
        <dgm:presLayoutVars>
          <dgm:dir/>
          <dgm:resizeHandles val="exact"/>
        </dgm:presLayoutVars>
      </dgm:prSet>
      <dgm:spPr/>
    </dgm:pt>
    <dgm:pt modelId="{7A40F185-9354-47B5-8E5D-6A1A8124EAD6}" type="pres">
      <dgm:prSet presAssocID="{C064461F-4C23-4CD3-ABA2-D43D0E640289}" presName="cycle" presStyleCnt="0"/>
      <dgm:spPr/>
    </dgm:pt>
    <dgm:pt modelId="{2D58540F-0402-4B9C-8FA7-4B997976DF56}" type="pres">
      <dgm:prSet presAssocID="{38D1CB80-A7DA-42EA-B4EB-8037367BC9DC}" presName="nodeFirstNode" presStyleLbl="node1" presStyleIdx="0" presStyleCnt="10">
        <dgm:presLayoutVars>
          <dgm:bulletEnabled val="1"/>
        </dgm:presLayoutVars>
      </dgm:prSet>
      <dgm:spPr/>
    </dgm:pt>
    <dgm:pt modelId="{BA61F1C6-9647-4EF4-8252-636939791DDB}" type="pres">
      <dgm:prSet presAssocID="{EC710AAB-CED7-4F2D-826E-B1E4AAD959FA}" presName="sibTransFirstNode" presStyleLbl="bgShp" presStyleIdx="0" presStyleCnt="1" custLinFactNeighborX="955" custLinFactNeighborY="-61"/>
      <dgm:spPr/>
    </dgm:pt>
    <dgm:pt modelId="{8D5F1856-3C3C-4F0B-9B4D-EE6E41C63D1A}" type="pres">
      <dgm:prSet presAssocID="{EE7A2820-BC58-40C9-8B7C-E35ACDDE2011}" presName="nodeFollowingNodes" presStyleLbl="node1" presStyleIdx="1" presStyleCnt="10">
        <dgm:presLayoutVars>
          <dgm:bulletEnabled val="1"/>
        </dgm:presLayoutVars>
      </dgm:prSet>
      <dgm:spPr/>
    </dgm:pt>
    <dgm:pt modelId="{08D07A89-F70A-4624-AA16-DA5BAADEE5D7}" type="pres">
      <dgm:prSet presAssocID="{7DADBD32-1128-40B4-B0C6-D90A75A3C3CD}" presName="nodeFollowingNodes" presStyleLbl="node1" presStyleIdx="2" presStyleCnt="10">
        <dgm:presLayoutVars>
          <dgm:bulletEnabled val="1"/>
        </dgm:presLayoutVars>
      </dgm:prSet>
      <dgm:spPr/>
    </dgm:pt>
    <dgm:pt modelId="{A64E398E-80D6-469D-8B47-FF70BD365A97}" type="pres">
      <dgm:prSet presAssocID="{DFC16E3B-C668-4ECC-80E4-E205C92A8EAA}" presName="nodeFollowingNodes" presStyleLbl="node1" presStyleIdx="3" presStyleCnt="10" custScaleX="124418" custScaleY="153213">
        <dgm:presLayoutVars>
          <dgm:bulletEnabled val="1"/>
        </dgm:presLayoutVars>
      </dgm:prSet>
      <dgm:spPr/>
    </dgm:pt>
    <dgm:pt modelId="{139B25B3-D6CB-4775-A35E-1AD67CD99DF0}" type="pres">
      <dgm:prSet presAssocID="{DF549567-C89B-48F1-AF85-2BD440451E6A}" presName="nodeFollowingNodes" presStyleLbl="node1" presStyleIdx="4" presStyleCnt="10" custRadScaleRad="101332" custRadScaleInc="-3130">
        <dgm:presLayoutVars>
          <dgm:bulletEnabled val="1"/>
        </dgm:presLayoutVars>
      </dgm:prSet>
      <dgm:spPr/>
    </dgm:pt>
    <dgm:pt modelId="{0618A31E-962B-4C56-B646-754666C54EC6}" type="pres">
      <dgm:prSet presAssocID="{9CF9D085-6FF6-40F6-92DE-CEEF28C7714E}" presName="nodeFollowingNodes" presStyleLbl="node1" presStyleIdx="5" presStyleCnt="10">
        <dgm:presLayoutVars>
          <dgm:bulletEnabled val="1"/>
        </dgm:presLayoutVars>
      </dgm:prSet>
      <dgm:spPr/>
    </dgm:pt>
    <dgm:pt modelId="{CEEB222E-094D-42CB-8D40-A173B57AA26B}" type="pres">
      <dgm:prSet presAssocID="{8BCA8C36-48F6-40E6-ADF1-C45C9802C21E}" presName="nodeFollowingNodes" presStyleLbl="node1" presStyleIdx="6" presStyleCnt="10" custRadScaleRad="102252" custRadScaleInc="13714">
        <dgm:presLayoutVars>
          <dgm:bulletEnabled val="1"/>
        </dgm:presLayoutVars>
      </dgm:prSet>
      <dgm:spPr/>
    </dgm:pt>
    <dgm:pt modelId="{09778E4F-6E1A-42F7-B547-D04DB46D34A9}" type="pres">
      <dgm:prSet presAssocID="{EB31E5ED-91CD-45AA-8A4C-6DC90A3C9AAF}" presName="nodeFollowingNodes" presStyleLbl="node1" presStyleIdx="7" presStyleCnt="10" custScaleX="114299" custScaleY="134063">
        <dgm:presLayoutVars>
          <dgm:bulletEnabled val="1"/>
        </dgm:presLayoutVars>
      </dgm:prSet>
      <dgm:spPr/>
    </dgm:pt>
    <dgm:pt modelId="{7671B66A-61FE-4553-BCD3-55DFA077E7ED}" type="pres">
      <dgm:prSet presAssocID="{AE13DD34-5B1B-4568-BC0B-D28A89A52CF3}" presName="nodeFollowingNodes" presStyleLbl="node1" presStyleIdx="8" presStyleCnt="10" custScaleX="133801" custScaleY="114883">
        <dgm:presLayoutVars>
          <dgm:bulletEnabled val="1"/>
        </dgm:presLayoutVars>
      </dgm:prSet>
      <dgm:spPr/>
    </dgm:pt>
    <dgm:pt modelId="{913BC346-7FED-4203-9F2A-7970480B9D5E}" type="pres">
      <dgm:prSet presAssocID="{7EC9810E-FF01-4A52-9184-B443060C34E8}" presName="nodeFollowingNodes" presStyleLbl="node1" presStyleIdx="9" presStyleCnt="10">
        <dgm:presLayoutVars>
          <dgm:bulletEnabled val="1"/>
        </dgm:presLayoutVars>
      </dgm:prSet>
      <dgm:spPr/>
    </dgm:pt>
  </dgm:ptLst>
  <dgm:cxnLst>
    <dgm:cxn modelId="{82534C0E-A6F4-4222-B5D2-D3F650C7FCAC}" type="presOf" srcId="{7DADBD32-1128-40B4-B0C6-D90A75A3C3CD}" destId="{08D07A89-F70A-4624-AA16-DA5BAADEE5D7}" srcOrd="0" destOrd="0" presId="urn:microsoft.com/office/officeart/2005/8/layout/cycle3"/>
    <dgm:cxn modelId="{B3B34523-C303-4FAD-A54E-5B5E1EFFACC9}" srcId="{C064461F-4C23-4CD3-ABA2-D43D0E640289}" destId="{9CF9D085-6FF6-40F6-92DE-CEEF28C7714E}" srcOrd="5" destOrd="0" parTransId="{97B04A4A-DEBD-4BC0-BFBF-55E4CB64783E}" sibTransId="{0AEAFCF5-8913-4DAE-9CF2-9193A30AB4FC}"/>
    <dgm:cxn modelId="{FFD9CF2A-0CFA-40A5-839F-FAAFB2616A6B}" srcId="{C064461F-4C23-4CD3-ABA2-D43D0E640289}" destId="{DFC16E3B-C668-4ECC-80E4-E205C92A8EAA}" srcOrd="3" destOrd="0" parTransId="{63A1D290-1FA2-4006-B2C7-C55FAC081070}" sibTransId="{407D8C2D-04E1-48EF-8EC2-CB9A85796C5E}"/>
    <dgm:cxn modelId="{FA93AF2B-EF25-4846-93F8-622D51AF0667}" srcId="{C064461F-4C23-4CD3-ABA2-D43D0E640289}" destId="{DF549567-C89B-48F1-AF85-2BD440451E6A}" srcOrd="4" destOrd="0" parTransId="{B9EDC252-FF59-46E9-A5C2-A4103A85121E}" sibTransId="{4060B5D2-7DBE-4142-BE96-81919793DFD5}"/>
    <dgm:cxn modelId="{4FFEF42B-8393-4BF8-8EB1-2EF40E28E3B4}" type="presOf" srcId="{EB31E5ED-91CD-45AA-8A4C-6DC90A3C9AAF}" destId="{09778E4F-6E1A-42F7-B547-D04DB46D34A9}" srcOrd="0" destOrd="0" presId="urn:microsoft.com/office/officeart/2005/8/layout/cycle3"/>
    <dgm:cxn modelId="{D6EF5732-2886-4877-98DF-F75C247FAD52}" srcId="{C064461F-4C23-4CD3-ABA2-D43D0E640289}" destId="{7DADBD32-1128-40B4-B0C6-D90A75A3C3CD}" srcOrd="2" destOrd="0" parTransId="{C7556E7A-0290-430A-8298-1B6C5F3C0426}" sibTransId="{5AB21391-E4AE-4ACC-8C17-2BA22E0ADBF1}"/>
    <dgm:cxn modelId="{F9C0DC5C-0431-42A5-920C-9478DFEFCF80}" type="presOf" srcId="{AE13DD34-5B1B-4568-BC0B-D28A89A52CF3}" destId="{7671B66A-61FE-4553-BCD3-55DFA077E7ED}" srcOrd="0" destOrd="0" presId="urn:microsoft.com/office/officeart/2005/8/layout/cycle3"/>
    <dgm:cxn modelId="{E3727A5E-B366-45D2-BCDB-6C58C1D4B9EB}" srcId="{C064461F-4C23-4CD3-ABA2-D43D0E640289}" destId="{8BCA8C36-48F6-40E6-ADF1-C45C9802C21E}" srcOrd="6" destOrd="0" parTransId="{3A6423E6-CAF3-4D2F-9C0D-8D7E84A3C83C}" sibTransId="{6C218846-22CB-4EBA-9A46-5F52D8344431}"/>
    <dgm:cxn modelId="{51197B69-CC95-4D12-ACF9-5B52272647F0}" srcId="{C064461F-4C23-4CD3-ABA2-D43D0E640289}" destId="{38D1CB80-A7DA-42EA-B4EB-8037367BC9DC}" srcOrd="0" destOrd="0" parTransId="{12E14118-9701-44F3-88E6-6E05B8D614D9}" sibTransId="{EC710AAB-CED7-4F2D-826E-B1E4AAD959FA}"/>
    <dgm:cxn modelId="{0DA8B251-14A2-478A-ADBD-D7E2B1A97E14}" type="presOf" srcId="{C064461F-4C23-4CD3-ABA2-D43D0E640289}" destId="{D0F1D903-D5EB-493D-8B6C-C764D99F870B}" srcOrd="0" destOrd="0" presId="urn:microsoft.com/office/officeart/2005/8/layout/cycle3"/>
    <dgm:cxn modelId="{B7AF7355-46BA-4249-B060-8A7D36AE3A88}" type="presOf" srcId="{8BCA8C36-48F6-40E6-ADF1-C45C9802C21E}" destId="{CEEB222E-094D-42CB-8D40-A173B57AA26B}" srcOrd="0" destOrd="0" presId="urn:microsoft.com/office/officeart/2005/8/layout/cycle3"/>
    <dgm:cxn modelId="{23CA3B9F-0F4B-41B8-96F6-17242BF0EE7D}" type="presOf" srcId="{38D1CB80-A7DA-42EA-B4EB-8037367BC9DC}" destId="{2D58540F-0402-4B9C-8FA7-4B997976DF56}" srcOrd="0" destOrd="0" presId="urn:microsoft.com/office/officeart/2005/8/layout/cycle3"/>
    <dgm:cxn modelId="{E64624AB-DBD6-4C22-A1EC-CED06BD4FCF4}" srcId="{C064461F-4C23-4CD3-ABA2-D43D0E640289}" destId="{EE7A2820-BC58-40C9-8B7C-E35ACDDE2011}" srcOrd="1" destOrd="0" parTransId="{4CA78F72-E4CF-4E0E-97EF-7B3E9A58D58D}" sibTransId="{CB6962BB-1B9C-4555-A627-41E41DF42FAF}"/>
    <dgm:cxn modelId="{AD38F3B4-3C4C-427D-A677-ECD833369506}" type="presOf" srcId="{7EC9810E-FF01-4A52-9184-B443060C34E8}" destId="{913BC346-7FED-4203-9F2A-7970480B9D5E}" srcOrd="0" destOrd="0" presId="urn:microsoft.com/office/officeart/2005/8/layout/cycle3"/>
    <dgm:cxn modelId="{35F160C2-86AE-4032-9766-D103397AA272}" srcId="{C064461F-4C23-4CD3-ABA2-D43D0E640289}" destId="{AE13DD34-5B1B-4568-BC0B-D28A89A52CF3}" srcOrd="8" destOrd="0" parTransId="{AE16F096-94A5-4101-9349-CFDC4739662D}" sibTransId="{09B8D275-4499-4FA7-97E5-8DF3C740909F}"/>
    <dgm:cxn modelId="{BD9301CB-BFBB-4224-879F-4017CE0F7906}" type="presOf" srcId="{DF549567-C89B-48F1-AF85-2BD440451E6A}" destId="{139B25B3-D6CB-4775-A35E-1AD67CD99DF0}" srcOrd="0" destOrd="0" presId="urn:microsoft.com/office/officeart/2005/8/layout/cycle3"/>
    <dgm:cxn modelId="{DFF6F2E8-3B76-47E4-9652-E2EE01F2B3ED}" srcId="{C064461F-4C23-4CD3-ABA2-D43D0E640289}" destId="{7EC9810E-FF01-4A52-9184-B443060C34E8}" srcOrd="9" destOrd="0" parTransId="{2BE3CBB6-3F88-4EA9-9215-E905F1C4E2E0}" sibTransId="{87AFEA9B-BD21-415D-87E7-E422166169EF}"/>
    <dgm:cxn modelId="{38B998EE-CC85-433E-AD13-B3B15456CBE7}" type="presOf" srcId="{EE7A2820-BC58-40C9-8B7C-E35ACDDE2011}" destId="{8D5F1856-3C3C-4F0B-9B4D-EE6E41C63D1A}" srcOrd="0" destOrd="0" presId="urn:microsoft.com/office/officeart/2005/8/layout/cycle3"/>
    <dgm:cxn modelId="{F97664EF-5D11-4CF4-A5AD-AE142EBF9C63}" srcId="{C064461F-4C23-4CD3-ABA2-D43D0E640289}" destId="{EB31E5ED-91CD-45AA-8A4C-6DC90A3C9AAF}" srcOrd="7" destOrd="0" parTransId="{C10F83C7-38D4-4962-AF97-D591716C15EB}" sibTransId="{57246B95-C8EA-458D-858B-1EC75F3E9562}"/>
    <dgm:cxn modelId="{5195A1F2-4FDF-406B-976F-692B630FEFEF}" type="presOf" srcId="{9CF9D085-6FF6-40F6-92DE-CEEF28C7714E}" destId="{0618A31E-962B-4C56-B646-754666C54EC6}" srcOrd="0" destOrd="0" presId="urn:microsoft.com/office/officeart/2005/8/layout/cycle3"/>
    <dgm:cxn modelId="{37DBD2F3-D7DC-4229-AC47-C74983BA3B5D}" type="presOf" srcId="{EC710AAB-CED7-4F2D-826E-B1E4AAD959FA}" destId="{BA61F1C6-9647-4EF4-8252-636939791DDB}" srcOrd="0" destOrd="0" presId="urn:microsoft.com/office/officeart/2005/8/layout/cycle3"/>
    <dgm:cxn modelId="{FA8EC7FE-AD09-4A56-B525-3B760963327D}" type="presOf" srcId="{DFC16E3B-C668-4ECC-80E4-E205C92A8EAA}" destId="{A64E398E-80D6-469D-8B47-FF70BD365A97}" srcOrd="0" destOrd="0" presId="urn:microsoft.com/office/officeart/2005/8/layout/cycle3"/>
    <dgm:cxn modelId="{0DC244FC-4EEC-4977-972B-5BDD5BBFC460}" type="presParOf" srcId="{D0F1D903-D5EB-493D-8B6C-C764D99F870B}" destId="{7A40F185-9354-47B5-8E5D-6A1A8124EAD6}" srcOrd="0" destOrd="0" presId="urn:microsoft.com/office/officeart/2005/8/layout/cycle3"/>
    <dgm:cxn modelId="{CD4A552C-8191-4C5C-8902-0AC1EB2CA1F2}" type="presParOf" srcId="{7A40F185-9354-47B5-8E5D-6A1A8124EAD6}" destId="{2D58540F-0402-4B9C-8FA7-4B997976DF56}" srcOrd="0" destOrd="0" presId="urn:microsoft.com/office/officeart/2005/8/layout/cycle3"/>
    <dgm:cxn modelId="{89C509B1-3615-4E98-BB90-20D99FEE54EA}" type="presParOf" srcId="{7A40F185-9354-47B5-8E5D-6A1A8124EAD6}" destId="{BA61F1C6-9647-4EF4-8252-636939791DDB}" srcOrd="1" destOrd="0" presId="urn:microsoft.com/office/officeart/2005/8/layout/cycle3"/>
    <dgm:cxn modelId="{0EA0CA0D-8F0B-4695-A242-9E214B68264E}" type="presParOf" srcId="{7A40F185-9354-47B5-8E5D-6A1A8124EAD6}" destId="{8D5F1856-3C3C-4F0B-9B4D-EE6E41C63D1A}" srcOrd="2" destOrd="0" presId="urn:microsoft.com/office/officeart/2005/8/layout/cycle3"/>
    <dgm:cxn modelId="{9C56EE6F-6116-413A-87A7-1FE802543DDE}" type="presParOf" srcId="{7A40F185-9354-47B5-8E5D-6A1A8124EAD6}" destId="{08D07A89-F70A-4624-AA16-DA5BAADEE5D7}" srcOrd="3" destOrd="0" presId="urn:microsoft.com/office/officeart/2005/8/layout/cycle3"/>
    <dgm:cxn modelId="{1A60CBD4-40F1-4AE7-9A91-0AE7C3FA13DA}" type="presParOf" srcId="{7A40F185-9354-47B5-8E5D-6A1A8124EAD6}" destId="{A64E398E-80D6-469D-8B47-FF70BD365A97}" srcOrd="4" destOrd="0" presId="urn:microsoft.com/office/officeart/2005/8/layout/cycle3"/>
    <dgm:cxn modelId="{3888F23E-CB99-4AAE-8749-B19F882CC504}" type="presParOf" srcId="{7A40F185-9354-47B5-8E5D-6A1A8124EAD6}" destId="{139B25B3-D6CB-4775-A35E-1AD67CD99DF0}" srcOrd="5" destOrd="0" presId="urn:microsoft.com/office/officeart/2005/8/layout/cycle3"/>
    <dgm:cxn modelId="{5AC3B3E3-3BBE-435A-AF70-8EFDF3287A68}" type="presParOf" srcId="{7A40F185-9354-47B5-8E5D-6A1A8124EAD6}" destId="{0618A31E-962B-4C56-B646-754666C54EC6}" srcOrd="6" destOrd="0" presId="urn:microsoft.com/office/officeart/2005/8/layout/cycle3"/>
    <dgm:cxn modelId="{D39A1538-D3A8-482A-AE32-5A3A338D14EE}" type="presParOf" srcId="{7A40F185-9354-47B5-8E5D-6A1A8124EAD6}" destId="{CEEB222E-094D-42CB-8D40-A173B57AA26B}" srcOrd="7" destOrd="0" presId="urn:microsoft.com/office/officeart/2005/8/layout/cycle3"/>
    <dgm:cxn modelId="{311583BD-A986-410A-84FE-675D5D21CE62}" type="presParOf" srcId="{7A40F185-9354-47B5-8E5D-6A1A8124EAD6}" destId="{09778E4F-6E1A-42F7-B547-D04DB46D34A9}" srcOrd="8" destOrd="0" presId="urn:microsoft.com/office/officeart/2005/8/layout/cycle3"/>
    <dgm:cxn modelId="{4B2F0855-A91B-4795-9104-D43D17DC41D5}" type="presParOf" srcId="{7A40F185-9354-47B5-8E5D-6A1A8124EAD6}" destId="{7671B66A-61FE-4553-BCD3-55DFA077E7ED}" srcOrd="9" destOrd="0" presId="urn:microsoft.com/office/officeart/2005/8/layout/cycle3"/>
    <dgm:cxn modelId="{FF72DE01-25C1-4047-AA74-A6B6D2792505}" type="presParOf" srcId="{7A40F185-9354-47B5-8E5D-6A1A8124EAD6}" destId="{913BC346-7FED-4203-9F2A-7970480B9D5E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79393B4-AFEE-4B42-BC15-BA0EC104B674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E7B01367-9887-41E1-98A5-C05D42006AED}">
      <dgm:prSet phldrT="[Texto]" custT="1"/>
      <dgm:spPr/>
      <dgm:t>
        <a:bodyPr/>
        <a:lstStyle/>
        <a:p>
          <a:r>
            <a:rPr lang="es-MX" sz="1600" b="0" dirty="0"/>
            <a:t>ADULTO</a:t>
          </a:r>
        </a:p>
      </dgm:t>
    </dgm:pt>
    <dgm:pt modelId="{4DBB3A6A-5285-4A41-88FE-1CDFCC32A04E}" type="parTrans" cxnId="{169361F0-183F-4797-ACC3-3A9266507008}">
      <dgm:prSet/>
      <dgm:spPr/>
      <dgm:t>
        <a:bodyPr/>
        <a:lstStyle/>
        <a:p>
          <a:endParaRPr lang="es-MX" sz="2400"/>
        </a:p>
      </dgm:t>
    </dgm:pt>
    <dgm:pt modelId="{84F67C1E-9AFF-4E12-967D-2D8D8EA0E114}" type="sibTrans" cxnId="{169361F0-183F-4797-ACC3-3A9266507008}">
      <dgm:prSet/>
      <dgm:spPr/>
      <dgm:t>
        <a:bodyPr/>
        <a:lstStyle/>
        <a:p>
          <a:endParaRPr lang="es-MX" sz="2400"/>
        </a:p>
      </dgm:t>
    </dgm:pt>
    <dgm:pt modelId="{7D10F601-C69D-4A9E-9B93-DCAC0E85233B}">
      <dgm:prSet phldrT="[Texto]" custT="1"/>
      <dgm:spPr/>
      <dgm:t>
        <a:bodyPr/>
        <a:lstStyle/>
        <a:p>
          <a:r>
            <a:rPr lang="es-MX" sz="1600" dirty="0"/>
            <a:t>HUEVO</a:t>
          </a:r>
        </a:p>
      </dgm:t>
    </dgm:pt>
    <dgm:pt modelId="{05055B3C-CB13-402E-87C9-D5E121E7A9DC}" type="parTrans" cxnId="{30DFB64A-BA2E-4699-A472-3D53CDCAA631}">
      <dgm:prSet/>
      <dgm:spPr/>
      <dgm:t>
        <a:bodyPr/>
        <a:lstStyle/>
        <a:p>
          <a:endParaRPr lang="es-MX" sz="2400"/>
        </a:p>
      </dgm:t>
    </dgm:pt>
    <dgm:pt modelId="{0E77A440-6F35-4214-ACF2-5AFBBEBC8216}" type="sibTrans" cxnId="{30DFB64A-BA2E-4699-A472-3D53CDCAA631}">
      <dgm:prSet/>
      <dgm:spPr/>
      <dgm:t>
        <a:bodyPr/>
        <a:lstStyle/>
        <a:p>
          <a:endParaRPr lang="es-MX" sz="2400"/>
        </a:p>
      </dgm:t>
    </dgm:pt>
    <dgm:pt modelId="{86135E9B-2B79-4DE0-B355-0D1847BE294F}">
      <dgm:prSet phldrT="[Texto]" custT="1"/>
      <dgm:spPr/>
      <dgm:t>
        <a:bodyPr/>
        <a:lstStyle/>
        <a:p>
          <a:r>
            <a:rPr lang="es-MX" sz="1600" dirty="0"/>
            <a:t>MIRACIDIO</a:t>
          </a:r>
        </a:p>
      </dgm:t>
    </dgm:pt>
    <dgm:pt modelId="{D2823443-CFFC-4CE4-B262-363711F12964}" type="parTrans" cxnId="{CA66DFD7-BEC3-467E-ADD7-334B7A90CCD6}">
      <dgm:prSet/>
      <dgm:spPr/>
      <dgm:t>
        <a:bodyPr/>
        <a:lstStyle/>
        <a:p>
          <a:endParaRPr lang="es-MX" sz="2400"/>
        </a:p>
      </dgm:t>
    </dgm:pt>
    <dgm:pt modelId="{3385CD94-D11C-4627-8E3F-2291C41295DE}" type="sibTrans" cxnId="{CA66DFD7-BEC3-467E-ADD7-334B7A90CCD6}">
      <dgm:prSet/>
      <dgm:spPr/>
      <dgm:t>
        <a:bodyPr/>
        <a:lstStyle/>
        <a:p>
          <a:endParaRPr lang="es-MX" sz="2400"/>
        </a:p>
      </dgm:t>
    </dgm:pt>
    <dgm:pt modelId="{00EA894F-1CCF-4DA5-B305-315096966FA7}">
      <dgm:prSet custT="1"/>
      <dgm:spPr/>
      <dgm:t>
        <a:bodyPr/>
        <a:lstStyle/>
        <a:p>
          <a:r>
            <a:rPr lang="es-MX" sz="1200" dirty="0">
              <a:solidFill>
                <a:schemeClr val="bg1"/>
              </a:solidFill>
            </a:rPr>
            <a:t>METACERCARIA</a:t>
          </a:r>
        </a:p>
      </dgm:t>
    </dgm:pt>
    <dgm:pt modelId="{98700D20-78FA-47AA-A7A7-8C24ED73E831}" type="parTrans" cxnId="{EAD5D2BF-AF69-4FA4-A392-A0F84B1250D3}">
      <dgm:prSet/>
      <dgm:spPr/>
      <dgm:t>
        <a:bodyPr/>
        <a:lstStyle/>
        <a:p>
          <a:endParaRPr lang="es-MX" sz="2400"/>
        </a:p>
      </dgm:t>
    </dgm:pt>
    <dgm:pt modelId="{80A71524-ED43-4B25-87FB-F381ACBFC7D5}" type="sibTrans" cxnId="{EAD5D2BF-AF69-4FA4-A392-A0F84B1250D3}">
      <dgm:prSet/>
      <dgm:spPr/>
      <dgm:t>
        <a:bodyPr/>
        <a:lstStyle/>
        <a:p>
          <a:endParaRPr lang="es-MX" sz="2400"/>
        </a:p>
      </dgm:t>
    </dgm:pt>
    <dgm:pt modelId="{15787481-85CD-4B0B-8E2A-65A72FFF267A}">
      <dgm:prSet custT="1"/>
      <dgm:spPr/>
      <dgm:t>
        <a:bodyPr/>
        <a:lstStyle/>
        <a:p>
          <a:r>
            <a:rPr lang="es-MX" sz="1600" dirty="0"/>
            <a:t>REDIA</a:t>
          </a:r>
        </a:p>
      </dgm:t>
    </dgm:pt>
    <dgm:pt modelId="{C745D53D-324D-4B55-A907-83B40C5F55B6}" type="parTrans" cxnId="{0325C175-B941-4F8E-9712-383DAF50EF5A}">
      <dgm:prSet/>
      <dgm:spPr/>
      <dgm:t>
        <a:bodyPr/>
        <a:lstStyle/>
        <a:p>
          <a:endParaRPr lang="es-MX" sz="2400"/>
        </a:p>
      </dgm:t>
    </dgm:pt>
    <dgm:pt modelId="{5863C14F-2E2B-4533-BC2E-208B82E77378}" type="sibTrans" cxnId="{0325C175-B941-4F8E-9712-383DAF50EF5A}">
      <dgm:prSet/>
      <dgm:spPr/>
      <dgm:t>
        <a:bodyPr/>
        <a:lstStyle/>
        <a:p>
          <a:endParaRPr lang="es-MX" sz="2400"/>
        </a:p>
      </dgm:t>
    </dgm:pt>
    <dgm:pt modelId="{62B73BE0-F04B-474A-8BAD-1613720C720E}">
      <dgm:prSet custT="1"/>
      <dgm:spPr/>
      <dgm:t>
        <a:bodyPr/>
        <a:lstStyle/>
        <a:p>
          <a:r>
            <a:rPr lang="es-MX" sz="1600" dirty="0"/>
            <a:t>CERCARIA</a:t>
          </a:r>
        </a:p>
      </dgm:t>
    </dgm:pt>
    <dgm:pt modelId="{F43A4EB9-D831-45DC-856B-E51577C2BC33}" type="parTrans" cxnId="{FBDE4FCB-6106-48D5-B807-1EB2A6BFD4E0}">
      <dgm:prSet/>
      <dgm:spPr/>
      <dgm:t>
        <a:bodyPr/>
        <a:lstStyle/>
        <a:p>
          <a:endParaRPr lang="es-MX" sz="2400"/>
        </a:p>
      </dgm:t>
    </dgm:pt>
    <dgm:pt modelId="{4A841F6B-0171-42A1-8BF2-C82EF30858BD}" type="sibTrans" cxnId="{FBDE4FCB-6106-48D5-B807-1EB2A6BFD4E0}">
      <dgm:prSet/>
      <dgm:spPr/>
      <dgm:t>
        <a:bodyPr/>
        <a:lstStyle/>
        <a:p>
          <a:endParaRPr lang="es-MX" sz="2400"/>
        </a:p>
      </dgm:t>
    </dgm:pt>
    <dgm:pt modelId="{B297E8CE-712D-4A45-AFD0-A9AB3B2B3F89}">
      <dgm:prSet custT="1"/>
      <dgm:spPr/>
      <dgm:t>
        <a:bodyPr/>
        <a:lstStyle/>
        <a:p>
          <a:r>
            <a:rPr lang="es-MX" sz="1200" dirty="0"/>
            <a:t>ADOLESCARIAS</a:t>
          </a:r>
        </a:p>
      </dgm:t>
    </dgm:pt>
    <dgm:pt modelId="{12820015-FB2D-47AB-B886-2F5A7AC1BD23}" type="parTrans" cxnId="{E6442B86-3FF7-46CA-83A4-BD229A0965BF}">
      <dgm:prSet/>
      <dgm:spPr/>
      <dgm:t>
        <a:bodyPr/>
        <a:lstStyle/>
        <a:p>
          <a:endParaRPr lang="es-MX" sz="2400"/>
        </a:p>
      </dgm:t>
    </dgm:pt>
    <dgm:pt modelId="{1A3CF615-7C0D-4B79-A3E6-B90E9CC8C87B}" type="sibTrans" cxnId="{E6442B86-3FF7-46CA-83A4-BD229A0965BF}">
      <dgm:prSet/>
      <dgm:spPr/>
      <dgm:t>
        <a:bodyPr/>
        <a:lstStyle/>
        <a:p>
          <a:endParaRPr lang="es-MX" sz="2400"/>
        </a:p>
      </dgm:t>
    </dgm:pt>
    <dgm:pt modelId="{159FFF3A-5713-460A-AE72-29FA1D20BDBC}">
      <dgm:prSet custT="1"/>
      <dgm:spPr/>
      <dgm:t>
        <a:bodyPr/>
        <a:lstStyle/>
        <a:p>
          <a:r>
            <a:rPr lang="es-MX" sz="1600" dirty="0"/>
            <a:t>Mide alrededor de 3cmx1.5cm.</a:t>
          </a:r>
        </a:p>
      </dgm:t>
    </dgm:pt>
    <dgm:pt modelId="{F18C1E0E-4B44-4198-8993-01417693E0EA}" type="parTrans" cxnId="{661A83DF-7062-4CD6-8ABB-8A2DA77C1875}">
      <dgm:prSet/>
      <dgm:spPr/>
      <dgm:t>
        <a:bodyPr/>
        <a:lstStyle/>
        <a:p>
          <a:endParaRPr lang="es-MX" sz="2400"/>
        </a:p>
      </dgm:t>
    </dgm:pt>
    <dgm:pt modelId="{0D20D249-09EC-4369-8AFF-03FAF14132B3}" type="sibTrans" cxnId="{661A83DF-7062-4CD6-8ABB-8A2DA77C1875}">
      <dgm:prSet/>
      <dgm:spPr/>
      <dgm:t>
        <a:bodyPr/>
        <a:lstStyle/>
        <a:p>
          <a:endParaRPr lang="es-MX" sz="2400"/>
        </a:p>
      </dgm:t>
    </dgm:pt>
    <dgm:pt modelId="{48DA2D2A-0722-4601-B369-36C9114BD7E4}">
      <dgm:prSet custT="1"/>
      <dgm:spPr/>
      <dgm:t>
        <a:bodyPr/>
        <a:lstStyle/>
        <a:p>
          <a:r>
            <a:rPr lang="es-MX" sz="1600" dirty="0"/>
            <a:t>Forma de hoja</a:t>
          </a:r>
        </a:p>
      </dgm:t>
    </dgm:pt>
    <dgm:pt modelId="{0CE7A33E-BCA7-4659-A259-7CC7A61092D8}" type="parTrans" cxnId="{A0B8DC5C-033A-477A-BC58-312877114E1B}">
      <dgm:prSet/>
      <dgm:spPr/>
      <dgm:t>
        <a:bodyPr/>
        <a:lstStyle/>
        <a:p>
          <a:endParaRPr lang="es-MX" sz="2400"/>
        </a:p>
      </dgm:t>
    </dgm:pt>
    <dgm:pt modelId="{05B82A2F-4C41-4FFC-8A89-568146A9EC2E}" type="sibTrans" cxnId="{A0B8DC5C-033A-477A-BC58-312877114E1B}">
      <dgm:prSet/>
      <dgm:spPr/>
      <dgm:t>
        <a:bodyPr/>
        <a:lstStyle/>
        <a:p>
          <a:endParaRPr lang="es-MX" sz="2400"/>
        </a:p>
      </dgm:t>
    </dgm:pt>
    <dgm:pt modelId="{9910A410-7B9D-4909-ABFC-1B445A2758AB}">
      <dgm:prSet custT="1"/>
      <dgm:spPr/>
      <dgm:t>
        <a:bodyPr/>
        <a:lstStyle/>
        <a:p>
          <a:r>
            <a:rPr lang="es-MX" sz="1600" dirty="0"/>
            <a:t>Cono cefálico.</a:t>
          </a:r>
        </a:p>
      </dgm:t>
    </dgm:pt>
    <dgm:pt modelId="{3022CA11-678F-4ED8-8D47-A518332AE3E7}" type="parTrans" cxnId="{61CA907C-8947-456B-9552-3B3ABFA7F739}">
      <dgm:prSet/>
      <dgm:spPr/>
      <dgm:t>
        <a:bodyPr/>
        <a:lstStyle/>
        <a:p>
          <a:endParaRPr lang="es-MX" sz="2400"/>
        </a:p>
      </dgm:t>
    </dgm:pt>
    <dgm:pt modelId="{F76D5A4C-4293-472F-B055-662BA70D31AA}" type="sibTrans" cxnId="{61CA907C-8947-456B-9552-3B3ABFA7F739}">
      <dgm:prSet/>
      <dgm:spPr/>
      <dgm:t>
        <a:bodyPr/>
        <a:lstStyle/>
        <a:p>
          <a:endParaRPr lang="es-MX" sz="2400"/>
        </a:p>
      </dgm:t>
    </dgm:pt>
    <dgm:pt modelId="{FB45419B-FF66-40CF-B099-F5A5AB7F565F}">
      <dgm:prSet custT="1"/>
      <dgm:spPr/>
      <dgm:t>
        <a:bodyPr/>
        <a:lstStyle/>
        <a:p>
          <a:r>
            <a:rPr lang="es-MX" sz="1600" dirty="0"/>
            <a:t>Aparato digestivo incompleto (ventosa oral e intestinos ciegos).</a:t>
          </a:r>
        </a:p>
      </dgm:t>
    </dgm:pt>
    <dgm:pt modelId="{2CC29E80-DE52-4EB7-80E8-3B21DD151795}" type="parTrans" cxnId="{F3096B54-EDCC-494D-9FCA-D4AAD4E9AA96}">
      <dgm:prSet/>
      <dgm:spPr/>
      <dgm:t>
        <a:bodyPr/>
        <a:lstStyle/>
        <a:p>
          <a:endParaRPr lang="es-MX" sz="2400"/>
        </a:p>
      </dgm:t>
    </dgm:pt>
    <dgm:pt modelId="{95A4B3AB-10FB-4477-8C9C-4C269EE7A33E}" type="sibTrans" cxnId="{F3096B54-EDCC-494D-9FCA-D4AAD4E9AA96}">
      <dgm:prSet/>
      <dgm:spPr/>
      <dgm:t>
        <a:bodyPr/>
        <a:lstStyle/>
        <a:p>
          <a:endParaRPr lang="es-MX" sz="2400"/>
        </a:p>
      </dgm:t>
    </dgm:pt>
    <dgm:pt modelId="{12602A7C-A594-4DF2-ABE4-DDF5430EF4D1}">
      <dgm:prSet custT="1"/>
      <dgm:spPr/>
      <dgm:t>
        <a:bodyPr/>
        <a:lstStyle/>
        <a:p>
          <a:r>
            <a:rPr lang="es-MX" sz="1600" dirty="0"/>
            <a:t>Hermafrodita</a:t>
          </a:r>
        </a:p>
      </dgm:t>
    </dgm:pt>
    <dgm:pt modelId="{19776FDB-4759-45EC-8692-9DC004A4D7BB}" type="parTrans" cxnId="{920D96F6-0F34-45AF-AA0C-515551186974}">
      <dgm:prSet/>
      <dgm:spPr/>
      <dgm:t>
        <a:bodyPr/>
        <a:lstStyle/>
        <a:p>
          <a:endParaRPr lang="es-MX" sz="2400"/>
        </a:p>
      </dgm:t>
    </dgm:pt>
    <dgm:pt modelId="{4E44C6C5-97AB-4E59-9345-470DBA3C8B9C}" type="sibTrans" cxnId="{920D96F6-0F34-45AF-AA0C-515551186974}">
      <dgm:prSet/>
      <dgm:spPr/>
      <dgm:t>
        <a:bodyPr/>
        <a:lstStyle/>
        <a:p>
          <a:endParaRPr lang="es-MX" sz="2400"/>
        </a:p>
      </dgm:t>
    </dgm:pt>
    <dgm:pt modelId="{D4804B48-C452-4B56-BA84-E895745037FB}">
      <dgm:prSet custT="1"/>
      <dgm:spPr/>
      <dgm:t>
        <a:bodyPr/>
        <a:lstStyle/>
        <a:p>
          <a:r>
            <a:rPr lang="es-MX" sz="1600" dirty="0"/>
            <a:t>Útero corto</a:t>
          </a:r>
        </a:p>
      </dgm:t>
    </dgm:pt>
    <dgm:pt modelId="{BA95BDBF-DEA1-491A-8145-A1D668560DDB}" type="parTrans" cxnId="{A593E82B-8838-4FC9-A551-8284B527DFA0}">
      <dgm:prSet/>
      <dgm:spPr/>
      <dgm:t>
        <a:bodyPr/>
        <a:lstStyle/>
        <a:p>
          <a:endParaRPr lang="es-MX" sz="2400"/>
        </a:p>
      </dgm:t>
    </dgm:pt>
    <dgm:pt modelId="{12FDB7DC-BF25-4840-9178-5F87FC6A5A75}" type="sibTrans" cxnId="{A593E82B-8838-4FC9-A551-8284B527DFA0}">
      <dgm:prSet/>
      <dgm:spPr/>
      <dgm:t>
        <a:bodyPr/>
        <a:lstStyle/>
        <a:p>
          <a:endParaRPr lang="es-MX" sz="2400"/>
        </a:p>
      </dgm:t>
    </dgm:pt>
    <dgm:pt modelId="{6E94552C-744B-4981-BC8E-1814A5CE202F}">
      <dgm:prSet custT="1"/>
      <dgm:spPr/>
      <dgm:t>
        <a:bodyPr/>
        <a:lstStyle/>
        <a:p>
          <a:r>
            <a:rPr lang="es-MX" sz="1600" dirty="0"/>
            <a:t>Ovalado</a:t>
          </a:r>
        </a:p>
      </dgm:t>
    </dgm:pt>
    <dgm:pt modelId="{56189527-6119-43B2-A770-F136CF326282}" type="parTrans" cxnId="{CDD9BDE9-F210-4341-B395-8E0D2245E8BF}">
      <dgm:prSet/>
      <dgm:spPr/>
      <dgm:t>
        <a:bodyPr/>
        <a:lstStyle/>
        <a:p>
          <a:endParaRPr lang="es-MX" sz="2400"/>
        </a:p>
      </dgm:t>
    </dgm:pt>
    <dgm:pt modelId="{CB0F6BE9-C217-47D6-B8EC-43EE0FBBA232}" type="sibTrans" cxnId="{CDD9BDE9-F210-4341-B395-8E0D2245E8BF}">
      <dgm:prSet/>
      <dgm:spPr/>
      <dgm:t>
        <a:bodyPr/>
        <a:lstStyle/>
        <a:p>
          <a:endParaRPr lang="es-MX" sz="2400"/>
        </a:p>
      </dgm:t>
    </dgm:pt>
    <dgm:pt modelId="{5E1C3002-8EF1-4042-AAE6-B222C40FA7F1}">
      <dgm:prSet custT="1"/>
      <dgm:spPr/>
      <dgm:t>
        <a:bodyPr/>
        <a:lstStyle/>
        <a:p>
          <a:r>
            <a:rPr lang="es-MX" sz="1600" dirty="0"/>
            <a:t>140-60x40.70</a:t>
          </a:r>
          <a:r>
            <a:rPr lang="el-GR" sz="1600" dirty="0"/>
            <a:t>μ</a:t>
          </a:r>
          <a:r>
            <a:rPr lang="es-MX" sz="1600" dirty="0"/>
            <a:t>m</a:t>
          </a:r>
        </a:p>
      </dgm:t>
    </dgm:pt>
    <dgm:pt modelId="{0F1E6044-392F-48C7-A277-F7C057565A14}" type="parTrans" cxnId="{12F6C98F-3F0B-49AA-8495-B696AAB13738}">
      <dgm:prSet/>
      <dgm:spPr/>
      <dgm:t>
        <a:bodyPr/>
        <a:lstStyle/>
        <a:p>
          <a:endParaRPr lang="es-MX" sz="2400"/>
        </a:p>
      </dgm:t>
    </dgm:pt>
    <dgm:pt modelId="{CC66AC6E-9277-41D7-AD08-D1444FF28FDF}" type="sibTrans" cxnId="{12F6C98F-3F0B-49AA-8495-B696AAB13738}">
      <dgm:prSet/>
      <dgm:spPr/>
      <dgm:t>
        <a:bodyPr/>
        <a:lstStyle/>
        <a:p>
          <a:endParaRPr lang="es-MX" sz="2400"/>
        </a:p>
      </dgm:t>
    </dgm:pt>
    <dgm:pt modelId="{2796523C-ECC1-44E5-9BBF-10DE44D20D40}">
      <dgm:prSet custT="1"/>
      <dgm:spPr/>
      <dgm:t>
        <a:bodyPr/>
        <a:lstStyle/>
        <a:p>
          <a:r>
            <a:rPr lang="es-MX" sz="1600" dirty="0"/>
            <a:t>Color amarillo dorado</a:t>
          </a:r>
        </a:p>
      </dgm:t>
    </dgm:pt>
    <dgm:pt modelId="{0D7C08BB-4FE9-486D-AB2A-ED31B0AA153C}" type="parTrans" cxnId="{E3ED4B47-C741-4B53-BE43-EA8FA36598CF}">
      <dgm:prSet/>
      <dgm:spPr/>
      <dgm:t>
        <a:bodyPr/>
        <a:lstStyle/>
        <a:p>
          <a:endParaRPr lang="es-MX" sz="2400"/>
        </a:p>
      </dgm:t>
    </dgm:pt>
    <dgm:pt modelId="{CED204B9-9EE8-4830-B619-15B33C4A4D7D}" type="sibTrans" cxnId="{E3ED4B47-C741-4B53-BE43-EA8FA36598CF}">
      <dgm:prSet/>
      <dgm:spPr/>
      <dgm:t>
        <a:bodyPr/>
        <a:lstStyle/>
        <a:p>
          <a:endParaRPr lang="es-MX" sz="2400"/>
        </a:p>
      </dgm:t>
    </dgm:pt>
    <dgm:pt modelId="{3FE5FB8A-0383-4B96-8BA4-C0763056FCEF}">
      <dgm:prSet custT="1"/>
      <dgm:spPr/>
      <dgm:t>
        <a:bodyPr/>
        <a:lstStyle/>
        <a:p>
          <a:r>
            <a:rPr lang="es-MX" sz="1600" dirty="0"/>
            <a:t>Cubierta lisa delgada.</a:t>
          </a:r>
        </a:p>
      </dgm:t>
    </dgm:pt>
    <dgm:pt modelId="{9FB00D22-0CDF-4231-8ECC-3BDCDE3892FC}" type="parTrans" cxnId="{2A929355-1F8B-4AB0-99D8-4F91BEFEB7A1}">
      <dgm:prSet/>
      <dgm:spPr/>
      <dgm:t>
        <a:bodyPr/>
        <a:lstStyle/>
        <a:p>
          <a:endParaRPr lang="es-MX" sz="2400"/>
        </a:p>
      </dgm:t>
    </dgm:pt>
    <dgm:pt modelId="{5F2CD7AF-6193-4BAA-A9C3-A5674FCFD696}" type="sibTrans" cxnId="{2A929355-1F8B-4AB0-99D8-4F91BEFEB7A1}">
      <dgm:prSet/>
      <dgm:spPr/>
      <dgm:t>
        <a:bodyPr/>
        <a:lstStyle/>
        <a:p>
          <a:endParaRPr lang="es-MX" sz="2400"/>
        </a:p>
      </dgm:t>
    </dgm:pt>
    <dgm:pt modelId="{A536EE8E-0B12-4D8F-BA69-FD695DF86AFE}">
      <dgm:prSet custT="1"/>
      <dgm:spPr/>
      <dgm:t>
        <a:bodyPr/>
        <a:lstStyle/>
        <a:p>
          <a:r>
            <a:rPr lang="es-MX" sz="1600" dirty="0"/>
            <a:t>Parecido al adulto</a:t>
          </a:r>
        </a:p>
      </dgm:t>
    </dgm:pt>
    <dgm:pt modelId="{D0084E69-2B3B-4F5E-B5E0-B4D093512E8A}" type="parTrans" cxnId="{CC934F29-3707-48E0-9534-916617FCB14C}">
      <dgm:prSet/>
      <dgm:spPr/>
      <dgm:t>
        <a:bodyPr/>
        <a:lstStyle/>
        <a:p>
          <a:endParaRPr lang="es-MX" sz="2400"/>
        </a:p>
      </dgm:t>
    </dgm:pt>
    <dgm:pt modelId="{CA939F46-9519-458F-A865-CD709EA7289F}" type="sibTrans" cxnId="{CC934F29-3707-48E0-9534-916617FCB14C}">
      <dgm:prSet/>
      <dgm:spPr/>
      <dgm:t>
        <a:bodyPr/>
        <a:lstStyle/>
        <a:p>
          <a:endParaRPr lang="es-MX" sz="2400"/>
        </a:p>
      </dgm:t>
    </dgm:pt>
    <dgm:pt modelId="{B4838D23-6A63-4F92-AEA5-4D9F6581E01C}">
      <dgm:prSet custT="1"/>
      <dgm:spPr/>
      <dgm:t>
        <a:bodyPr/>
        <a:lstStyle/>
        <a:p>
          <a:r>
            <a:rPr lang="es-MX" sz="1600" dirty="0"/>
            <a:t>Papila cónica en la parte proximal.</a:t>
          </a:r>
        </a:p>
      </dgm:t>
    </dgm:pt>
    <dgm:pt modelId="{13F918C9-6D92-48F2-8AA6-C43529CA9845}" type="parTrans" cxnId="{E0B800D4-CD0B-4174-A7E2-603436EDB1AB}">
      <dgm:prSet/>
      <dgm:spPr/>
      <dgm:t>
        <a:bodyPr/>
        <a:lstStyle/>
        <a:p>
          <a:endParaRPr lang="es-MX" sz="2400"/>
        </a:p>
      </dgm:t>
    </dgm:pt>
    <dgm:pt modelId="{8F9FF689-EBA4-432D-AF13-A3A07E19FA96}" type="sibTrans" cxnId="{E0B800D4-CD0B-4174-A7E2-603436EDB1AB}">
      <dgm:prSet/>
      <dgm:spPr/>
      <dgm:t>
        <a:bodyPr/>
        <a:lstStyle/>
        <a:p>
          <a:endParaRPr lang="es-MX" sz="2400"/>
        </a:p>
      </dgm:t>
    </dgm:pt>
    <dgm:pt modelId="{72204FA7-627D-4082-8CA3-02E0853080A1}">
      <dgm:prSet custT="1"/>
      <dgm:spPr/>
      <dgm:t>
        <a:bodyPr/>
        <a:lstStyle/>
        <a:p>
          <a:r>
            <a:rPr lang="es-MX" sz="1600" dirty="0"/>
            <a:t>Cuerpo cubierto de cilios</a:t>
          </a:r>
        </a:p>
      </dgm:t>
    </dgm:pt>
    <dgm:pt modelId="{40B60B4F-F9FA-44C7-84F2-9A78312AD9C1}" type="parTrans" cxnId="{30BF18C8-7CB6-4841-AC66-DB3ED85025F6}">
      <dgm:prSet/>
      <dgm:spPr/>
      <dgm:t>
        <a:bodyPr/>
        <a:lstStyle/>
        <a:p>
          <a:endParaRPr lang="es-MX" sz="2400"/>
        </a:p>
      </dgm:t>
    </dgm:pt>
    <dgm:pt modelId="{1F90CD0C-6165-478D-A751-99659FF1CC2F}" type="sibTrans" cxnId="{30BF18C8-7CB6-4841-AC66-DB3ED85025F6}">
      <dgm:prSet/>
      <dgm:spPr/>
      <dgm:t>
        <a:bodyPr/>
        <a:lstStyle/>
        <a:p>
          <a:endParaRPr lang="es-MX" sz="2400"/>
        </a:p>
      </dgm:t>
    </dgm:pt>
    <dgm:pt modelId="{D998D384-0A7A-46B2-B68A-571F13DEBD88}">
      <dgm:prSet custT="1"/>
      <dgm:spPr/>
      <dgm:t>
        <a:bodyPr/>
        <a:lstStyle/>
        <a:p>
          <a:r>
            <a:rPr lang="es-MX" sz="1600" dirty="0"/>
            <a:t>128x25</a:t>
          </a:r>
          <a:r>
            <a:rPr lang="el-GR" sz="1600" dirty="0"/>
            <a:t>μ</a:t>
          </a:r>
          <a:r>
            <a:rPr lang="es-MX" sz="1600" dirty="0"/>
            <a:t>m</a:t>
          </a:r>
        </a:p>
      </dgm:t>
    </dgm:pt>
    <dgm:pt modelId="{C2ACEA2A-0EC0-47E0-B493-2D9D590BAFB4}" type="parTrans" cxnId="{A6745B7F-2A60-4590-ABD5-422C17414605}">
      <dgm:prSet/>
      <dgm:spPr/>
      <dgm:t>
        <a:bodyPr/>
        <a:lstStyle/>
        <a:p>
          <a:endParaRPr lang="es-MX" sz="2400"/>
        </a:p>
      </dgm:t>
    </dgm:pt>
    <dgm:pt modelId="{598BF6B1-5A85-4C0F-9D35-5B6128D27A1A}" type="sibTrans" cxnId="{A6745B7F-2A60-4590-ABD5-422C17414605}">
      <dgm:prSet/>
      <dgm:spPr/>
      <dgm:t>
        <a:bodyPr/>
        <a:lstStyle/>
        <a:p>
          <a:endParaRPr lang="es-MX" sz="2400"/>
        </a:p>
      </dgm:t>
    </dgm:pt>
    <dgm:pt modelId="{6EEBEF38-ECAE-479D-818C-12B0C770E75A}">
      <dgm:prSet custT="1"/>
      <dgm:spPr/>
      <dgm:t>
        <a:bodyPr/>
        <a:lstStyle/>
        <a:p>
          <a:r>
            <a:rPr lang="es-MX" sz="1600" dirty="0"/>
            <a:t>Operculado</a:t>
          </a:r>
        </a:p>
      </dgm:t>
    </dgm:pt>
    <dgm:pt modelId="{A097AD22-503E-4095-95F8-FB83EF8D7939}" type="sibTrans" cxnId="{2550AC29-974B-4ED5-9A59-7FBD3A8B170E}">
      <dgm:prSet/>
      <dgm:spPr/>
      <dgm:t>
        <a:bodyPr/>
        <a:lstStyle/>
        <a:p>
          <a:endParaRPr lang="es-MX" sz="2400"/>
        </a:p>
      </dgm:t>
    </dgm:pt>
    <dgm:pt modelId="{D0541589-818C-42A1-83AA-594F224DB885}" type="parTrans" cxnId="{2550AC29-974B-4ED5-9A59-7FBD3A8B170E}">
      <dgm:prSet/>
      <dgm:spPr/>
      <dgm:t>
        <a:bodyPr/>
        <a:lstStyle/>
        <a:p>
          <a:endParaRPr lang="es-MX" sz="2400"/>
        </a:p>
      </dgm:t>
    </dgm:pt>
    <dgm:pt modelId="{FD2858ED-BFF5-4F9F-A5FC-4D8CD1DF8748}">
      <dgm:prSet custT="1"/>
      <dgm:spPr/>
      <dgm:t>
        <a:bodyPr/>
        <a:lstStyle/>
        <a:p>
          <a:r>
            <a:rPr lang="es-MX" sz="1200" dirty="0"/>
            <a:t>ESPOROQUISTE</a:t>
          </a:r>
        </a:p>
      </dgm:t>
    </dgm:pt>
    <dgm:pt modelId="{7BBD7230-245D-4CD8-97D0-C1D7441A8923}" type="parTrans" cxnId="{96C225A8-9E4D-48C2-93A5-74AC20513EEC}">
      <dgm:prSet/>
      <dgm:spPr/>
      <dgm:t>
        <a:bodyPr/>
        <a:lstStyle/>
        <a:p>
          <a:endParaRPr lang="es-MX" sz="2400"/>
        </a:p>
      </dgm:t>
    </dgm:pt>
    <dgm:pt modelId="{9D166607-DA30-4DB7-8529-1A3E51B82575}" type="sibTrans" cxnId="{96C225A8-9E4D-48C2-93A5-74AC20513EEC}">
      <dgm:prSet/>
      <dgm:spPr/>
      <dgm:t>
        <a:bodyPr/>
        <a:lstStyle/>
        <a:p>
          <a:endParaRPr lang="es-MX" sz="2400"/>
        </a:p>
      </dgm:t>
    </dgm:pt>
    <dgm:pt modelId="{6513C6A9-6ABD-446A-AA5D-B7D1D69798A8}">
      <dgm:prSet custT="1"/>
      <dgm:spPr/>
      <dgm:t>
        <a:bodyPr/>
        <a:lstStyle/>
        <a:p>
          <a:r>
            <a:rPr lang="es-MX" sz="1600" dirty="0"/>
            <a:t>Forma ovalada</a:t>
          </a:r>
        </a:p>
      </dgm:t>
    </dgm:pt>
    <dgm:pt modelId="{EA179CE4-0FF8-44D6-88A5-13C5BB5E8E5F}" type="parTrans" cxnId="{F0AAC11B-3EC1-41F2-A71F-6E70992F61D7}">
      <dgm:prSet/>
      <dgm:spPr/>
      <dgm:t>
        <a:bodyPr/>
        <a:lstStyle/>
        <a:p>
          <a:endParaRPr lang="es-MX" sz="2400"/>
        </a:p>
      </dgm:t>
    </dgm:pt>
    <dgm:pt modelId="{970C18CC-9C54-4A8D-8627-517177F182B8}" type="sibTrans" cxnId="{F0AAC11B-3EC1-41F2-A71F-6E70992F61D7}">
      <dgm:prSet/>
      <dgm:spPr/>
      <dgm:t>
        <a:bodyPr/>
        <a:lstStyle/>
        <a:p>
          <a:endParaRPr lang="es-MX" sz="2400"/>
        </a:p>
      </dgm:t>
    </dgm:pt>
    <dgm:pt modelId="{976F4170-3D50-483B-BC2D-0C54D40FA9E4}">
      <dgm:prSet custT="1"/>
      <dgm:spPr/>
      <dgm:t>
        <a:bodyPr/>
        <a:lstStyle/>
        <a:p>
          <a:r>
            <a:rPr lang="es-MX" sz="1600" dirty="0"/>
            <a:t>Alargado o a veces semiesférico.</a:t>
          </a:r>
        </a:p>
      </dgm:t>
    </dgm:pt>
    <dgm:pt modelId="{02E36E3A-9A09-4672-AF0F-2AE3F06525FC}" type="parTrans" cxnId="{B06262CB-63A5-4D76-B4B5-FAC8190DFAE3}">
      <dgm:prSet/>
      <dgm:spPr/>
      <dgm:t>
        <a:bodyPr/>
        <a:lstStyle/>
        <a:p>
          <a:endParaRPr lang="es-MX" sz="2400"/>
        </a:p>
      </dgm:t>
    </dgm:pt>
    <dgm:pt modelId="{070C8184-775D-4BF8-8BF0-BB5816823AE4}" type="sibTrans" cxnId="{B06262CB-63A5-4D76-B4B5-FAC8190DFAE3}">
      <dgm:prSet/>
      <dgm:spPr/>
      <dgm:t>
        <a:bodyPr/>
        <a:lstStyle/>
        <a:p>
          <a:endParaRPr lang="es-MX" sz="2400"/>
        </a:p>
      </dgm:t>
    </dgm:pt>
    <dgm:pt modelId="{86CC90D7-22D9-4424-8AD2-2442072CB1AC}">
      <dgm:prSet custT="1"/>
      <dgm:spPr/>
      <dgm:t>
        <a:bodyPr/>
        <a:lstStyle/>
        <a:p>
          <a:r>
            <a:rPr lang="es-MX" sz="1600" dirty="0"/>
            <a:t>Extremo redondo y otro cónico.</a:t>
          </a:r>
        </a:p>
      </dgm:t>
    </dgm:pt>
    <dgm:pt modelId="{0C038AA0-9EF5-4298-A46A-07278E65AB5B}" type="parTrans" cxnId="{76AC7673-A18D-46FC-8C3B-ED26C0108175}">
      <dgm:prSet/>
      <dgm:spPr/>
      <dgm:t>
        <a:bodyPr/>
        <a:lstStyle/>
        <a:p>
          <a:endParaRPr lang="es-MX" sz="2400"/>
        </a:p>
      </dgm:t>
    </dgm:pt>
    <dgm:pt modelId="{26AEAF32-DCCE-45B5-95BB-73CAF5F6B1CC}" type="sibTrans" cxnId="{76AC7673-A18D-46FC-8C3B-ED26C0108175}">
      <dgm:prSet/>
      <dgm:spPr/>
      <dgm:t>
        <a:bodyPr/>
        <a:lstStyle/>
        <a:p>
          <a:endParaRPr lang="es-MX" sz="2400"/>
        </a:p>
      </dgm:t>
    </dgm:pt>
    <dgm:pt modelId="{20BD1AA2-D16B-4E8E-9F75-D9FEA94CC195}">
      <dgm:prSet custT="1"/>
      <dgm:spPr/>
      <dgm:t>
        <a:bodyPr/>
        <a:lstStyle/>
        <a:p>
          <a:r>
            <a:rPr lang="es-MX" sz="1600" dirty="0"/>
            <a:t>Mide 550</a:t>
          </a:r>
          <a:r>
            <a:rPr lang="el-GR" sz="1600" dirty="0"/>
            <a:t>μ</a:t>
          </a:r>
          <a:r>
            <a:rPr lang="es-MX" sz="1600" dirty="0"/>
            <a:t>m</a:t>
          </a:r>
        </a:p>
      </dgm:t>
    </dgm:pt>
    <dgm:pt modelId="{3776589B-EBF5-4842-BE8B-60D19CABB344}" type="parTrans" cxnId="{6E071C43-BF91-492E-A715-FBBEF4562F03}">
      <dgm:prSet/>
      <dgm:spPr/>
      <dgm:t>
        <a:bodyPr/>
        <a:lstStyle/>
        <a:p>
          <a:endParaRPr lang="es-MX" sz="2400"/>
        </a:p>
      </dgm:t>
    </dgm:pt>
    <dgm:pt modelId="{E86679A7-3531-4699-A0BD-DE67DC6A07F1}" type="sibTrans" cxnId="{6E071C43-BF91-492E-A715-FBBEF4562F03}">
      <dgm:prSet/>
      <dgm:spPr/>
      <dgm:t>
        <a:bodyPr/>
        <a:lstStyle/>
        <a:p>
          <a:endParaRPr lang="es-MX" sz="2400"/>
        </a:p>
      </dgm:t>
    </dgm:pt>
    <dgm:pt modelId="{5A19DAC7-0CC5-45B1-8C0B-A7571930175E}">
      <dgm:prSet custT="1"/>
      <dgm:spPr/>
      <dgm:t>
        <a:bodyPr/>
        <a:lstStyle/>
        <a:p>
          <a:r>
            <a:rPr lang="es-MX" sz="1600" dirty="0"/>
            <a:t>Miden 1-3mm de largo.</a:t>
          </a:r>
        </a:p>
      </dgm:t>
    </dgm:pt>
    <dgm:pt modelId="{FB119934-DDD9-4FFB-9005-A66A786FF816}" type="parTrans" cxnId="{CDD96745-E419-4ACB-B4FE-7E0C790E984D}">
      <dgm:prSet/>
      <dgm:spPr/>
      <dgm:t>
        <a:bodyPr/>
        <a:lstStyle/>
        <a:p>
          <a:endParaRPr lang="es-MX" sz="2400"/>
        </a:p>
      </dgm:t>
    </dgm:pt>
    <dgm:pt modelId="{FE5BC3FB-C0E5-42C7-A6FC-ECF013FB3B83}" type="sibTrans" cxnId="{CDD96745-E419-4ACB-B4FE-7E0C790E984D}">
      <dgm:prSet/>
      <dgm:spPr/>
      <dgm:t>
        <a:bodyPr/>
        <a:lstStyle/>
        <a:p>
          <a:endParaRPr lang="es-MX" sz="2400"/>
        </a:p>
      </dgm:t>
    </dgm:pt>
    <dgm:pt modelId="{25422E66-8FAD-4A23-BAF4-12B86073A00A}">
      <dgm:prSet custT="1"/>
      <dgm:spPr/>
      <dgm:t>
        <a:bodyPr/>
        <a:lstStyle/>
        <a:p>
          <a:r>
            <a:rPr lang="es-MX" sz="1600" dirty="0"/>
            <a:t>Presentan masas germinales en distintos grados de desarrollo.</a:t>
          </a:r>
        </a:p>
      </dgm:t>
    </dgm:pt>
    <dgm:pt modelId="{F150B20B-99B1-4CB7-B37A-D427775739CA}" type="parTrans" cxnId="{F53415BB-EC1D-472B-A2DC-22CE9F9F79A3}">
      <dgm:prSet/>
      <dgm:spPr/>
      <dgm:t>
        <a:bodyPr/>
        <a:lstStyle/>
        <a:p>
          <a:endParaRPr lang="es-MX" sz="2400"/>
        </a:p>
      </dgm:t>
    </dgm:pt>
    <dgm:pt modelId="{1578D51C-7AD2-4A3F-9373-27D99B7E30CB}" type="sibTrans" cxnId="{F53415BB-EC1D-472B-A2DC-22CE9F9F79A3}">
      <dgm:prSet/>
      <dgm:spPr/>
      <dgm:t>
        <a:bodyPr/>
        <a:lstStyle/>
        <a:p>
          <a:endParaRPr lang="es-MX" sz="2400"/>
        </a:p>
      </dgm:t>
    </dgm:pt>
    <dgm:pt modelId="{D83E758E-19F4-4A0A-A385-CFCAE0CCBC68}">
      <dgm:prSet custT="1"/>
      <dgm:spPr/>
      <dgm:t>
        <a:bodyPr/>
        <a:lstStyle/>
        <a:p>
          <a:r>
            <a:rPr lang="es-MX" sz="1600" dirty="0"/>
            <a:t>Porción anterior o cabeza redondeada en reposo y alargada en cavidad.</a:t>
          </a:r>
        </a:p>
      </dgm:t>
    </dgm:pt>
    <dgm:pt modelId="{0A53A251-9383-4D42-A5BA-F5546C6EB3AD}" type="parTrans" cxnId="{B44077E5-E3A5-45D0-8F8D-1D095DB182A1}">
      <dgm:prSet/>
      <dgm:spPr/>
      <dgm:t>
        <a:bodyPr/>
        <a:lstStyle/>
        <a:p>
          <a:endParaRPr lang="es-MX" sz="2400"/>
        </a:p>
      </dgm:t>
    </dgm:pt>
    <dgm:pt modelId="{3798CA01-C45E-4FFB-B93A-FF8A7B5582A4}" type="sibTrans" cxnId="{B44077E5-E3A5-45D0-8F8D-1D095DB182A1}">
      <dgm:prSet/>
      <dgm:spPr/>
      <dgm:t>
        <a:bodyPr/>
        <a:lstStyle/>
        <a:p>
          <a:endParaRPr lang="es-MX" sz="2400"/>
        </a:p>
      </dgm:t>
    </dgm:pt>
    <dgm:pt modelId="{CB18431B-13B6-441E-96C4-CB2D5F5F63BB}">
      <dgm:prSet custT="1"/>
      <dgm:spPr/>
      <dgm:t>
        <a:bodyPr/>
        <a:lstStyle/>
        <a:p>
          <a:r>
            <a:rPr lang="es-MX" sz="1600" dirty="0"/>
            <a:t>Cola que le da movilidad, mide 700</a:t>
          </a:r>
          <a:r>
            <a:rPr lang="el-GR" sz="1600" dirty="0"/>
            <a:t>μ</a:t>
          </a:r>
          <a:r>
            <a:rPr lang="es-MX" sz="1600" dirty="0"/>
            <a:t>m.</a:t>
          </a:r>
        </a:p>
      </dgm:t>
    </dgm:pt>
    <dgm:pt modelId="{FECE6B9E-937C-46E4-AA95-F0B8BFC2FE5B}" type="parTrans" cxnId="{78116175-6903-405E-A287-1399B5783437}">
      <dgm:prSet/>
      <dgm:spPr/>
      <dgm:t>
        <a:bodyPr/>
        <a:lstStyle/>
        <a:p>
          <a:endParaRPr lang="es-MX" sz="2400"/>
        </a:p>
      </dgm:t>
    </dgm:pt>
    <dgm:pt modelId="{F660412F-394B-4A32-B560-B6352EAB67DF}" type="sibTrans" cxnId="{78116175-6903-405E-A287-1399B5783437}">
      <dgm:prSet/>
      <dgm:spPr/>
      <dgm:t>
        <a:bodyPr/>
        <a:lstStyle/>
        <a:p>
          <a:endParaRPr lang="es-MX" sz="2400"/>
        </a:p>
      </dgm:t>
    </dgm:pt>
    <dgm:pt modelId="{B8DCD36F-7FB4-4C37-A3E0-E9A4B89A9277}">
      <dgm:prSet custT="1"/>
      <dgm:spPr/>
      <dgm:t>
        <a:bodyPr/>
        <a:lstStyle/>
        <a:p>
          <a:endParaRPr lang="es-MX" sz="1600" dirty="0"/>
        </a:p>
      </dgm:t>
    </dgm:pt>
    <dgm:pt modelId="{8D9A6800-25F9-4B61-AD93-3F38AFC8C659}" type="parTrans" cxnId="{128957AB-E949-4098-999D-0010B070158C}">
      <dgm:prSet/>
      <dgm:spPr/>
      <dgm:t>
        <a:bodyPr/>
        <a:lstStyle/>
        <a:p>
          <a:endParaRPr lang="es-MX" sz="2400"/>
        </a:p>
      </dgm:t>
    </dgm:pt>
    <dgm:pt modelId="{F13E1EDA-2686-4174-BAD8-8355DA5CF170}" type="sibTrans" cxnId="{128957AB-E949-4098-999D-0010B070158C}">
      <dgm:prSet/>
      <dgm:spPr/>
      <dgm:t>
        <a:bodyPr/>
        <a:lstStyle/>
        <a:p>
          <a:endParaRPr lang="es-MX" sz="2400"/>
        </a:p>
      </dgm:t>
    </dgm:pt>
    <dgm:pt modelId="{7FCE54FB-6716-40E1-91FC-92115A275104}">
      <dgm:prSet custT="1"/>
      <dgm:spPr/>
      <dgm:t>
        <a:bodyPr/>
        <a:lstStyle/>
        <a:p>
          <a:r>
            <a:rPr lang="es-MX" sz="1600" dirty="0"/>
            <a:t>Mide 270x340</a:t>
          </a:r>
          <a:r>
            <a:rPr lang="el-GR" sz="1600" dirty="0"/>
            <a:t>μ</a:t>
          </a:r>
          <a:r>
            <a:rPr lang="es-MX" sz="1600" dirty="0"/>
            <a:t>m</a:t>
          </a:r>
        </a:p>
      </dgm:t>
    </dgm:pt>
    <dgm:pt modelId="{096C866D-0D71-433C-BA44-9BA71ECD44F9}" type="parTrans" cxnId="{35D577C6-28C9-417C-8114-3589F89CD697}">
      <dgm:prSet/>
      <dgm:spPr/>
      <dgm:t>
        <a:bodyPr/>
        <a:lstStyle/>
        <a:p>
          <a:endParaRPr lang="es-MX" sz="2400"/>
        </a:p>
      </dgm:t>
    </dgm:pt>
    <dgm:pt modelId="{BA734D47-6247-4085-8AD3-49F69C4397F7}" type="sibTrans" cxnId="{35D577C6-28C9-417C-8114-3589F89CD697}">
      <dgm:prSet/>
      <dgm:spPr/>
      <dgm:t>
        <a:bodyPr/>
        <a:lstStyle/>
        <a:p>
          <a:endParaRPr lang="es-MX" sz="2400"/>
        </a:p>
      </dgm:t>
    </dgm:pt>
    <dgm:pt modelId="{2C65C4AF-FD27-42A7-9501-6C7AF5A124E9}">
      <dgm:prSet custT="1"/>
      <dgm:spPr/>
      <dgm:t>
        <a:bodyPr/>
        <a:lstStyle/>
        <a:p>
          <a:r>
            <a:rPr lang="es-MX" sz="1600" dirty="0"/>
            <a:t>Redondas</a:t>
          </a:r>
        </a:p>
      </dgm:t>
    </dgm:pt>
    <dgm:pt modelId="{FC460B74-AC8E-47EB-96EC-636E54C69741}" type="parTrans" cxnId="{4E71098E-A4D3-4F32-84BF-36DEBE74A041}">
      <dgm:prSet/>
      <dgm:spPr/>
      <dgm:t>
        <a:bodyPr/>
        <a:lstStyle/>
        <a:p>
          <a:endParaRPr lang="es-MX" sz="2400"/>
        </a:p>
      </dgm:t>
    </dgm:pt>
    <dgm:pt modelId="{789679BC-2EFE-484C-89AB-C83E128FBF14}" type="sibTrans" cxnId="{4E71098E-A4D3-4F32-84BF-36DEBE74A041}">
      <dgm:prSet/>
      <dgm:spPr/>
      <dgm:t>
        <a:bodyPr/>
        <a:lstStyle/>
        <a:p>
          <a:endParaRPr lang="es-MX" sz="2400"/>
        </a:p>
      </dgm:t>
    </dgm:pt>
    <dgm:pt modelId="{6251F00E-3B38-4D11-AF85-F195E7A2563C}">
      <dgm:prSet custT="1"/>
      <dgm:spPr/>
      <dgm:t>
        <a:bodyPr/>
        <a:lstStyle/>
        <a:p>
          <a:r>
            <a:rPr lang="es-MX" sz="1600" dirty="0"/>
            <a:t>Cubierta de resistencia.</a:t>
          </a:r>
        </a:p>
      </dgm:t>
    </dgm:pt>
    <dgm:pt modelId="{B122001B-4898-475F-A7B0-7793A16BF2E7}" type="parTrans" cxnId="{9D6900EC-A4D8-42EB-848A-555FBB11DB40}">
      <dgm:prSet/>
      <dgm:spPr/>
      <dgm:t>
        <a:bodyPr/>
        <a:lstStyle/>
        <a:p>
          <a:endParaRPr lang="es-MX" sz="2400"/>
        </a:p>
      </dgm:t>
    </dgm:pt>
    <dgm:pt modelId="{B9F0BE7D-173E-4D1D-8F78-1D1FFBD41D10}" type="sibTrans" cxnId="{9D6900EC-A4D8-42EB-848A-555FBB11DB40}">
      <dgm:prSet/>
      <dgm:spPr/>
      <dgm:t>
        <a:bodyPr/>
        <a:lstStyle/>
        <a:p>
          <a:endParaRPr lang="es-MX" sz="2400"/>
        </a:p>
      </dgm:t>
    </dgm:pt>
    <dgm:pt modelId="{A9A4CEB5-90FB-4014-9CD3-658BC8523790}">
      <dgm:prSet custT="1"/>
      <dgm:spPr/>
      <dgm:t>
        <a:bodyPr/>
        <a:lstStyle/>
        <a:p>
          <a:r>
            <a:rPr lang="es-MX" sz="1600" dirty="0"/>
            <a:t>Liberan un producto pegajoso que sirve como adherencia. </a:t>
          </a:r>
        </a:p>
      </dgm:t>
    </dgm:pt>
    <dgm:pt modelId="{DCA4F591-38F6-4869-BCF7-9D0C4ED69A28}" type="parTrans" cxnId="{FF011B30-3192-4694-8388-58E0BE86A285}">
      <dgm:prSet/>
      <dgm:spPr/>
      <dgm:t>
        <a:bodyPr/>
        <a:lstStyle/>
        <a:p>
          <a:endParaRPr lang="es-MX" sz="2400"/>
        </a:p>
      </dgm:t>
    </dgm:pt>
    <dgm:pt modelId="{8B5426CD-5018-47A0-91E0-CE834116BD67}" type="sibTrans" cxnId="{FF011B30-3192-4694-8388-58E0BE86A285}">
      <dgm:prSet/>
      <dgm:spPr/>
      <dgm:t>
        <a:bodyPr/>
        <a:lstStyle/>
        <a:p>
          <a:endParaRPr lang="es-MX" sz="2400"/>
        </a:p>
      </dgm:t>
    </dgm:pt>
    <dgm:pt modelId="{DCD29D68-6527-4035-82C2-37BAAA3AEC02}">
      <dgm:prSet custT="1"/>
      <dgm:spPr/>
      <dgm:t>
        <a:bodyPr/>
        <a:lstStyle/>
        <a:p>
          <a:r>
            <a:rPr lang="es-MX" sz="1600" dirty="0"/>
            <a:t>También llamadas larva juvenil.</a:t>
          </a:r>
        </a:p>
      </dgm:t>
    </dgm:pt>
    <dgm:pt modelId="{EFED0139-8578-48F3-8E74-7A51F7807B6E}" type="parTrans" cxnId="{7A69ED24-BBE8-4E32-95D5-C1A0C6954A79}">
      <dgm:prSet/>
      <dgm:spPr/>
      <dgm:t>
        <a:bodyPr/>
        <a:lstStyle/>
        <a:p>
          <a:endParaRPr lang="es-MX" sz="2400"/>
        </a:p>
      </dgm:t>
    </dgm:pt>
    <dgm:pt modelId="{74E2E5F3-17C6-473F-AFA6-D8BDD1CE1DA7}" type="sibTrans" cxnId="{7A69ED24-BBE8-4E32-95D5-C1A0C6954A79}">
      <dgm:prSet/>
      <dgm:spPr/>
      <dgm:t>
        <a:bodyPr/>
        <a:lstStyle/>
        <a:p>
          <a:endParaRPr lang="es-MX" sz="2400"/>
        </a:p>
      </dgm:t>
    </dgm:pt>
    <dgm:pt modelId="{CC0B8CF9-6B19-4520-BC87-2C38A195FF63}">
      <dgm:prSet custT="1"/>
      <dgm:spPr/>
      <dgm:t>
        <a:bodyPr/>
        <a:lstStyle/>
        <a:p>
          <a:endParaRPr lang="es-MX" sz="1600" dirty="0"/>
        </a:p>
      </dgm:t>
    </dgm:pt>
    <dgm:pt modelId="{EAD8FE28-F301-469C-BDA9-D7B756D214F4}" type="parTrans" cxnId="{BDB3DFCA-3E61-4884-89C5-F34B64B5A7CC}">
      <dgm:prSet/>
      <dgm:spPr/>
      <dgm:t>
        <a:bodyPr/>
        <a:lstStyle/>
        <a:p>
          <a:endParaRPr lang="es-MX" sz="2400"/>
        </a:p>
      </dgm:t>
    </dgm:pt>
    <dgm:pt modelId="{BA550D6C-3FD9-44E6-AEF9-59C50BACD32D}" type="sibTrans" cxnId="{BDB3DFCA-3E61-4884-89C5-F34B64B5A7CC}">
      <dgm:prSet/>
      <dgm:spPr/>
      <dgm:t>
        <a:bodyPr/>
        <a:lstStyle/>
        <a:p>
          <a:endParaRPr lang="es-MX" sz="2400"/>
        </a:p>
      </dgm:t>
    </dgm:pt>
    <dgm:pt modelId="{3326A762-6C93-402D-98FD-F97F8351DC8A}">
      <dgm:prSet custT="1"/>
      <dgm:spPr/>
      <dgm:t>
        <a:bodyPr/>
        <a:lstStyle/>
        <a:p>
          <a:r>
            <a:rPr lang="es-MX" sz="1600" dirty="0"/>
            <a:t>Larva ciliada.</a:t>
          </a:r>
        </a:p>
      </dgm:t>
    </dgm:pt>
    <dgm:pt modelId="{1619ACB7-E06C-48FD-B414-4DDB2839A221}" type="parTrans" cxnId="{65B65825-5B2B-408F-8635-7D7EC1DDCED6}">
      <dgm:prSet/>
      <dgm:spPr/>
      <dgm:t>
        <a:bodyPr/>
        <a:lstStyle/>
        <a:p>
          <a:endParaRPr lang="es-MX" sz="2400"/>
        </a:p>
      </dgm:t>
    </dgm:pt>
    <dgm:pt modelId="{DEACFE4F-8281-46AF-94D9-E3AED6007B02}" type="sibTrans" cxnId="{65B65825-5B2B-408F-8635-7D7EC1DDCED6}">
      <dgm:prSet/>
      <dgm:spPr/>
      <dgm:t>
        <a:bodyPr/>
        <a:lstStyle/>
        <a:p>
          <a:endParaRPr lang="es-MX" sz="2400"/>
        </a:p>
      </dgm:t>
    </dgm:pt>
    <dgm:pt modelId="{79DEAC5D-A564-4E77-90A1-BD2B7E5EA84E}">
      <dgm:prSet custT="1"/>
      <dgm:spPr/>
      <dgm:t>
        <a:bodyPr/>
        <a:lstStyle/>
        <a:p>
          <a:r>
            <a:rPr lang="es-MX" sz="1600" dirty="0"/>
            <a:t>Forma juvenil.</a:t>
          </a:r>
        </a:p>
      </dgm:t>
    </dgm:pt>
    <dgm:pt modelId="{97E268B1-D604-42D4-B0C3-2F810001E4A4}" type="parTrans" cxnId="{DF1F5367-0190-42CE-80ED-96A6B9278F05}">
      <dgm:prSet/>
      <dgm:spPr/>
      <dgm:t>
        <a:bodyPr/>
        <a:lstStyle/>
        <a:p>
          <a:endParaRPr lang="es-MX" sz="2400"/>
        </a:p>
      </dgm:t>
    </dgm:pt>
    <dgm:pt modelId="{5B225516-18AB-4CD9-8060-6C32E58FB14B}" type="sibTrans" cxnId="{DF1F5367-0190-42CE-80ED-96A6B9278F05}">
      <dgm:prSet/>
      <dgm:spPr/>
      <dgm:t>
        <a:bodyPr/>
        <a:lstStyle/>
        <a:p>
          <a:endParaRPr lang="es-MX" sz="2400"/>
        </a:p>
      </dgm:t>
    </dgm:pt>
    <dgm:pt modelId="{93CB7CDC-B5DC-46FB-ACB2-E0773BF4BE75}">
      <dgm:prSet custT="1"/>
      <dgm:spPr/>
      <dgm:t>
        <a:bodyPr/>
        <a:lstStyle/>
        <a:p>
          <a:r>
            <a:rPr lang="es-MX" sz="1600" dirty="0"/>
            <a:t>Miden 3-5mm</a:t>
          </a:r>
        </a:p>
      </dgm:t>
    </dgm:pt>
    <dgm:pt modelId="{9124CF13-A44F-40C7-8EDD-24FA166590A0}" type="parTrans" cxnId="{D5998739-2D83-47C2-9433-32DCADC66AB7}">
      <dgm:prSet/>
      <dgm:spPr/>
      <dgm:t>
        <a:bodyPr/>
        <a:lstStyle/>
        <a:p>
          <a:endParaRPr lang="es-MX" sz="2400"/>
        </a:p>
      </dgm:t>
    </dgm:pt>
    <dgm:pt modelId="{76B82F2B-5FFD-43FA-8477-E4BCE955473E}" type="sibTrans" cxnId="{D5998739-2D83-47C2-9433-32DCADC66AB7}">
      <dgm:prSet/>
      <dgm:spPr/>
      <dgm:t>
        <a:bodyPr/>
        <a:lstStyle/>
        <a:p>
          <a:endParaRPr lang="es-MX" sz="2400"/>
        </a:p>
      </dgm:t>
    </dgm:pt>
    <dgm:pt modelId="{EA2B5435-BFDB-42CC-979C-97413B03C671}" type="pres">
      <dgm:prSet presAssocID="{C79393B4-AFEE-4B42-BC15-BA0EC104B674}" presName="Name0" presStyleCnt="0">
        <dgm:presLayoutVars>
          <dgm:dir/>
          <dgm:animLvl val="lvl"/>
          <dgm:resizeHandles val="exact"/>
        </dgm:presLayoutVars>
      </dgm:prSet>
      <dgm:spPr/>
    </dgm:pt>
    <dgm:pt modelId="{51373177-AA74-4866-86A7-608EEEF43BCA}" type="pres">
      <dgm:prSet presAssocID="{E7B01367-9887-41E1-98A5-C05D42006AED}" presName="composite" presStyleCnt="0"/>
      <dgm:spPr/>
    </dgm:pt>
    <dgm:pt modelId="{88656BC4-BCD1-4FFC-A3D7-740F5E992291}" type="pres">
      <dgm:prSet presAssocID="{E7B01367-9887-41E1-98A5-C05D42006AED}" presName="parTx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3AF148A0-3F6F-4DA5-936C-E7C365AD39E3}" type="pres">
      <dgm:prSet presAssocID="{E7B01367-9887-41E1-98A5-C05D42006AED}" presName="desTx" presStyleLbl="revTx" presStyleIdx="0" presStyleCnt="8">
        <dgm:presLayoutVars>
          <dgm:bulletEnabled val="1"/>
        </dgm:presLayoutVars>
      </dgm:prSet>
      <dgm:spPr/>
    </dgm:pt>
    <dgm:pt modelId="{5533964A-EC71-407E-AF00-C00211ADAF89}" type="pres">
      <dgm:prSet presAssocID="{84F67C1E-9AFF-4E12-967D-2D8D8EA0E114}" presName="space" presStyleCnt="0"/>
      <dgm:spPr/>
    </dgm:pt>
    <dgm:pt modelId="{88AE3311-2978-4255-AD96-0A502ACD5387}" type="pres">
      <dgm:prSet presAssocID="{7D10F601-C69D-4A9E-9B93-DCAC0E85233B}" presName="composite" presStyleCnt="0"/>
      <dgm:spPr/>
    </dgm:pt>
    <dgm:pt modelId="{F81BF39E-EA00-40ED-934B-7869B7B3B336}" type="pres">
      <dgm:prSet presAssocID="{7D10F601-C69D-4A9E-9B93-DCAC0E85233B}" presName="parTx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6DC8F31E-E3A0-4D81-B8AD-1AE5CC7987D6}" type="pres">
      <dgm:prSet presAssocID="{7D10F601-C69D-4A9E-9B93-DCAC0E85233B}" presName="desTx" presStyleLbl="revTx" presStyleIdx="1" presStyleCnt="8">
        <dgm:presLayoutVars>
          <dgm:bulletEnabled val="1"/>
        </dgm:presLayoutVars>
      </dgm:prSet>
      <dgm:spPr/>
    </dgm:pt>
    <dgm:pt modelId="{A1E0BF71-4DCA-40DE-9558-0169F8091F2D}" type="pres">
      <dgm:prSet presAssocID="{0E77A440-6F35-4214-ACF2-5AFBBEBC8216}" presName="space" presStyleCnt="0"/>
      <dgm:spPr/>
    </dgm:pt>
    <dgm:pt modelId="{A382440D-1E89-4437-9ED4-B99C168A1B91}" type="pres">
      <dgm:prSet presAssocID="{86135E9B-2B79-4DE0-B355-0D1847BE294F}" presName="composite" presStyleCnt="0"/>
      <dgm:spPr/>
    </dgm:pt>
    <dgm:pt modelId="{7AFA933B-5F3A-4267-A660-887FA25EF14F}" type="pres">
      <dgm:prSet presAssocID="{86135E9B-2B79-4DE0-B355-0D1847BE294F}" presName="parTx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B62C3145-C0B9-4425-A219-15877310F3B3}" type="pres">
      <dgm:prSet presAssocID="{86135E9B-2B79-4DE0-B355-0D1847BE294F}" presName="desTx" presStyleLbl="revTx" presStyleIdx="2" presStyleCnt="8">
        <dgm:presLayoutVars>
          <dgm:bulletEnabled val="1"/>
        </dgm:presLayoutVars>
      </dgm:prSet>
      <dgm:spPr/>
    </dgm:pt>
    <dgm:pt modelId="{3C3C2183-C810-4FB6-BE4F-155FD710FED6}" type="pres">
      <dgm:prSet presAssocID="{3385CD94-D11C-4627-8E3F-2291C41295DE}" presName="space" presStyleCnt="0"/>
      <dgm:spPr/>
    </dgm:pt>
    <dgm:pt modelId="{501E0858-CC44-4988-A7CE-3255CFDE9B09}" type="pres">
      <dgm:prSet presAssocID="{FD2858ED-BFF5-4F9F-A5FC-4D8CD1DF8748}" presName="composite" presStyleCnt="0"/>
      <dgm:spPr/>
    </dgm:pt>
    <dgm:pt modelId="{7AFCCE66-A6DC-4694-96DA-6010D1E365F7}" type="pres">
      <dgm:prSet presAssocID="{FD2858ED-BFF5-4F9F-A5FC-4D8CD1DF8748}" presName="parTx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0E3821D9-F71F-4BB0-BC62-7A944E75784F}" type="pres">
      <dgm:prSet presAssocID="{FD2858ED-BFF5-4F9F-A5FC-4D8CD1DF8748}" presName="desTx" presStyleLbl="revTx" presStyleIdx="3" presStyleCnt="8">
        <dgm:presLayoutVars>
          <dgm:bulletEnabled val="1"/>
        </dgm:presLayoutVars>
      </dgm:prSet>
      <dgm:spPr/>
    </dgm:pt>
    <dgm:pt modelId="{2CA4F3FB-60AF-492F-BFB8-8B21A6CECB21}" type="pres">
      <dgm:prSet presAssocID="{9D166607-DA30-4DB7-8529-1A3E51B82575}" presName="space" presStyleCnt="0"/>
      <dgm:spPr/>
    </dgm:pt>
    <dgm:pt modelId="{BF700A3F-8C79-4178-9A03-AB3AD2A97F88}" type="pres">
      <dgm:prSet presAssocID="{15787481-85CD-4B0B-8E2A-65A72FFF267A}" presName="composite" presStyleCnt="0"/>
      <dgm:spPr/>
    </dgm:pt>
    <dgm:pt modelId="{83FF3854-8C0C-4EC5-BC94-B889FB85C86F}" type="pres">
      <dgm:prSet presAssocID="{15787481-85CD-4B0B-8E2A-65A72FFF267A}" presName="parTx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00E21A50-343B-4A7F-9F97-3446346977B3}" type="pres">
      <dgm:prSet presAssocID="{15787481-85CD-4B0B-8E2A-65A72FFF267A}" presName="desTx" presStyleLbl="revTx" presStyleIdx="4" presStyleCnt="8">
        <dgm:presLayoutVars>
          <dgm:bulletEnabled val="1"/>
        </dgm:presLayoutVars>
      </dgm:prSet>
      <dgm:spPr/>
    </dgm:pt>
    <dgm:pt modelId="{D340A731-8A10-45CE-863D-7C4BFFBC4FFB}" type="pres">
      <dgm:prSet presAssocID="{5863C14F-2E2B-4533-BC2E-208B82E77378}" presName="space" presStyleCnt="0"/>
      <dgm:spPr/>
    </dgm:pt>
    <dgm:pt modelId="{4D071636-7788-427A-BF9E-7FCDAB7DD4CF}" type="pres">
      <dgm:prSet presAssocID="{62B73BE0-F04B-474A-8BAD-1613720C720E}" presName="composite" presStyleCnt="0"/>
      <dgm:spPr/>
    </dgm:pt>
    <dgm:pt modelId="{2C2F2874-178A-46F0-A73F-41B82326AA0C}" type="pres">
      <dgm:prSet presAssocID="{62B73BE0-F04B-474A-8BAD-1613720C720E}" presName="parTx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7629EACF-0811-42A9-A6C8-A6E5C127E0E1}" type="pres">
      <dgm:prSet presAssocID="{62B73BE0-F04B-474A-8BAD-1613720C720E}" presName="desTx" presStyleLbl="revTx" presStyleIdx="5" presStyleCnt="8">
        <dgm:presLayoutVars>
          <dgm:bulletEnabled val="1"/>
        </dgm:presLayoutVars>
      </dgm:prSet>
      <dgm:spPr/>
    </dgm:pt>
    <dgm:pt modelId="{6F42711E-8169-4814-99DE-1968B30F15E0}" type="pres">
      <dgm:prSet presAssocID="{4A841F6B-0171-42A1-8BF2-C82EF30858BD}" presName="space" presStyleCnt="0"/>
      <dgm:spPr/>
    </dgm:pt>
    <dgm:pt modelId="{5F38EDC4-4AC1-4C5A-93BC-DA3387B1F6E5}" type="pres">
      <dgm:prSet presAssocID="{00EA894F-1CCF-4DA5-B305-315096966FA7}" presName="composite" presStyleCnt="0"/>
      <dgm:spPr/>
    </dgm:pt>
    <dgm:pt modelId="{76CC06EF-6FBC-4290-B27E-2F2EB929F23D}" type="pres">
      <dgm:prSet presAssocID="{00EA894F-1CCF-4DA5-B305-315096966FA7}" presName="parTx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D88CE513-2358-4A44-87F7-AB166EBC5D89}" type="pres">
      <dgm:prSet presAssocID="{00EA894F-1CCF-4DA5-B305-315096966FA7}" presName="desTx" presStyleLbl="revTx" presStyleIdx="6" presStyleCnt="8">
        <dgm:presLayoutVars>
          <dgm:bulletEnabled val="1"/>
        </dgm:presLayoutVars>
      </dgm:prSet>
      <dgm:spPr/>
    </dgm:pt>
    <dgm:pt modelId="{73800ED4-1ACB-4B09-9226-8A25877E6FC0}" type="pres">
      <dgm:prSet presAssocID="{80A71524-ED43-4B25-87FB-F381ACBFC7D5}" presName="space" presStyleCnt="0"/>
      <dgm:spPr/>
    </dgm:pt>
    <dgm:pt modelId="{4CCF9E6F-9AC1-4353-BDC4-22DD5AC75C41}" type="pres">
      <dgm:prSet presAssocID="{B297E8CE-712D-4A45-AFD0-A9AB3B2B3F89}" presName="composite" presStyleCnt="0"/>
      <dgm:spPr/>
    </dgm:pt>
    <dgm:pt modelId="{9964B30E-48FE-442E-A3B3-8091AE11DF9C}" type="pres">
      <dgm:prSet presAssocID="{B297E8CE-712D-4A45-AFD0-A9AB3B2B3F89}" presName="parTx" presStyleLbl="node1" presStyleIdx="7" presStyleCnt="8">
        <dgm:presLayoutVars>
          <dgm:chMax val="0"/>
          <dgm:chPref val="0"/>
          <dgm:bulletEnabled val="1"/>
        </dgm:presLayoutVars>
      </dgm:prSet>
      <dgm:spPr/>
    </dgm:pt>
    <dgm:pt modelId="{424659E3-4471-489E-9A95-475CEA082565}" type="pres">
      <dgm:prSet presAssocID="{B297E8CE-712D-4A45-AFD0-A9AB3B2B3F89}" presName="desTx" presStyleLbl="revTx" presStyleIdx="7" presStyleCnt="8">
        <dgm:presLayoutVars>
          <dgm:bulletEnabled val="1"/>
        </dgm:presLayoutVars>
      </dgm:prSet>
      <dgm:spPr/>
    </dgm:pt>
  </dgm:ptLst>
  <dgm:cxnLst>
    <dgm:cxn modelId="{55973918-A8E0-4BCE-A121-4CC6DA14B9BC}" type="presOf" srcId="{3326A762-6C93-402D-98FD-F97F8351DC8A}" destId="{B62C3145-C0B9-4425-A219-15877310F3B3}" srcOrd="0" destOrd="4" presId="urn:microsoft.com/office/officeart/2005/8/layout/chevron1"/>
    <dgm:cxn modelId="{BBCFD219-6698-4F4E-900F-D16D0EE2ECEF}" type="presOf" srcId="{62B73BE0-F04B-474A-8BAD-1613720C720E}" destId="{2C2F2874-178A-46F0-A73F-41B82326AA0C}" srcOrd="0" destOrd="0" presId="urn:microsoft.com/office/officeart/2005/8/layout/chevron1"/>
    <dgm:cxn modelId="{F0AAC11B-3EC1-41F2-A71F-6E70992F61D7}" srcId="{FD2858ED-BFF5-4F9F-A5FC-4D8CD1DF8748}" destId="{6513C6A9-6ABD-446A-AA5D-B7D1D69798A8}" srcOrd="0" destOrd="0" parTransId="{EA179CE4-0FF8-44D6-88A5-13C5BB5E8E5F}" sibTransId="{970C18CC-9C54-4A8D-8627-517177F182B8}"/>
    <dgm:cxn modelId="{0629AC1F-CB78-4DED-AF55-4707B936525D}" type="presOf" srcId="{15787481-85CD-4B0B-8E2A-65A72FFF267A}" destId="{83FF3854-8C0C-4EC5-BC94-B889FB85C86F}" srcOrd="0" destOrd="0" presId="urn:microsoft.com/office/officeart/2005/8/layout/chevron1"/>
    <dgm:cxn modelId="{D6361B21-3E9F-4D9F-B589-857F302EEFAD}" type="presOf" srcId="{D998D384-0A7A-46B2-B68A-571F13DEBD88}" destId="{B62C3145-C0B9-4425-A219-15877310F3B3}" srcOrd="0" destOrd="3" presId="urn:microsoft.com/office/officeart/2005/8/layout/chevron1"/>
    <dgm:cxn modelId="{7A69ED24-BBE8-4E32-95D5-C1A0C6954A79}" srcId="{B297E8CE-712D-4A45-AFD0-A9AB3B2B3F89}" destId="{DCD29D68-6527-4035-82C2-37BAAA3AEC02}" srcOrd="0" destOrd="0" parTransId="{EFED0139-8578-48F3-8E74-7A51F7807B6E}" sibTransId="{74E2E5F3-17C6-473F-AFA6-D8BDD1CE1DA7}"/>
    <dgm:cxn modelId="{65B65825-5B2B-408F-8635-7D7EC1DDCED6}" srcId="{86135E9B-2B79-4DE0-B355-0D1847BE294F}" destId="{3326A762-6C93-402D-98FD-F97F8351DC8A}" srcOrd="4" destOrd="0" parTransId="{1619ACB7-E06C-48FD-B414-4DDB2839A221}" sibTransId="{DEACFE4F-8281-46AF-94D9-E3AED6007B02}"/>
    <dgm:cxn modelId="{F755CF25-5C49-4836-8675-EB446E7B53E3}" type="presOf" srcId="{20BD1AA2-D16B-4E8E-9F75-D9FEA94CC195}" destId="{0E3821D9-F71F-4BB0-BC62-7A944E75784F}" srcOrd="0" destOrd="3" presId="urn:microsoft.com/office/officeart/2005/8/layout/chevron1"/>
    <dgm:cxn modelId="{CC934F29-3707-48E0-9534-916617FCB14C}" srcId="{86135E9B-2B79-4DE0-B355-0D1847BE294F}" destId="{A536EE8E-0B12-4D8F-BA69-FD695DF86AFE}" srcOrd="0" destOrd="0" parTransId="{D0084E69-2B3B-4F5E-B5E0-B4D093512E8A}" sibTransId="{CA939F46-9519-458F-A865-CD709EA7289F}"/>
    <dgm:cxn modelId="{2550AC29-974B-4ED5-9A59-7FBD3A8B170E}" srcId="{7D10F601-C69D-4A9E-9B93-DCAC0E85233B}" destId="{6EEBEF38-ECAE-479D-818C-12B0C770E75A}" srcOrd="2" destOrd="0" parTransId="{D0541589-818C-42A1-83AA-594F224DB885}" sibTransId="{A097AD22-503E-4095-95F8-FB83EF8D7939}"/>
    <dgm:cxn modelId="{A593E82B-8838-4FC9-A551-8284B527DFA0}" srcId="{12602A7C-A594-4DF2-ABE4-DDF5430EF4D1}" destId="{D4804B48-C452-4B56-BA84-E895745037FB}" srcOrd="0" destOrd="0" parTransId="{BA95BDBF-DEA1-491A-8145-A1D668560DDB}" sibTransId="{12FDB7DC-BF25-4840-9178-5F87FC6A5A75}"/>
    <dgm:cxn modelId="{060C0C2D-ABCD-4E16-A494-83C07650BF32}" type="presOf" srcId="{B297E8CE-712D-4A45-AFD0-A9AB3B2B3F89}" destId="{9964B30E-48FE-442E-A3B3-8091AE11DF9C}" srcOrd="0" destOrd="0" presId="urn:microsoft.com/office/officeart/2005/8/layout/chevron1"/>
    <dgm:cxn modelId="{FF011B30-3192-4694-8388-58E0BE86A285}" srcId="{00EA894F-1CCF-4DA5-B305-315096966FA7}" destId="{A9A4CEB5-90FB-4014-9CD3-658BC8523790}" srcOrd="2" destOrd="0" parTransId="{DCA4F591-38F6-4869-BCF7-9D0C4ED69A28}" sibTransId="{8B5426CD-5018-47A0-91E0-CE834116BD67}"/>
    <dgm:cxn modelId="{D69C1F30-2890-45C6-B1C6-04DA6B2CA4A7}" type="presOf" srcId="{DCD29D68-6527-4035-82C2-37BAAA3AEC02}" destId="{424659E3-4471-489E-9A95-475CEA082565}" srcOrd="0" destOrd="0" presId="urn:microsoft.com/office/officeart/2005/8/layout/chevron1"/>
    <dgm:cxn modelId="{B9B67731-5302-4BB3-9FCF-9DE2D84F50B2}" type="presOf" srcId="{6251F00E-3B38-4D11-AF85-F195E7A2563C}" destId="{D88CE513-2358-4A44-87F7-AB166EBC5D89}" srcOrd="0" destOrd="1" presId="urn:microsoft.com/office/officeart/2005/8/layout/chevron1"/>
    <dgm:cxn modelId="{004B1837-5F84-4484-94A8-27D88F4755D2}" type="presOf" srcId="{72204FA7-627D-4082-8CA3-02E0853080A1}" destId="{B62C3145-C0B9-4425-A219-15877310F3B3}" srcOrd="0" destOrd="2" presId="urn:microsoft.com/office/officeart/2005/8/layout/chevron1"/>
    <dgm:cxn modelId="{D5998739-2D83-47C2-9433-32DCADC66AB7}" srcId="{B297E8CE-712D-4A45-AFD0-A9AB3B2B3F89}" destId="{93CB7CDC-B5DC-46FB-ACB2-E0773BF4BE75}" srcOrd="2" destOrd="0" parTransId="{9124CF13-A44F-40C7-8EDD-24FA166590A0}" sibTransId="{76B82F2B-5FFD-43FA-8477-E4BCE955473E}"/>
    <dgm:cxn modelId="{CB9C895C-F334-464D-AC64-DA45C6E0265A}" type="presOf" srcId="{12602A7C-A594-4DF2-ABE4-DDF5430EF4D1}" destId="{3AF148A0-3F6F-4DA5-936C-E7C365AD39E3}" srcOrd="0" destOrd="4" presId="urn:microsoft.com/office/officeart/2005/8/layout/chevron1"/>
    <dgm:cxn modelId="{A0B8DC5C-033A-477A-BC58-312877114E1B}" srcId="{E7B01367-9887-41E1-98A5-C05D42006AED}" destId="{48DA2D2A-0722-4601-B369-36C9114BD7E4}" srcOrd="1" destOrd="0" parTransId="{0CE7A33E-BCA7-4659-A259-7CC7A61092D8}" sibTransId="{05B82A2F-4C41-4FFC-8A89-568146A9EC2E}"/>
    <dgm:cxn modelId="{86770D5F-4CD5-4C62-82A2-B5CEDCFB2EB0}" type="presOf" srcId="{A9A4CEB5-90FB-4014-9CD3-658BC8523790}" destId="{D88CE513-2358-4A44-87F7-AB166EBC5D89}" srcOrd="0" destOrd="2" presId="urn:microsoft.com/office/officeart/2005/8/layout/chevron1"/>
    <dgm:cxn modelId="{3F74E15F-9F8C-45E2-BB88-F1010109FEF0}" type="presOf" srcId="{86CC90D7-22D9-4424-8AD2-2442072CB1AC}" destId="{0E3821D9-F71F-4BB0-BC62-7A944E75784F}" srcOrd="0" destOrd="2" presId="urn:microsoft.com/office/officeart/2005/8/layout/chevron1"/>
    <dgm:cxn modelId="{6E071C43-BF91-492E-A715-FBBEF4562F03}" srcId="{FD2858ED-BFF5-4F9F-A5FC-4D8CD1DF8748}" destId="{20BD1AA2-D16B-4E8E-9F75-D9FEA94CC195}" srcOrd="3" destOrd="0" parTransId="{3776589B-EBF5-4842-BE8B-60D19CABB344}" sibTransId="{E86679A7-3531-4699-A0BD-DE67DC6A07F1}"/>
    <dgm:cxn modelId="{A1BECD64-E13B-49A7-96BA-CF38D129BDE5}" type="presOf" srcId="{3FE5FB8A-0383-4B96-8BA4-C0763056FCEF}" destId="{6DC8F31E-E3A0-4D81-B8AD-1AE5CC7987D6}" srcOrd="0" destOrd="4" presId="urn:microsoft.com/office/officeart/2005/8/layout/chevron1"/>
    <dgm:cxn modelId="{CDD96745-E419-4ACB-B4FE-7E0C790E984D}" srcId="{15787481-85CD-4B0B-8E2A-65A72FFF267A}" destId="{5A19DAC7-0CC5-45B1-8C0B-A7571930175E}" srcOrd="0" destOrd="0" parTransId="{FB119934-DDD9-4FFB-9005-A66A786FF816}" sibTransId="{FE5BC3FB-C0E5-42C7-A6FC-ECF013FB3B83}"/>
    <dgm:cxn modelId="{ECABF965-5257-4D81-B185-3ADBE5DB5847}" type="presOf" srcId="{159FFF3A-5713-460A-AE72-29FA1D20BDBC}" destId="{3AF148A0-3F6F-4DA5-936C-E7C365AD39E3}" srcOrd="0" destOrd="0" presId="urn:microsoft.com/office/officeart/2005/8/layout/chevron1"/>
    <dgm:cxn modelId="{8D153346-810F-4CA8-BC44-2F17BC8C7844}" type="presOf" srcId="{FB45419B-FF66-40CF-B099-F5A5AB7F565F}" destId="{3AF148A0-3F6F-4DA5-936C-E7C365AD39E3}" srcOrd="0" destOrd="3" presId="urn:microsoft.com/office/officeart/2005/8/layout/chevron1"/>
    <dgm:cxn modelId="{E3ED4B47-C741-4B53-BE43-EA8FA36598CF}" srcId="{7D10F601-C69D-4A9E-9B93-DCAC0E85233B}" destId="{2796523C-ECC1-44E5-9BBF-10DE44D20D40}" srcOrd="3" destOrd="0" parTransId="{0D7C08BB-4FE9-486D-AB2A-ED31B0AA153C}" sibTransId="{CED204B9-9EE8-4830-B619-15B33C4A4D7D}"/>
    <dgm:cxn modelId="{DF1F5367-0190-42CE-80ED-96A6B9278F05}" srcId="{B297E8CE-712D-4A45-AFD0-A9AB3B2B3F89}" destId="{79DEAC5D-A564-4E77-90A1-BD2B7E5EA84E}" srcOrd="1" destOrd="0" parTransId="{97E268B1-D604-42D4-B0C3-2F810001E4A4}" sibTransId="{5B225516-18AB-4CD9-8060-6C32E58FB14B}"/>
    <dgm:cxn modelId="{A7A5CF68-FA05-442C-AED5-7BFDAA981288}" type="presOf" srcId="{48DA2D2A-0722-4601-B369-36C9114BD7E4}" destId="{3AF148A0-3F6F-4DA5-936C-E7C365AD39E3}" srcOrd="0" destOrd="1" presId="urn:microsoft.com/office/officeart/2005/8/layout/chevron1"/>
    <dgm:cxn modelId="{30DFB64A-BA2E-4699-A472-3D53CDCAA631}" srcId="{C79393B4-AFEE-4B42-BC15-BA0EC104B674}" destId="{7D10F601-C69D-4A9E-9B93-DCAC0E85233B}" srcOrd="1" destOrd="0" parTransId="{05055B3C-CB13-402E-87C9-D5E121E7A9DC}" sibTransId="{0E77A440-6F35-4214-ACF2-5AFBBEBC8216}"/>
    <dgm:cxn modelId="{1D625C6C-898E-4184-AADD-593487952F75}" type="presOf" srcId="{79DEAC5D-A564-4E77-90A1-BD2B7E5EA84E}" destId="{424659E3-4471-489E-9A95-475CEA082565}" srcOrd="0" destOrd="1" presId="urn:microsoft.com/office/officeart/2005/8/layout/chevron1"/>
    <dgm:cxn modelId="{B3F0C070-B2AB-4E74-A0E3-A8B0DE643810}" type="presOf" srcId="{25422E66-8FAD-4A23-BAF4-12B86073A00A}" destId="{00E21A50-343B-4A7F-9F97-3446346977B3}" srcOrd="0" destOrd="1" presId="urn:microsoft.com/office/officeart/2005/8/layout/chevron1"/>
    <dgm:cxn modelId="{C5A2DB50-273C-4EC4-81E3-A052C35AD449}" type="presOf" srcId="{2796523C-ECC1-44E5-9BBF-10DE44D20D40}" destId="{6DC8F31E-E3A0-4D81-B8AD-1AE5CC7987D6}" srcOrd="0" destOrd="3" presId="urn:microsoft.com/office/officeart/2005/8/layout/chevron1"/>
    <dgm:cxn modelId="{F5203771-1F86-46B6-BD6F-C091F30827AD}" type="presOf" srcId="{86135E9B-2B79-4DE0-B355-0D1847BE294F}" destId="{7AFA933B-5F3A-4267-A660-887FA25EF14F}" srcOrd="0" destOrd="0" presId="urn:microsoft.com/office/officeart/2005/8/layout/chevron1"/>
    <dgm:cxn modelId="{B6D81A72-E8F7-4EC0-8333-10038AB1ED0B}" type="presOf" srcId="{E7B01367-9887-41E1-98A5-C05D42006AED}" destId="{88656BC4-BCD1-4FFC-A3D7-740F5E992291}" srcOrd="0" destOrd="0" presId="urn:microsoft.com/office/officeart/2005/8/layout/chevron1"/>
    <dgm:cxn modelId="{76AC7673-A18D-46FC-8C3B-ED26C0108175}" srcId="{FD2858ED-BFF5-4F9F-A5FC-4D8CD1DF8748}" destId="{86CC90D7-22D9-4424-8AD2-2442072CB1AC}" srcOrd="2" destOrd="0" parTransId="{0C038AA0-9EF5-4298-A46A-07278E65AB5B}" sibTransId="{26AEAF32-DCCE-45B5-95BB-73CAF5F6B1CC}"/>
    <dgm:cxn modelId="{7762BB73-851F-4839-9F3E-05F77A2ECB8F}" type="presOf" srcId="{7D10F601-C69D-4A9E-9B93-DCAC0E85233B}" destId="{F81BF39E-EA00-40ED-934B-7869B7B3B336}" srcOrd="0" destOrd="0" presId="urn:microsoft.com/office/officeart/2005/8/layout/chevron1"/>
    <dgm:cxn modelId="{8E89C453-E795-4783-976D-7B3DC17C75FD}" type="presOf" srcId="{A536EE8E-0B12-4D8F-BA69-FD695DF86AFE}" destId="{B62C3145-C0B9-4425-A219-15877310F3B3}" srcOrd="0" destOrd="0" presId="urn:microsoft.com/office/officeart/2005/8/layout/chevron1"/>
    <dgm:cxn modelId="{F3096B54-EDCC-494D-9FCA-D4AAD4E9AA96}" srcId="{E7B01367-9887-41E1-98A5-C05D42006AED}" destId="{FB45419B-FF66-40CF-B099-F5A5AB7F565F}" srcOrd="3" destOrd="0" parTransId="{2CC29E80-DE52-4EB7-80E8-3B21DD151795}" sibTransId="{95A4B3AB-10FB-4477-8C9C-4C269EE7A33E}"/>
    <dgm:cxn modelId="{78116175-6903-405E-A287-1399B5783437}" srcId="{62B73BE0-F04B-474A-8BAD-1613720C720E}" destId="{CB18431B-13B6-441E-96C4-CB2D5F5F63BB}" srcOrd="1" destOrd="0" parTransId="{FECE6B9E-937C-46E4-AA95-F0B8BFC2FE5B}" sibTransId="{F660412F-394B-4A32-B560-B6352EAB67DF}"/>
    <dgm:cxn modelId="{2A929355-1F8B-4AB0-99D8-4F91BEFEB7A1}" srcId="{7D10F601-C69D-4A9E-9B93-DCAC0E85233B}" destId="{3FE5FB8A-0383-4B96-8BA4-C0763056FCEF}" srcOrd="4" destOrd="0" parTransId="{9FB00D22-0CDF-4231-8ECC-3BDCDE3892FC}" sibTransId="{5F2CD7AF-6193-4BAA-A9C3-A5674FCFD696}"/>
    <dgm:cxn modelId="{0325C175-B941-4F8E-9712-383DAF50EF5A}" srcId="{C79393B4-AFEE-4B42-BC15-BA0EC104B674}" destId="{15787481-85CD-4B0B-8E2A-65A72FFF267A}" srcOrd="4" destOrd="0" parTransId="{C745D53D-324D-4B55-A907-83B40C5F55B6}" sibTransId="{5863C14F-2E2B-4533-BC2E-208B82E77378}"/>
    <dgm:cxn modelId="{61CA907C-8947-456B-9552-3B3ABFA7F739}" srcId="{E7B01367-9887-41E1-98A5-C05D42006AED}" destId="{9910A410-7B9D-4909-ABFC-1B445A2758AB}" srcOrd="2" destOrd="0" parTransId="{3022CA11-678F-4ED8-8D47-A518332AE3E7}" sibTransId="{F76D5A4C-4293-472F-B055-662BA70D31AA}"/>
    <dgm:cxn modelId="{A6745B7F-2A60-4590-ABD5-422C17414605}" srcId="{86135E9B-2B79-4DE0-B355-0D1847BE294F}" destId="{D998D384-0A7A-46B2-B68A-571F13DEBD88}" srcOrd="3" destOrd="0" parTransId="{C2ACEA2A-0EC0-47E0-B493-2D9D590BAFB4}" sibTransId="{598BF6B1-5A85-4C0F-9D35-5B6128D27A1A}"/>
    <dgm:cxn modelId="{E6442B86-3FF7-46CA-83A4-BD229A0965BF}" srcId="{C79393B4-AFEE-4B42-BC15-BA0EC104B674}" destId="{B297E8CE-712D-4A45-AFD0-A9AB3B2B3F89}" srcOrd="7" destOrd="0" parTransId="{12820015-FB2D-47AB-B886-2F5A7AC1BD23}" sibTransId="{1A3CF615-7C0D-4B79-A3E6-B90E9CC8C87B}"/>
    <dgm:cxn modelId="{CF59D287-978D-4FA4-9431-464E78160031}" type="presOf" srcId="{93CB7CDC-B5DC-46FB-ACB2-E0773BF4BE75}" destId="{424659E3-4471-489E-9A95-475CEA082565}" srcOrd="0" destOrd="2" presId="urn:microsoft.com/office/officeart/2005/8/layout/chevron1"/>
    <dgm:cxn modelId="{610BBD89-7CB8-4AEA-A01A-CE1ABDB718FC}" type="presOf" srcId="{6513C6A9-6ABD-446A-AA5D-B7D1D69798A8}" destId="{0E3821D9-F71F-4BB0-BC62-7A944E75784F}" srcOrd="0" destOrd="0" presId="urn:microsoft.com/office/officeart/2005/8/layout/chevron1"/>
    <dgm:cxn modelId="{C5FEAF8D-131C-4580-8EB0-C2CAE388C220}" type="presOf" srcId="{CC0B8CF9-6B19-4520-BC87-2C38A195FF63}" destId="{424659E3-4471-489E-9A95-475CEA082565}" srcOrd="0" destOrd="3" presId="urn:microsoft.com/office/officeart/2005/8/layout/chevron1"/>
    <dgm:cxn modelId="{4E71098E-A4D3-4F32-84BF-36DEBE74A041}" srcId="{00EA894F-1CCF-4DA5-B305-315096966FA7}" destId="{2C65C4AF-FD27-42A7-9501-6C7AF5A124E9}" srcOrd="0" destOrd="0" parTransId="{FC460B74-AC8E-47EB-96EC-636E54C69741}" sibTransId="{789679BC-2EFE-484C-89AB-C83E128FBF14}"/>
    <dgm:cxn modelId="{12F6C98F-3F0B-49AA-8495-B696AAB13738}" srcId="{7D10F601-C69D-4A9E-9B93-DCAC0E85233B}" destId="{5E1C3002-8EF1-4042-AAE6-B222C40FA7F1}" srcOrd="1" destOrd="0" parTransId="{0F1E6044-392F-48C7-A277-F7C057565A14}" sibTransId="{CC66AC6E-9277-41D7-AD08-D1444FF28FDF}"/>
    <dgm:cxn modelId="{BEBDC99C-BF0F-411E-B107-53C20EE05E5A}" type="presOf" srcId="{B4838D23-6A63-4F92-AEA5-4D9F6581E01C}" destId="{B62C3145-C0B9-4425-A219-15877310F3B3}" srcOrd="0" destOrd="1" presId="urn:microsoft.com/office/officeart/2005/8/layout/chevron1"/>
    <dgm:cxn modelId="{D4EF5E9D-B26F-42EB-8271-C08206D297F6}" type="presOf" srcId="{D4804B48-C452-4B56-BA84-E895745037FB}" destId="{3AF148A0-3F6F-4DA5-936C-E7C365AD39E3}" srcOrd="0" destOrd="5" presId="urn:microsoft.com/office/officeart/2005/8/layout/chevron1"/>
    <dgm:cxn modelId="{7BCEEFA6-DE85-434E-91DD-BB89E0FE8408}" type="presOf" srcId="{CB18431B-13B6-441E-96C4-CB2D5F5F63BB}" destId="{7629EACF-0811-42A9-A6C8-A6E5C127E0E1}" srcOrd="0" destOrd="1" presId="urn:microsoft.com/office/officeart/2005/8/layout/chevron1"/>
    <dgm:cxn modelId="{96C225A8-9E4D-48C2-93A5-74AC20513EEC}" srcId="{C79393B4-AFEE-4B42-BC15-BA0EC104B674}" destId="{FD2858ED-BFF5-4F9F-A5FC-4D8CD1DF8748}" srcOrd="3" destOrd="0" parTransId="{7BBD7230-245D-4CD8-97D0-C1D7441A8923}" sibTransId="{9D166607-DA30-4DB7-8529-1A3E51B82575}"/>
    <dgm:cxn modelId="{D8127FA9-1F02-4AF5-9A6C-B54F05B949B8}" type="presOf" srcId="{6EEBEF38-ECAE-479D-818C-12B0C770E75A}" destId="{6DC8F31E-E3A0-4D81-B8AD-1AE5CC7987D6}" srcOrd="0" destOrd="2" presId="urn:microsoft.com/office/officeart/2005/8/layout/chevron1"/>
    <dgm:cxn modelId="{D31B07AB-22D8-487E-8AA1-D3D12D749207}" type="presOf" srcId="{FD2858ED-BFF5-4F9F-A5FC-4D8CD1DF8748}" destId="{7AFCCE66-A6DC-4694-96DA-6010D1E365F7}" srcOrd="0" destOrd="0" presId="urn:microsoft.com/office/officeart/2005/8/layout/chevron1"/>
    <dgm:cxn modelId="{128957AB-E949-4098-999D-0010B070158C}" srcId="{62B73BE0-F04B-474A-8BAD-1613720C720E}" destId="{B8DCD36F-7FB4-4C37-A3E0-E9A4B89A9277}" srcOrd="3" destOrd="0" parTransId="{8D9A6800-25F9-4B61-AD93-3F38AFC8C659}" sibTransId="{F13E1EDA-2686-4174-BAD8-8355DA5CF170}"/>
    <dgm:cxn modelId="{A053ACB7-AE2A-4B4B-95D9-78E8390B210F}" type="presOf" srcId="{6E94552C-744B-4981-BC8E-1814A5CE202F}" destId="{6DC8F31E-E3A0-4D81-B8AD-1AE5CC7987D6}" srcOrd="0" destOrd="0" presId="urn:microsoft.com/office/officeart/2005/8/layout/chevron1"/>
    <dgm:cxn modelId="{360AC0BA-12CE-4484-8246-DED93954C76A}" type="presOf" srcId="{00EA894F-1CCF-4DA5-B305-315096966FA7}" destId="{76CC06EF-6FBC-4290-B27E-2F2EB929F23D}" srcOrd="0" destOrd="0" presId="urn:microsoft.com/office/officeart/2005/8/layout/chevron1"/>
    <dgm:cxn modelId="{F53415BB-EC1D-472B-A2DC-22CE9F9F79A3}" srcId="{15787481-85CD-4B0B-8E2A-65A72FFF267A}" destId="{25422E66-8FAD-4A23-BAF4-12B86073A00A}" srcOrd="1" destOrd="0" parTransId="{F150B20B-99B1-4CB7-B37A-D427775739CA}" sibTransId="{1578D51C-7AD2-4A3F-9373-27D99B7E30CB}"/>
    <dgm:cxn modelId="{524DE6BE-E439-43F0-8203-D3DAA134F581}" type="presOf" srcId="{D83E758E-19F4-4A0A-A385-CFCAE0CCBC68}" destId="{7629EACF-0811-42A9-A6C8-A6E5C127E0E1}" srcOrd="0" destOrd="0" presId="urn:microsoft.com/office/officeart/2005/8/layout/chevron1"/>
    <dgm:cxn modelId="{EAD5D2BF-AF69-4FA4-A392-A0F84B1250D3}" srcId="{C79393B4-AFEE-4B42-BC15-BA0EC104B674}" destId="{00EA894F-1CCF-4DA5-B305-315096966FA7}" srcOrd="6" destOrd="0" parTransId="{98700D20-78FA-47AA-A7A7-8C24ED73E831}" sibTransId="{80A71524-ED43-4B25-87FB-F381ACBFC7D5}"/>
    <dgm:cxn modelId="{35D577C6-28C9-417C-8114-3589F89CD697}" srcId="{62B73BE0-F04B-474A-8BAD-1613720C720E}" destId="{7FCE54FB-6716-40E1-91FC-92115A275104}" srcOrd="2" destOrd="0" parTransId="{096C866D-0D71-433C-BA44-9BA71ECD44F9}" sibTransId="{BA734D47-6247-4085-8AD3-49F69C4397F7}"/>
    <dgm:cxn modelId="{30BF18C8-7CB6-4841-AC66-DB3ED85025F6}" srcId="{86135E9B-2B79-4DE0-B355-0D1847BE294F}" destId="{72204FA7-627D-4082-8CA3-02E0853080A1}" srcOrd="2" destOrd="0" parTransId="{40B60B4F-F9FA-44C7-84F2-9A78312AD9C1}" sibTransId="{1F90CD0C-6165-478D-A751-99659FF1CC2F}"/>
    <dgm:cxn modelId="{BDB3DFCA-3E61-4884-89C5-F34B64B5A7CC}" srcId="{B297E8CE-712D-4A45-AFD0-A9AB3B2B3F89}" destId="{CC0B8CF9-6B19-4520-BC87-2C38A195FF63}" srcOrd="3" destOrd="0" parTransId="{EAD8FE28-F301-469C-BDA9-D7B756D214F4}" sibTransId="{BA550D6C-3FD9-44E6-AEF9-59C50BACD32D}"/>
    <dgm:cxn modelId="{B06262CB-63A5-4D76-B4B5-FAC8190DFAE3}" srcId="{FD2858ED-BFF5-4F9F-A5FC-4D8CD1DF8748}" destId="{976F4170-3D50-483B-BC2D-0C54D40FA9E4}" srcOrd="1" destOrd="0" parTransId="{02E36E3A-9A09-4672-AF0F-2AE3F06525FC}" sibTransId="{070C8184-775D-4BF8-8BF0-BB5816823AE4}"/>
    <dgm:cxn modelId="{FBDE4FCB-6106-48D5-B807-1EB2A6BFD4E0}" srcId="{C79393B4-AFEE-4B42-BC15-BA0EC104B674}" destId="{62B73BE0-F04B-474A-8BAD-1613720C720E}" srcOrd="5" destOrd="0" parTransId="{F43A4EB9-D831-45DC-856B-E51577C2BC33}" sibTransId="{4A841F6B-0171-42A1-8BF2-C82EF30858BD}"/>
    <dgm:cxn modelId="{E0B800D4-CD0B-4174-A7E2-603436EDB1AB}" srcId="{86135E9B-2B79-4DE0-B355-0D1847BE294F}" destId="{B4838D23-6A63-4F92-AEA5-4D9F6581E01C}" srcOrd="1" destOrd="0" parTransId="{13F918C9-6D92-48F2-8AA6-C43529CA9845}" sibTransId="{8F9FF689-EBA4-432D-AF13-A3A07E19FA96}"/>
    <dgm:cxn modelId="{C5EFADD5-B5DB-4E56-A811-35A9116CCBC9}" type="presOf" srcId="{976F4170-3D50-483B-BC2D-0C54D40FA9E4}" destId="{0E3821D9-F71F-4BB0-BC62-7A944E75784F}" srcOrd="0" destOrd="1" presId="urn:microsoft.com/office/officeart/2005/8/layout/chevron1"/>
    <dgm:cxn modelId="{CA66DFD7-BEC3-467E-ADD7-334B7A90CCD6}" srcId="{C79393B4-AFEE-4B42-BC15-BA0EC104B674}" destId="{86135E9B-2B79-4DE0-B355-0D1847BE294F}" srcOrd="2" destOrd="0" parTransId="{D2823443-CFFC-4CE4-B262-363711F12964}" sibTransId="{3385CD94-D11C-4627-8E3F-2291C41295DE}"/>
    <dgm:cxn modelId="{DA5763DF-CFB5-40AA-8B0A-1220381CCAB1}" type="presOf" srcId="{9910A410-7B9D-4909-ABFC-1B445A2758AB}" destId="{3AF148A0-3F6F-4DA5-936C-E7C365AD39E3}" srcOrd="0" destOrd="2" presId="urn:microsoft.com/office/officeart/2005/8/layout/chevron1"/>
    <dgm:cxn modelId="{661A83DF-7062-4CD6-8ABB-8A2DA77C1875}" srcId="{E7B01367-9887-41E1-98A5-C05D42006AED}" destId="{159FFF3A-5713-460A-AE72-29FA1D20BDBC}" srcOrd="0" destOrd="0" parTransId="{F18C1E0E-4B44-4198-8993-01417693E0EA}" sibTransId="{0D20D249-09EC-4369-8AFF-03FAF14132B3}"/>
    <dgm:cxn modelId="{124841E0-2D5F-4E58-8631-EAD72E78C646}" type="presOf" srcId="{B8DCD36F-7FB4-4C37-A3E0-E9A4B89A9277}" destId="{7629EACF-0811-42A9-A6C8-A6E5C127E0E1}" srcOrd="0" destOrd="3" presId="urn:microsoft.com/office/officeart/2005/8/layout/chevron1"/>
    <dgm:cxn modelId="{29BFB4E0-347C-470A-993A-6962BD813E7C}" type="presOf" srcId="{C79393B4-AFEE-4B42-BC15-BA0EC104B674}" destId="{EA2B5435-BFDB-42CC-979C-97413B03C671}" srcOrd="0" destOrd="0" presId="urn:microsoft.com/office/officeart/2005/8/layout/chevron1"/>
    <dgm:cxn modelId="{B44077E5-E3A5-45D0-8F8D-1D095DB182A1}" srcId="{62B73BE0-F04B-474A-8BAD-1613720C720E}" destId="{D83E758E-19F4-4A0A-A385-CFCAE0CCBC68}" srcOrd="0" destOrd="0" parTransId="{0A53A251-9383-4D42-A5BA-F5546C6EB3AD}" sibTransId="{3798CA01-C45E-4FFB-B93A-FF8A7B5582A4}"/>
    <dgm:cxn modelId="{6ECBBBE5-69F3-4E11-84BD-CFBA2EE0604E}" type="presOf" srcId="{5E1C3002-8EF1-4042-AAE6-B222C40FA7F1}" destId="{6DC8F31E-E3A0-4D81-B8AD-1AE5CC7987D6}" srcOrd="0" destOrd="1" presId="urn:microsoft.com/office/officeart/2005/8/layout/chevron1"/>
    <dgm:cxn modelId="{CDD9BDE9-F210-4341-B395-8E0D2245E8BF}" srcId="{7D10F601-C69D-4A9E-9B93-DCAC0E85233B}" destId="{6E94552C-744B-4981-BC8E-1814A5CE202F}" srcOrd="0" destOrd="0" parTransId="{56189527-6119-43B2-A770-F136CF326282}" sibTransId="{CB0F6BE9-C217-47D6-B8EC-43EE0FBBA232}"/>
    <dgm:cxn modelId="{D6951AEA-C896-4363-AD70-4D80174B62E7}" type="presOf" srcId="{5A19DAC7-0CC5-45B1-8C0B-A7571930175E}" destId="{00E21A50-343B-4A7F-9F97-3446346977B3}" srcOrd="0" destOrd="0" presId="urn:microsoft.com/office/officeart/2005/8/layout/chevron1"/>
    <dgm:cxn modelId="{9D6900EC-A4D8-42EB-848A-555FBB11DB40}" srcId="{00EA894F-1CCF-4DA5-B305-315096966FA7}" destId="{6251F00E-3B38-4D11-AF85-F195E7A2563C}" srcOrd="1" destOrd="0" parTransId="{B122001B-4898-475F-A7B0-7793A16BF2E7}" sibTransId="{B9F0BE7D-173E-4D1D-8F78-1D1FFBD41D10}"/>
    <dgm:cxn modelId="{169361F0-183F-4797-ACC3-3A9266507008}" srcId="{C79393B4-AFEE-4B42-BC15-BA0EC104B674}" destId="{E7B01367-9887-41E1-98A5-C05D42006AED}" srcOrd="0" destOrd="0" parTransId="{4DBB3A6A-5285-4A41-88FE-1CDFCC32A04E}" sibTransId="{84F67C1E-9AFF-4E12-967D-2D8D8EA0E114}"/>
    <dgm:cxn modelId="{7C3B5BF3-044A-4E4F-AF68-991F02214A25}" type="presOf" srcId="{2C65C4AF-FD27-42A7-9501-6C7AF5A124E9}" destId="{D88CE513-2358-4A44-87F7-AB166EBC5D89}" srcOrd="0" destOrd="0" presId="urn:microsoft.com/office/officeart/2005/8/layout/chevron1"/>
    <dgm:cxn modelId="{1C3F62F5-C556-40C3-9681-FC1E97BD6969}" type="presOf" srcId="{7FCE54FB-6716-40E1-91FC-92115A275104}" destId="{7629EACF-0811-42A9-A6C8-A6E5C127E0E1}" srcOrd="0" destOrd="2" presId="urn:microsoft.com/office/officeart/2005/8/layout/chevron1"/>
    <dgm:cxn modelId="{920D96F6-0F34-45AF-AA0C-515551186974}" srcId="{E7B01367-9887-41E1-98A5-C05D42006AED}" destId="{12602A7C-A594-4DF2-ABE4-DDF5430EF4D1}" srcOrd="4" destOrd="0" parTransId="{19776FDB-4759-45EC-8692-9DC004A4D7BB}" sibTransId="{4E44C6C5-97AB-4E59-9345-470DBA3C8B9C}"/>
    <dgm:cxn modelId="{3FC5C355-A57B-4434-9ACA-B27425FDE812}" type="presParOf" srcId="{EA2B5435-BFDB-42CC-979C-97413B03C671}" destId="{51373177-AA74-4866-86A7-608EEEF43BCA}" srcOrd="0" destOrd="0" presId="urn:microsoft.com/office/officeart/2005/8/layout/chevron1"/>
    <dgm:cxn modelId="{7BDE339F-E3E5-49E5-A485-95969C834F8F}" type="presParOf" srcId="{51373177-AA74-4866-86A7-608EEEF43BCA}" destId="{88656BC4-BCD1-4FFC-A3D7-740F5E992291}" srcOrd="0" destOrd="0" presId="urn:microsoft.com/office/officeart/2005/8/layout/chevron1"/>
    <dgm:cxn modelId="{54556955-4A39-4E07-96AE-145F7615D300}" type="presParOf" srcId="{51373177-AA74-4866-86A7-608EEEF43BCA}" destId="{3AF148A0-3F6F-4DA5-936C-E7C365AD39E3}" srcOrd="1" destOrd="0" presId="urn:microsoft.com/office/officeart/2005/8/layout/chevron1"/>
    <dgm:cxn modelId="{A8C4E55B-6D1A-4270-8722-97B2CF6DB029}" type="presParOf" srcId="{EA2B5435-BFDB-42CC-979C-97413B03C671}" destId="{5533964A-EC71-407E-AF00-C00211ADAF89}" srcOrd="1" destOrd="0" presId="urn:microsoft.com/office/officeart/2005/8/layout/chevron1"/>
    <dgm:cxn modelId="{D96FA6DA-8266-4C28-B0FC-A8585A4C6A21}" type="presParOf" srcId="{EA2B5435-BFDB-42CC-979C-97413B03C671}" destId="{88AE3311-2978-4255-AD96-0A502ACD5387}" srcOrd="2" destOrd="0" presId="urn:microsoft.com/office/officeart/2005/8/layout/chevron1"/>
    <dgm:cxn modelId="{6B7DD668-D751-4E06-9676-6041D6646BDE}" type="presParOf" srcId="{88AE3311-2978-4255-AD96-0A502ACD5387}" destId="{F81BF39E-EA00-40ED-934B-7869B7B3B336}" srcOrd="0" destOrd="0" presId="urn:microsoft.com/office/officeart/2005/8/layout/chevron1"/>
    <dgm:cxn modelId="{2B24AC51-BDB2-42C5-BCE9-589532303524}" type="presParOf" srcId="{88AE3311-2978-4255-AD96-0A502ACD5387}" destId="{6DC8F31E-E3A0-4D81-B8AD-1AE5CC7987D6}" srcOrd="1" destOrd="0" presId="urn:microsoft.com/office/officeart/2005/8/layout/chevron1"/>
    <dgm:cxn modelId="{CE088CAE-8BF3-4710-B295-3C11AB1E6823}" type="presParOf" srcId="{EA2B5435-BFDB-42CC-979C-97413B03C671}" destId="{A1E0BF71-4DCA-40DE-9558-0169F8091F2D}" srcOrd="3" destOrd="0" presId="urn:microsoft.com/office/officeart/2005/8/layout/chevron1"/>
    <dgm:cxn modelId="{503369AB-72C4-4184-9436-64DF2C13E1CA}" type="presParOf" srcId="{EA2B5435-BFDB-42CC-979C-97413B03C671}" destId="{A382440D-1E89-4437-9ED4-B99C168A1B91}" srcOrd="4" destOrd="0" presId="urn:microsoft.com/office/officeart/2005/8/layout/chevron1"/>
    <dgm:cxn modelId="{07912460-5231-4435-9543-B39C96DAF365}" type="presParOf" srcId="{A382440D-1E89-4437-9ED4-B99C168A1B91}" destId="{7AFA933B-5F3A-4267-A660-887FA25EF14F}" srcOrd="0" destOrd="0" presId="urn:microsoft.com/office/officeart/2005/8/layout/chevron1"/>
    <dgm:cxn modelId="{23B6509A-B34B-4656-8E67-FF6AF22A784F}" type="presParOf" srcId="{A382440D-1E89-4437-9ED4-B99C168A1B91}" destId="{B62C3145-C0B9-4425-A219-15877310F3B3}" srcOrd="1" destOrd="0" presId="urn:microsoft.com/office/officeart/2005/8/layout/chevron1"/>
    <dgm:cxn modelId="{95F4C064-1B19-4F94-9D13-D4FFD72638EF}" type="presParOf" srcId="{EA2B5435-BFDB-42CC-979C-97413B03C671}" destId="{3C3C2183-C810-4FB6-BE4F-155FD710FED6}" srcOrd="5" destOrd="0" presId="urn:microsoft.com/office/officeart/2005/8/layout/chevron1"/>
    <dgm:cxn modelId="{AE4591EA-3226-4DEB-8921-322D0372DD63}" type="presParOf" srcId="{EA2B5435-BFDB-42CC-979C-97413B03C671}" destId="{501E0858-CC44-4988-A7CE-3255CFDE9B09}" srcOrd="6" destOrd="0" presId="urn:microsoft.com/office/officeart/2005/8/layout/chevron1"/>
    <dgm:cxn modelId="{73221AA8-0076-49C5-8664-C51806264477}" type="presParOf" srcId="{501E0858-CC44-4988-A7CE-3255CFDE9B09}" destId="{7AFCCE66-A6DC-4694-96DA-6010D1E365F7}" srcOrd="0" destOrd="0" presId="urn:microsoft.com/office/officeart/2005/8/layout/chevron1"/>
    <dgm:cxn modelId="{D00D8C94-E3E4-4425-AAA4-F667EC621848}" type="presParOf" srcId="{501E0858-CC44-4988-A7CE-3255CFDE9B09}" destId="{0E3821D9-F71F-4BB0-BC62-7A944E75784F}" srcOrd="1" destOrd="0" presId="urn:microsoft.com/office/officeart/2005/8/layout/chevron1"/>
    <dgm:cxn modelId="{D1227F29-7FBA-4B40-99D9-B4E612266233}" type="presParOf" srcId="{EA2B5435-BFDB-42CC-979C-97413B03C671}" destId="{2CA4F3FB-60AF-492F-BFB8-8B21A6CECB21}" srcOrd="7" destOrd="0" presId="urn:microsoft.com/office/officeart/2005/8/layout/chevron1"/>
    <dgm:cxn modelId="{FBF744BE-BFB6-47AD-96B6-85357B5F74A0}" type="presParOf" srcId="{EA2B5435-BFDB-42CC-979C-97413B03C671}" destId="{BF700A3F-8C79-4178-9A03-AB3AD2A97F88}" srcOrd="8" destOrd="0" presId="urn:microsoft.com/office/officeart/2005/8/layout/chevron1"/>
    <dgm:cxn modelId="{A262795E-A280-43FB-B114-3145B52080CE}" type="presParOf" srcId="{BF700A3F-8C79-4178-9A03-AB3AD2A97F88}" destId="{83FF3854-8C0C-4EC5-BC94-B889FB85C86F}" srcOrd="0" destOrd="0" presId="urn:microsoft.com/office/officeart/2005/8/layout/chevron1"/>
    <dgm:cxn modelId="{BCB68FE5-8484-4D01-84D3-CBDA9C1BADC8}" type="presParOf" srcId="{BF700A3F-8C79-4178-9A03-AB3AD2A97F88}" destId="{00E21A50-343B-4A7F-9F97-3446346977B3}" srcOrd="1" destOrd="0" presId="urn:microsoft.com/office/officeart/2005/8/layout/chevron1"/>
    <dgm:cxn modelId="{FFE1074A-E1F7-462C-9451-4B2B42DFCDB1}" type="presParOf" srcId="{EA2B5435-BFDB-42CC-979C-97413B03C671}" destId="{D340A731-8A10-45CE-863D-7C4BFFBC4FFB}" srcOrd="9" destOrd="0" presId="urn:microsoft.com/office/officeart/2005/8/layout/chevron1"/>
    <dgm:cxn modelId="{D0550F88-CD2E-4C5F-9C53-00A613B05735}" type="presParOf" srcId="{EA2B5435-BFDB-42CC-979C-97413B03C671}" destId="{4D071636-7788-427A-BF9E-7FCDAB7DD4CF}" srcOrd="10" destOrd="0" presId="urn:microsoft.com/office/officeart/2005/8/layout/chevron1"/>
    <dgm:cxn modelId="{68697001-181F-4EB7-98A9-E4F426A6C41F}" type="presParOf" srcId="{4D071636-7788-427A-BF9E-7FCDAB7DD4CF}" destId="{2C2F2874-178A-46F0-A73F-41B82326AA0C}" srcOrd="0" destOrd="0" presId="urn:microsoft.com/office/officeart/2005/8/layout/chevron1"/>
    <dgm:cxn modelId="{746E71CE-A996-40F2-9C16-E19E42C60B0B}" type="presParOf" srcId="{4D071636-7788-427A-BF9E-7FCDAB7DD4CF}" destId="{7629EACF-0811-42A9-A6C8-A6E5C127E0E1}" srcOrd="1" destOrd="0" presId="urn:microsoft.com/office/officeart/2005/8/layout/chevron1"/>
    <dgm:cxn modelId="{0AD86FAC-42A5-413A-83A7-E30992A4D53C}" type="presParOf" srcId="{EA2B5435-BFDB-42CC-979C-97413B03C671}" destId="{6F42711E-8169-4814-99DE-1968B30F15E0}" srcOrd="11" destOrd="0" presId="urn:microsoft.com/office/officeart/2005/8/layout/chevron1"/>
    <dgm:cxn modelId="{18C2EF8A-ED06-4E71-B1EF-9D9EEDE68B3D}" type="presParOf" srcId="{EA2B5435-BFDB-42CC-979C-97413B03C671}" destId="{5F38EDC4-4AC1-4C5A-93BC-DA3387B1F6E5}" srcOrd="12" destOrd="0" presId="urn:microsoft.com/office/officeart/2005/8/layout/chevron1"/>
    <dgm:cxn modelId="{6FA6E12F-A648-4282-8F1F-3E597EF68184}" type="presParOf" srcId="{5F38EDC4-4AC1-4C5A-93BC-DA3387B1F6E5}" destId="{76CC06EF-6FBC-4290-B27E-2F2EB929F23D}" srcOrd="0" destOrd="0" presId="urn:microsoft.com/office/officeart/2005/8/layout/chevron1"/>
    <dgm:cxn modelId="{17C1374A-E722-49ED-9D54-92D25DD78D8E}" type="presParOf" srcId="{5F38EDC4-4AC1-4C5A-93BC-DA3387B1F6E5}" destId="{D88CE513-2358-4A44-87F7-AB166EBC5D89}" srcOrd="1" destOrd="0" presId="urn:microsoft.com/office/officeart/2005/8/layout/chevron1"/>
    <dgm:cxn modelId="{62BEDF7B-DEE0-4838-8E87-AFFD398ABEDB}" type="presParOf" srcId="{EA2B5435-BFDB-42CC-979C-97413B03C671}" destId="{73800ED4-1ACB-4B09-9226-8A25877E6FC0}" srcOrd="13" destOrd="0" presId="urn:microsoft.com/office/officeart/2005/8/layout/chevron1"/>
    <dgm:cxn modelId="{DE78234F-949E-454C-863B-D6D95EF0AE63}" type="presParOf" srcId="{EA2B5435-BFDB-42CC-979C-97413B03C671}" destId="{4CCF9E6F-9AC1-4353-BDC4-22DD5AC75C41}" srcOrd="14" destOrd="0" presId="urn:microsoft.com/office/officeart/2005/8/layout/chevron1"/>
    <dgm:cxn modelId="{0816EA8E-71B9-4453-9D4D-D20F7AEA3F31}" type="presParOf" srcId="{4CCF9E6F-9AC1-4353-BDC4-22DD5AC75C41}" destId="{9964B30E-48FE-442E-A3B3-8091AE11DF9C}" srcOrd="0" destOrd="0" presId="urn:microsoft.com/office/officeart/2005/8/layout/chevron1"/>
    <dgm:cxn modelId="{F2A624CE-EA65-4E08-A01D-1909B4E00619}" type="presParOf" srcId="{4CCF9E6F-9AC1-4353-BDC4-22DD5AC75C41}" destId="{424659E3-4471-489E-9A95-475CEA08256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79393B4-AFEE-4B42-BC15-BA0EC104B674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E7B01367-9887-41E1-98A5-C05D42006AED}">
      <dgm:prSet phldrT="[Texto]" custT="1"/>
      <dgm:spPr/>
      <dgm:t>
        <a:bodyPr/>
        <a:lstStyle/>
        <a:p>
          <a:r>
            <a:rPr lang="es-MX" sz="1600" b="0" dirty="0"/>
            <a:t>ADULTO</a:t>
          </a:r>
        </a:p>
      </dgm:t>
    </dgm:pt>
    <dgm:pt modelId="{4DBB3A6A-5285-4A41-88FE-1CDFCC32A04E}" type="parTrans" cxnId="{169361F0-183F-4797-ACC3-3A9266507008}">
      <dgm:prSet/>
      <dgm:spPr/>
      <dgm:t>
        <a:bodyPr/>
        <a:lstStyle/>
        <a:p>
          <a:endParaRPr lang="es-MX" sz="2400"/>
        </a:p>
      </dgm:t>
    </dgm:pt>
    <dgm:pt modelId="{84F67C1E-9AFF-4E12-967D-2D8D8EA0E114}" type="sibTrans" cxnId="{169361F0-183F-4797-ACC3-3A9266507008}">
      <dgm:prSet/>
      <dgm:spPr/>
      <dgm:t>
        <a:bodyPr/>
        <a:lstStyle/>
        <a:p>
          <a:endParaRPr lang="es-MX" sz="2400"/>
        </a:p>
      </dgm:t>
    </dgm:pt>
    <dgm:pt modelId="{7D10F601-C69D-4A9E-9B93-DCAC0E85233B}">
      <dgm:prSet phldrT="[Texto]" custT="1"/>
      <dgm:spPr/>
      <dgm:t>
        <a:bodyPr/>
        <a:lstStyle/>
        <a:p>
          <a:r>
            <a:rPr lang="es-MX" sz="1600" dirty="0"/>
            <a:t>HUEVO</a:t>
          </a:r>
        </a:p>
      </dgm:t>
    </dgm:pt>
    <dgm:pt modelId="{05055B3C-CB13-402E-87C9-D5E121E7A9DC}" type="parTrans" cxnId="{30DFB64A-BA2E-4699-A472-3D53CDCAA631}">
      <dgm:prSet/>
      <dgm:spPr/>
      <dgm:t>
        <a:bodyPr/>
        <a:lstStyle/>
        <a:p>
          <a:endParaRPr lang="es-MX" sz="2400"/>
        </a:p>
      </dgm:t>
    </dgm:pt>
    <dgm:pt modelId="{0E77A440-6F35-4214-ACF2-5AFBBEBC8216}" type="sibTrans" cxnId="{30DFB64A-BA2E-4699-A472-3D53CDCAA631}">
      <dgm:prSet/>
      <dgm:spPr/>
      <dgm:t>
        <a:bodyPr/>
        <a:lstStyle/>
        <a:p>
          <a:endParaRPr lang="es-MX" sz="2400"/>
        </a:p>
      </dgm:t>
    </dgm:pt>
    <dgm:pt modelId="{86135E9B-2B79-4DE0-B355-0D1847BE294F}">
      <dgm:prSet phldrT="[Texto]" custT="1"/>
      <dgm:spPr/>
      <dgm:t>
        <a:bodyPr/>
        <a:lstStyle/>
        <a:p>
          <a:r>
            <a:rPr lang="es-MX" sz="1400" dirty="0"/>
            <a:t>MIRACIDIO</a:t>
          </a:r>
        </a:p>
      </dgm:t>
    </dgm:pt>
    <dgm:pt modelId="{D2823443-CFFC-4CE4-B262-363711F12964}" type="parTrans" cxnId="{CA66DFD7-BEC3-467E-ADD7-334B7A90CCD6}">
      <dgm:prSet/>
      <dgm:spPr/>
      <dgm:t>
        <a:bodyPr/>
        <a:lstStyle/>
        <a:p>
          <a:endParaRPr lang="es-MX" sz="2400"/>
        </a:p>
      </dgm:t>
    </dgm:pt>
    <dgm:pt modelId="{3385CD94-D11C-4627-8E3F-2291C41295DE}" type="sibTrans" cxnId="{CA66DFD7-BEC3-467E-ADD7-334B7A90CCD6}">
      <dgm:prSet/>
      <dgm:spPr/>
      <dgm:t>
        <a:bodyPr/>
        <a:lstStyle/>
        <a:p>
          <a:endParaRPr lang="es-MX" sz="2400"/>
        </a:p>
      </dgm:t>
    </dgm:pt>
    <dgm:pt modelId="{00EA894F-1CCF-4DA5-B305-315096966FA7}">
      <dgm:prSet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METACERCARIA</a:t>
          </a:r>
        </a:p>
      </dgm:t>
    </dgm:pt>
    <dgm:pt modelId="{98700D20-78FA-47AA-A7A7-8C24ED73E831}" type="parTrans" cxnId="{EAD5D2BF-AF69-4FA4-A392-A0F84B1250D3}">
      <dgm:prSet/>
      <dgm:spPr/>
      <dgm:t>
        <a:bodyPr/>
        <a:lstStyle/>
        <a:p>
          <a:endParaRPr lang="es-MX" sz="2400"/>
        </a:p>
      </dgm:t>
    </dgm:pt>
    <dgm:pt modelId="{80A71524-ED43-4B25-87FB-F381ACBFC7D5}" type="sibTrans" cxnId="{EAD5D2BF-AF69-4FA4-A392-A0F84B1250D3}">
      <dgm:prSet/>
      <dgm:spPr/>
      <dgm:t>
        <a:bodyPr/>
        <a:lstStyle/>
        <a:p>
          <a:endParaRPr lang="es-MX" sz="2400"/>
        </a:p>
      </dgm:t>
    </dgm:pt>
    <dgm:pt modelId="{15787481-85CD-4B0B-8E2A-65A72FFF267A}">
      <dgm:prSet custT="1"/>
      <dgm:spPr/>
      <dgm:t>
        <a:bodyPr/>
        <a:lstStyle/>
        <a:p>
          <a:r>
            <a:rPr lang="es-MX" sz="1600" dirty="0"/>
            <a:t>REDIA</a:t>
          </a:r>
        </a:p>
      </dgm:t>
    </dgm:pt>
    <dgm:pt modelId="{C745D53D-324D-4B55-A907-83B40C5F55B6}" type="parTrans" cxnId="{0325C175-B941-4F8E-9712-383DAF50EF5A}">
      <dgm:prSet/>
      <dgm:spPr/>
      <dgm:t>
        <a:bodyPr/>
        <a:lstStyle/>
        <a:p>
          <a:endParaRPr lang="es-MX" sz="2400"/>
        </a:p>
      </dgm:t>
    </dgm:pt>
    <dgm:pt modelId="{5863C14F-2E2B-4533-BC2E-208B82E77378}" type="sibTrans" cxnId="{0325C175-B941-4F8E-9712-383DAF50EF5A}">
      <dgm:prSet/>
      <dgm:spPr/>
      <dgm:t>
        <a:bodyPr/>
        <a:lstStyle/>
        <a:p>
          <a:endParaRPr lang="es-MX" sz="2400"/>
        </a:p>
      </dgm:t>
    </dgm:pt>
    <dgm:pt modelId="{62B73BE0-F04B-474A-8BAD-1613720C720E}">
      <dgm:prSet custT="1"/>
      <dgm:spPr/>
      <dgm:t>
        <a:bodyPr/>
        <a:lstStyle/>
        <a:p>
          <a:r>
            <a:rPr lang="es-MX" sz="1600" dirty="0"/>
            <a:t>CERCARIA</a:t>
          </a:r>
        </a:p>
      </dgm:t>
    </dgm:pt>
    <dgm:pt modelId="{F43A4EB9-D831-45DC-856B-E51577C2BC33}" type="parTrans" cxnId="{FBDE4FCB-6106-48D5-B807-1EB2A6BFD4E0}">
      <dgm:prSet/>
      <dgm:spPr/>
      <dgm:t>
        <a:bodyPr/>
        <a:lstStyle/>
        <a:p>
          <a:endParaRPr lang="es-MX" sz="2400"/>
        </a:p>
      </dgm:t>
    </dgm:pt>
    <dgm:pt modelId="{4A841F6B-0171-42A1-8BF2-C82EF30858BD}" type="sibTrans" cxnId="{FBDE4FCB-6106-48D5-B807-1EB2A6BFD4E0}">
      <dgm:prSet/>
      <dgm:spPr/>
      <dgm:t>
        <a:bodyPr/>
        <a:lstStyle/>
        <a:p>
          <a:endParaRPr lang="es-MX" sz="2400"/>
        </a:p>
      </dgm:t>
    </dgm:pt>
    <dgm:pt modelId="{B297E8CE-712D-4A45-AFD0-A9AB3B2B3F89}">
      <dgm:prSet custT="1"/>
      <dgm:spPr/>
      <dgm:t>
        <a:bodyPr/>
        <a:lstStyle/>
        <a:p>
          <a:r>
            <a:rPr lang="es-MX" sz="1600" dirty="0"/>
            <a:t>ADOLESCARIAS</a:t>
          </a:r>
        </a:p>
      </dgm:t>
    </dgm:pt>
    <dgm:pt modelId="{12820015-FB2D-47AB-B886-2F5A7AC1BD23}" type="parTrans" cxnId="{E6442B86-3FF7-46CA-83A4-BD229A0965BF}">
      <dgm:prSet/>
      <dgm:spPr/>
      <dgm:t>
        <a:bodyPr/>
        <a:lstStyle/>
        <a:p>
          <a:endParaRPr lang="es-MX" sz="2400"/>
        </a:p>
      </dgm:t>
    </dgm:pt>
    <dgm:pt modelId="{1A3CF615-7C0D-4B79-A3E6-B90E9CC8C87B}" type="sibTrans" cxnId="{E6442B86-3FF7-46CA-83A4-BD229A0965BF}">
      <dgm:prSet/>
      <dgm:spPr/>
      <dgm:t>
        <a:bodyPr/>
        <a:lstStyle/>
        <a:p>
          <a:endParaRPr lang="es-MX" sz="2400"/>
        </a:p>
      </dgm:t>
    </dgm:pt>
    <dgm:pt modelId="{FD2858ED-BFF5-4F9F-A5FC-4D8CD1DF8748}">
      <dgm:prSet custT="1"/>
      <dgm:spPr/>
      <dgm:t>
        <a:bodyPr/>
        <a:lstStyle/>
        <a:p>
          <a:r>
            <a:rPr lang="es-MX" sz="1600" dirty="0"/>
            <a:t>ESPOROQUISTE</a:t>
          </a:r>
        </a:p>
      </dgm:t>
    </dgm:pt>
    <dgm:pt modelId="{7BBD7230-245D-4CD8-97D0-C1D7441A8923}" type="parTrans" cxnId="{96C225A8-9E4D-48C2-93A5-74AC20513EEC}">
      <dgm:prSet/>
      <dgm:spPr/>
      <dgm:t>
        <a:bodyPr/>
        <a:lstStyle/>
        <a:p>
          <a:endParaRPr lang="es-MX" sz="2400"/>
        </a:p>
      </dgm:t>
    </dgm:pt>
    <dgm:pt modelId="{9D166607-DA30-4DB7-8529-1A3E51B82575}" type="sibTrans" cxnId="{96C225A8-9E4D-48C2-93A5-74AC20513EEC}">
      <dgm:prSet/>
      <dgm:spPr/>
      <dgm:t>
        <a:bodyPr/>
        <a:lstStyle/>
        <a:p>
          <a:endParaRPr lang="es-MX" sz="2400"/>
        </a:p>
      </dgm:t>
    </dgm:pt>
    <dgm:pt modelId="{EA2B5435-BFDB-42CC-979C-97413B03C671}" type="pres">
      <dgm:prSet presAssocID="{C79393B4-AFEE-4B42-BC15-BA0EC104B674}" presName="Name0" presStyleCnt="0">
        <dgm:presLayoutVars>
          <dgm:dir/>
          <dgm:animLvl val="lvl"/>
          <dgm:resizeHandles val="exact"/>
        </dgm:presLayoutVars>
      </dgm:prSet>
      <dgm:spPr/>
    </dgm:pt>
    <dgm:pt modelId="{937396F3-9492-4D86-A698-D9AEB3E6C101}" type="pres">
      <dgm:prSet presAssocID="{E7B01367-9887-41E1-98A5-C05D42006AED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3B2569C7-75E9-483E-A376-DF444DBABDFB}" type="pres">
      <dgm:prSet presAssocID="{84F67C1E-9AFF-4E12-967D-2D8D8EA0E114}" presName="parTxOnlySpace" presStyleCnt="0"/>
      <dgm:spPr/>
    </dgm:pt>
    <dgm:pt modelId="{166818F5-1D6C-4312-A196-F1DC169945AD}" type="pres">
      <dgm:prSet presAssocID="{7D10F601-C69D-4A9E-9B93-DCAC0E85233B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55D283FE-08AE-431D-9682-D88D3B686FEC}" type="pres">
      <dgm:prSet presAssocID="{0E77A440-6F35-4214-ACF2-5AFBBEBC8216}" presName="parTxOnlySpace" presStyleCnt="0"/>
      <dgm:spPr/>
    </dgm:pt>
    <dgm:pt modelId="{5D13D73E-D2CD-48C7-8DCC-D0CE391FCCD8}" type="pres">
      <dgm:prSet presAssocID="{86135E9B-2B79-4DE0-B355-0D1847BE294F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F0785068-2159-46E8-B4BA-F0E0400F5EBB}" type="pres">
      <dgm:prSet presAssocID="{3385CD94-D11C-4627-8E3F-2291C41295DE}" presName="parTxOnlySpace" presStyleCnt="0"/>
      <dgm:spPr/>
    </dgm:pt>
    <dgm:pt modelId="{4AB2C932-3473-44E2-9AC7-8C6E502DF7E7}" type="pres">
      <dgm:prSet presAssocID="{FD2858ED-BFF5-4F9F-A5FC-4D8CD1DF8748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6C91F3C7-F2B0-4364-85CB-585C2856108F}" type="pres">
      <dgm:prSet presAssocID="{9D166607-DA30-4DB7-8529-1A3E51B82575}" presName="parTxOnlySpace" presStyleCnt="0"/>
      <dgm:spPr/>
    </dgm:pt>
    <dgm:pt modelId="{1DBA8064-7623-4ACC-9E81-18EF1C10B68E}" type="pres">
      <dgm:prSet presAssocID="{15787481-85CD-4B0B-8E2A-65A72FFF267A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83EF5423-D80B-4542-8F1C-676AEEEFFC8C}" type="pres">
      <dgm:prSet presAssocID="{5863C14F-2E2B-4533-BC2E-208B82E77378}" presName="parTxOnlySpace" presStyleCnt="0"/>
      <dgm:spPr/>
    </dgm:pt>
    <dgm:pt modelId="{989A57C8-481C-4238-A7ED-3147109B16FB}" type="pres">
      <dgm:prSet presAssocID="{62B73BE0-F04B-474A-8BAD-1613720C720E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6593F410-76B5-42BF-B9A6-E5995BBE2086}" type="pres">
      <dgm:prSet presAssocID="{4A841F6B-0171-42A1-8BF2-C82EF30858BD}" presName="parTxOnlySpace" presStyleCnt="0"/>
      <dgm:spPr/>
    </dgm:pt>
    <dgm:pt modelId="{FBA6D00E-2BD3-4624-9BFA-5D4FCEABB162}" type="pres">
      <dgm:prSet presAssocID="{00EA894F-1CCF-4DA5-B305-315096966FA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594402E3-F7E6-4693-B5C7-F34FBBDA8674}" type="pres">
      <dgm:prSet presAssocID="{80A71524-ED43-4B25-87FB-F381ACBFC7D5}" presName="parTxOnlySpace" presStyleCnt="0"/>
      <dgm:spPr/>
    </dgm:pt>
    <dgm:pt modelId="{4AFF02EE-7EB4-4840-9951-CD3FAE0B5A3A}" type="pres">
      <dgm:prSet presAssocID="{B297E8CE-712D-4A45-AFD0-A9AB3B2B3F89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CD85EB18-E7C1-4076-B727-3064063B1686}" type="presOf" srcId="{15787481-85CD-4B0B-8E2A-65A72FFF267A}" destId="{1DBA8064-7623-4ACC-9E81-18EF1C10B68E}" srcOrd="0" destOrd="0" presId="urn:microsoft.com/office/officeart/2005/8/layout/chevron1"/>
    <dgm:cxn modelId="{86AF6067-3985-4C12-87F1-0EB9E0B9DDB6}" type="presOf" srcId="{E7B01367-9887-41E1-98A5-C05D42006AED}" destId="{937396F3-9492-4D86-A698-D9AEB3E6C101}" srcOrd="0" destOrd="0" presId="urn:microsoft.com/office/officeart/2005/8/layout/chevron1"/>
    <dgm:cxn modelId="{30DFB64A-BA2E-4699-A472-3D53CDCAA631}" srcId="{C79393B4-AFEE-4B42-BC15-BA0EC104B674}" destId="{7D10F601-C69D-4A9E-9B93-DCAC0E85233B}" srcOrd="1" destOrd="0" parTransId="{05055B3C-CB13-402E-87C9-D5E121E7A9DC}" sibTransId="{0E77A440-6F35-4214-ACF2-5AFBBEBC8216}"/>
    <dgm:cxn modelId="{0325C175-B941-4F8E-9712-383DAF50EF5A}" srcId="{C79393B4-AFEE-4B42-BC15-BA0EC104B674}" destId="{15787481-85CD-4B0B-8E2A-65A72FFF267A}" srcOrd="4" destOrd="0" parTransId="{C745D53D-324D-4B55-A907-83B40C5F55B6}" sibTransId="{5863C14F-2E2B-4533-BC2E-208B82E77378}"/>
    <dgm:cxn modelId="{0D03947B-1A18-439C-8879-752BBF3B1309}" type="presOf" srcId="{FD2858ED-BFF5-4F9F-A5FC-4D8CD1DF8748}" destId="{4AB2C932-3473-44E2-9AC7-8C6E502DF7E7}" srcOrd="0" destOrd="0" presId="urn:microsoft.com/office/officeart/2005/8/layout/chevron1"/>
    <dgm:cxn modelId="{E6442B86-3FF7-46CA-83A4-BD229A0965BF}" srcId="{C79393B4-AFEE-4B42-BC15-BA0EC104B674}" destId="{B297E8CE-712D-4A45-AFD0-A9AB3B2B3F89}" srcOrd="7" destOrd="0" parTransId="{12820015-FB2D-47AB-B886-2F5A7AC1BD23}" sibTransId="{1A3CF615-7C0D-4B79-A3E6-B90E9CC8C87B}"/>
    <dgm:cxn modelId="{B4B12999-5D85-456F-BB17-E564AB4F40A5}" type="presOf" srcId="{00EA894F-1CCF-4DA5-B305-315096966FA7}" destId="{FBA6D00E-2BD3-4624-9BFA-5D4FCEABB162}" srcOrd="0" destOrd="0" presId="urn:microsoft.com/office/officeart/2005/8/layout/chevron1"/>
    <dgm:cxn modelId="{AF4A7AA2-17A4-414C-85DC-7CB5856E4603}" type="presOf" srcId="{62B73BE0-F04B-474A-8BAD-1613720C720E}" destId="{989A57C8-481C-4238-A7ED-3147109B16FB}" srcOrd="0" destOrd="0" presId="urn:microsoft.com/office/officeart/2005/8/layout/chevron1"/>
    <dgm:cxn modelId="{96C225A8-9E4D-48C2-93A5-74AC20513EEC}" srcId="{C79393B4-AFEE-4B42-BC15-BA0EC104B674}" destId="{FD2858ED-BFF5-4F9F-A5FC-4D8CD1DF8748}" srcOrd="3" destOrd="0" parTransId="{7BBD7230-245D-4CD8-97D0-C1D7441A8923}" sibTransId="{9D166607-DA30-4DB7-8529-1A3E51B82575}"/>
    <dgm:cxn modelId="{D17648AB-9A16-4536-BE95-09EDE7F6B35D}" type="presOf" srcId="{86135E9B-2B79-4DE0-B355-0D1847BE294F}" destId="{5D13D73E-D2CD-48C7-8DCC-D0CE391FCCD8}" srcOrd="0" destOrd="0" presId="urn:microsoft.com/office/officeart/2005/8/layout/chevron1"/>
    <dgm:cxn modelId="{AF887BB5-6E21-4083-BDDE-55A3A2A37B11}" type="presOf" srcId="{7D10F601-C69D-4A9E-9B93-DCAC0E85233B}" destId="{166818F5-1D6C-4312-A196-F1DC169945AD}" srcOrd="0" destOrd="0" presId="urn:microsoft.com/office/officeart/2005/8/layout/chevron1"/>
    <dgm:cxn modelId="{EAD5D2BF-AF69-4FA4-A392-A0F84B1250D3}" srcId="{C79393B4-AFEE-4B42-BC15-BA0EC104B674}" destId="{00EA894F-1CCF-4DA5-B305-315096966FA7}" srcOrd="6" destOrd="0" parTransId="{98700D20-78FA-47AA-A7A7-8C24ED73E831}" sibTransId="{80A71524-ED43-4B25-87FB-F381ACBFC7D5}"/>
    <dgm:cxn modelId="{FBDE4FCB-6106-48D5-B807-1EB2A6BFD4E0}" srcId="{C79393B4-AFEE-4B42-BC15-BA0EC104B674}" destId="{62B73BE0-F04B-474A-8BAD-1613720C720E}" srcOrd="5" destOrd="0" parTransId="{F43A4EB9-D831-45DC-856B-E51577C2BC33}" sibTransId="{4A841F6B-0171-42A1-8BF2-C82EF30858BD}"/>
    <dgm:cxn modelId="{CA66DFD7-BEC3-467E-ADD7-334B7A90CCD6}" srcId="{C79393B4-AFEE-4B42-BC15-BA0EC104B674}" destId="{86135E9B-2B79-4DE0-B355-0D1847BE294F}" srcOrd="2" destOrd="0" parTransId="{D2823443-CFFC-4CE4-B262-363711F12964}" sibTransId="{3385CD94-D11C-4627-8E3F-2291C41295DE}"/>
    <dgm:cxn modelId="{00F7ECDE-8A22-41F0-8C52-3ECA27212F48}" type="presOf" srcId="{B297E8CE-712D-4A45-AFD0-A9AB3B2B3F89}" destId="{4AFF02EE-7EB4-4840-9951-CD3FAE0B5A3A}" srcOrd="0" destOrd="0" presId="urn:microsoft.com/office/officeart/2005/8/layout/chevron1"/>
    <dgm:cxn modelId="{29BFB4E0-347C-470A-993A-6962BD813E7C}" type="presOf" srcId="{C79393B4-AFEE-4B42-BC15-BA0EC104B674}" destId="{EA2B5435-BFDB-42CC-979C-97413B03C671}" srcOrd="0" destOrd="0" presId="urn:microsoft.com/office/officeart/2005/8/layout/chevron1"/>
    <dgm:cxn modelId="{169361F0-183F-4797-ACC3-3A9266507008}" srcId="{C79393B4-AFEE-4B42-BC15-BA0EC104B674}" destId="{E7B01367-9887-41E1-98A5-C05D42006AED}" srcOrd="0" destOrd="0" parTransId="{4DBB3A6A-5285-4A41-88FE-1CDFCC32A04E}" sibTransId="{84F67C1E-9AFF-4E12-967D-2D8D8EA0E114}"/>
    <dgm:cxn modelId="{74709296-DF27-4F61-A853-136C3D97441C}" type="presParOf" srcId="{EA2B5435-BFDB-42CC-979C-97413B03C671}" destId="{937396F3-9492-4D86-A698-D9AEB3E6C101}" srcOrd="0" destOrd="0" presId="urn:microsoft.com/office/officeart/2005/8/layout/chevron1"/>
    <dgm:cxn modelId="{92DC3B87-FE71-4734-B45F-FEB928925FE5}" type="presParOf" srcId="{EA2B5435-BFDB-42CC-979C-97413B03C671}" destId="{3B2569C7-75E9-483E-A376-DF444DBABDFB}" srcOrd="1" destOrd="0" presId="urn:microsoft.com/office/officeart/2005/8/layout/chevron1"/>
    <dgm:cxn modelId="{0ABA64EF-97CC-4EDF-90CF-06D84F9D2B02}" type="presParOf" srcId="{EA2B5435-BFDB-42CC-979C-97413B03C671}" destId="{166818F5-1D6C-4312-A196-F1DC169945AD}" srcOrd="2" destOrd="0" presId="urn:microsoft.com/office/officeart/2005/8/layout/chevron1"/>
    <dgm:cxn modelId="{4B6E5EF5-37A1-4D8C-A8A2-F4DE77F16189}" type="presParOf" srcId="{EA2B5435-BFDB-42CC-979C-97413B03C671}" destId="{55D283FE-08AE-431D-9682-D88D3B686FEC}" srcOrd="3" destOrd="0" presId="urn:microsoft.com/office/officeart/2005/8/layout/chevron1"/>
    <dgm:cxn modelId="{96774835-7443-4708-A6FF-010A132C5D8D}" type="presParOf" srcId="{EA2B5435-BFDB-42CC-979C-97413B03C671}" destId="{5D13D73E-D2CD-48C7-8DCC-D0CE391FCCD8}" srcOrd="4" destOrd="0" presId="urn:microsoft.com/office/officeart/2005/8/layout/chevron1"/>
    <dgm:cxn modelId="{D141292F-8964-4B7A-A999-F4FEA492EA6A}" type="presParOf" srcId="{EA2B5435-BFDB-42CC-979C-97413B03C671}" destId="{F0785068-2159-46E8-B4BA-F0E0400F5EBB}" srcOrd="5" destOrd="0" presId="urn:microsoft.com/office/officeart/2005/8/layout/chevron1"/>
    <dgm:cxn modelId="{A322FF6B-2DAA-4880-B7CD-9A8137A1A164}" type="presParOf" srcId="{EA2B5435-BFDB-42CC-979C-97413B03C671}" destId="{4AB2C932-3473-44E2-9AC7-8C6E502DF7E7}" srcOrd="6" destOrd="0" presId="urn:microsoft.com/office/officeart/2005/8/layout/chevron1"/>
    <dgm:cxn modelId="{8AA254E7-A252-493B-8183-0334861EDF32}" type="presParOf" srcId="{EA2B5435-BFDB-42CC-979C-97413B03C671}" destId="{6C91F3C7-F2B0-4364-85CB-585C2856108F}" srcOrd="7" destOrd="0" presId="urn:microsoft.com/office/officeart/2005/8/layout/chevron1"/>
    <dgm:cxn modelId="{D654E427-E5F3-4CE7-9251-06DCC1F2359A}" type="presParOf" srcId="{EA2B5435-BFDB-42CC-979C-97413B03C671}" destId="{1DBA8064-7623-4ACC-9E81-18EF1C10B68E}" srcOrd="8" destOrd="0" presId="urn:microsoft.com/office/officeart/2005/8/layout/chevron1"/>
    <dgm:cxn modelId="{85B04E07-4525-462F-8A89-0F0F14FE2935}" type="presParOf" srcId="{EA2B5435-BFDB-42CC-979C-97413B03C671}" destId="{83EF5423-D80B-4542-8F1C-676AEEEFFC8C}" srcOrd="9" destOrd="0" presId="urn:microsoft.com/office/officeart/2005/8/layout/chevron1"/>
    <dgm:cxn modelId="{3DA4FB1B-862B-4CEA-A0E2-EB61FDB604BE}" type="presParOf" srcId="{EA2B5435-BFDB-42CC-979C-97413B03C671}" destId="{989A57C8-481C-4238-A7ED-3147109B16FB}" srcOrd="10" destOrd="0" presId="urn:microsoft.com/office/officeart/2005/8/layout/chevron1"/>
    <dgm:cxn modelId="{3E1172F0-936F-4ED1-963A-4BF5414118C7}" type="presParOf" srcId="{EA2B5435-BFDB-42CC-979C-97413B03C671}" destId="{6593F410-76B5-42BF-B9A6-E5995BBE2086}" srcOrd="11" destOrd="0" presId="urn:microsoft.com/office/officeart/2005/8/layout/chevron1"/>
    <dgm:cxn modelId="{1901BE52-DE8E-47DF-85E6-31D82AF14F6E}" type="presParOf" srcId="{EA2B5435-BFDB-42CC-979C-97413B03C671}" destId="{FBA6D00E-2BD3-4624-9BFA-5D4FCEABB162}" srcOrd="12" destOrd="0" presId="urn:microsoft.com/office/officeart/2005/8/layout/chevron1"/>
    <dgm:cxn modelId="{6509AAE9-B92A-428B-911C-7C7A9D7CEDE1}" type="presParOf" srcId="{EA2B5435-BFDB-42CC-979C-97413B03C671}" destId="{594402E3-F7E6-4693-B5C7-F34FBBDA8674}" srcOrd="13" destOrd="0" presId="urn:microsoft.com/office/officeart/2005/8/layout/chevron1"/>
    <dgm:cxn modelId="{B12A827D-47D3-48B9-88B1-5F7C7EDA9258}" type="presParOf" srcId="{EA2B5435-BFDB-42CC-979C-97413B03C671}" destId="{4AFF02EE-7EB4-4840-9951-CD3FAE0B5A3A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08F4834-7C70-49C7-B90E-540B8A1B295A}" type="doc">
      <dgm:prSet loTypeId="urn:microsoft.com/office/officeart/2005/8/layout/cycle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5A5C1B93-93F6-4B3F-B727-DD6E56ABE9EA}">
      <dgm:prSet phldrT="[Texto]" custT="1"/>
      <dgm:spPr/>
      <dgm:t>
        <a:bodyPr/>
        <a:lstStyle/>
        <a:p>
          <a:r>
            <a:rPr lang="es-MX" sz="1600" dirty="0"/>
            <a:t>Se abre el opérculo y queda el </a:t>
          </a:r>
          <a:r>
            <a:rPr lang="es-MX" sz="1600" dirty="0" err="1"/>
            <a:t>miracidio</a:t>
          </a:r>
          <a:r>
            <a:rPr lang="es-MX" sz="1600" dirty="0"/>
            <a:t> libre.</a:t>
          </a:r>
        </a:p>
      </dgm:t>
    </dgm:pt>
    <dgm:pt modelId="{CE5144B7-EF2F-4616-A08D-FBC695A55F66}" type="parTrans" cxnId="{DD1C0C69-05F3-4528-BCD3-FFD897814469}">
      <dgm:prSet/>
      <dgm:spPr/>
      <dgm:t>
        <a:bodyPr/>
        <a:lstStyle/>
        <a:p>
          <a:endParaRPr lang="es-MX" sz="3600"/>
        </a:p>
      </dgm:t>
    </dgm:pt>
    <dgm:pt modelId="{945B484F-660A-4A25-B058-830A24901555}" type="sibTrans" cxnId="{DD1C0C69-05F3-4528-BCD3-FFD897814469}">
      <dgm:prSet/>
      <dgm:spPr/>
      <dgm:t>
        <a:bodyPr/>
        <a:lstStyle/>
        <a:p>
          <a:endParaRPr lang="es-MX" sz="3600"/>
        </a:p>
      </dgm:t>
    </dgm:pt>
    <dgm:pt modelId="{2449D5D5-82B7-4CC3-8BA4-8B362F7C98DE}">
      <dgm:prSet phldrT="[Texto]"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La larva migra al hígado y penetra el canalículo biliar.</a:t>
          </a:r>
        </a:p>
      </dgm:t>
    </dgm:pt>
    <dgm:pt modelId="{8412443A-7415-47A2-8BCF-FC035CEB1BB4}" type="parTrans" cxnId="{891114EA-AAD6-43FF-9812-A0F337D20C73}">
      <dgm:prSet/>
      <dgm:spPr/>
      <dgm:t>
        <a:bodyPr/>
        <a:lstStyle/>
        <a:p>
          <a:endParaRPr lang="es-MX" sz="3600"/>
        </a:p>
      </dgm:t>
    </dgm:pt>
    <dgm:pt modelId="{D2EA8C8A-9984-45A2-BF0A-BFA7592F9D15}" type="sibTrans" cxnId="{891114EA-AAD6-43FF-9812-A0F337D20C73}">
      <dgm:prSet/>
      <dgm:spPr/>
      <dgm:t>
        <a:bodyPr/>
        <a:lstStyle/>
        <a:p>
          <a:endParaRPr lang="es-MX" sz="3600"/>
        </a:p>
      </dgm:t>
    </dgm:pt>
    <dgm:pt modelId="{60612FE7-8B1F-45A6-912D-5B1CECE22DF5}">
      <dgm:prSet phldrT="[Texto]"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Se transforma en adulto y libera huevos, los que  son arrastrados en el contenido biliar.</a:t>
          </a:r>
        </a:p>
      </dgm:t>
    </dgm:pt>
    <dgm:pt modelId="{2CCD1DDA-D9DD-4FD8-BC7B-04D52AA3B1FC}" type="parTrans" cxnId="{D6E1FD64-1687-4F41-93D6-F2C6B6F74D0D}">
      <dgm:prSet/>
      <dgm:spPr/>
      <dgm:t>
        <a:bodyPr/>
        <a:lstStyle/>
        <a:p>
          <a:endParaRPr lang="es-MX" sz="3600"/>
        </a:p>
      </dgm:t>
    </dgm:pt>
    <dgm:pt modelId="{88BB7B8D-54E8-414A-90D5-123CC18FFAE4}" type="sibTrans" cxnId="{D6E1FD64-1687-4F41-93D6-F2C6B6F74D0D}">
      <dgm:prSet/>
      <dgm:spPr/>
      <dgm:t>
        <a:bodyPr/>
        <a:lstStyle/>
        <a:p>
          <a:endParaRPr lang="es-MX" sz="3600"/>
        </a:p>
      </dgm:t>
    </dgm:pt>
    <dgm:pt modelId="{12761BA2-4523-4DFE-968D-63FCDBCC1792}">
      <dgm:prSet phldrT="[Texto]"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Llegan al duodeno y son arrastrados con el tránsito intestinal.</a:t>
          </a:r>
        </a:p>
      </dgm:t>
    </dgm:pt>
    <dgm:pt modelId="{2B001BC4-9A52-45E1-B544-D5EB8BFC0CFB}" type="parTrans" cxnId="{6B99BCD1-8C8C-4F0E-8C1F-D42627AC3469}">
      <dgm:prSet/>
      <dgm:spPr/>
      <dgm:t>
        <a:bodyPr/>
        <a:lstStyle/>
        <a:p>
          <a:endParaRPr lang="es-MX" sz="3600"/>
        </a:p>
      </dgm:t>
    </dgm:pt>
    <dgm:pt modelId="{DE03D679-6687-4CB1-8823-5FD2BA157A85}" type="sibTrans" cxnId="{6B99BCD1-8C8C-4F0E-8C1F-D42627AC3469}">
      <dgm:prSet/>
      <dgm:spPr/>
      <dgm:t>
        <a:bodyPr/>
        <a:lstStyle/>
        <a:p>
          <a:endParaRPr lang="es-MX" sz="3600"/>
        </a:p>
      </dgm:t>
    </dgm:pt>
    <dgm:pt modelId="{41B291BF-C562-419F-9294-855562807174}">
      <dgm:prSet phldrT="[Texto]" custT="1"/>
      <dgm:spPr/>
      <dgm:t>
        <a:bodyPr/>
        <a:lstStyle/>
        <a:p>
          <a:r>
            <a:rPr lang="es-MX" sz="1600" dirty="0"/>
            <a:t>Las heces con los huevos contaminan el agua.</a:t>
          </a:r>
        </a:p>
      </dgm:t>
    </dgm:pt>
    <dgm:pt modelId="{F8B7EFD1-2C3F-4838-81A6-CE8E19A3A444}" type="parTrans" cxnId="{6222DD46-D561-4D07-A4E9-4F44833BA7F1}">
      <dgm:prSet/>
      <dgm:spPr/>
      <dgm:t>
        <a:bodyPr/>
        <a:lstStyle/>
        <a:p>
          <a:endParaRPr lang="es-MX" sz="3600"/>
        </a:p>
      </dgm:t>
    </dgm:pt>
    <dgm:pt modelId="{153598D1-E2CC-4C35-9762-32787992C71B}" type="sibTrans" cxnId="{6222DD46-D561-4D07-A4E9-4F44833BA7F1}">
      <dgm:prSet/>
      <dgm:spPr/>
      <dgm:t>
        <a:bodyPr/>
        <a:lstStyle/>
        <a:p>
          <a:endParaRPr lang="es-MX" sz="3600"/>
        </a:p>
      </dgm:t>
    </dgm:pt>
    <dgm:pt modelId="{85308980-09A3-42CA-AA95-D1DD3A5CEC1D}">
      <dgm:prSet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Se libera la larva juvenil y esta atraviesa la pared intestinal.</a:t>
          </a:r>
        </a:p>
      </dgm:t>
    </dgm:pt>
    <dgm:pt modelId="{F04D25C9-359D-409C-8844-4902E234CD56}" type="parTrans" cxnId="{EF44712F-637C-4905-AFD6-45E0B7F942CA}">
      <dgm:prSet/>
      <dgm:spPr/>
      <dgm:t>
        <a:bodyPr/>
        <a:lstStyle/>
        <a:p>
          <a:endParaRPr lang="es-MX" sz="3600"/>
        </a:p>
      </dgm:t>
    </dgm:pt>
    <dgm:pt modelId="{9B7415E1-8C44-47CC-95C4-BB809581256C}" type="sibTrans" cxnId="{EF44712F-637C-4905-AFD6-45E0B7F942CA}">
      <dgm:prSet/>
      <dgm:spPr/>
      <dgm:t>
        <a:bodyPr/>
        <a:lstStyle/>
        <a:p>
          <a:endParaRPr lang="es-MX" sz="3600"/>
        </a:p>
      </dgm:t>
    </dgm:pt>
    <dgm:pt modelId="{2E489FB5-59E5-4103-A02C-A71A1AA1F12D}">
      <dgm:prSet custT="1"/>
      <dgm:spPr/>
      <dgm:t>
        <a:bodyPr/>
        <a:lstStyle/>
        <a:p>
          <a:r>
            <a:rPr lang="es-MX" sz="1600" dirty="0"/>
            <a:t>El huésped definitivo ingiere la </a:t>
          </a:r>
          <a:r>
            <a:rPr lang="es-MX" sz="1600" dirty="0" err="1"/>
            <a:t>metacercaria</a:t>
          </a:r>
          <a:r>
            <a:rPr lang="es-MX" sz="1600" dirty="0"/>
            <a:t>, la que se ubica en el intestino delgado.</a:t>
          </a:r>
        </a:p>
      </dgm:t>
    </dgm:pt>
    <dgm:pt modelId="{A153BC35-355F-4993-AC07-A609F1F550A2}" type="parTrans" cxnId="{24B86096-4A44-4239-A54E-1EE3F72E429E}">
      <dgm:prSet/>
      <dgm:spPr/>
      <dgm:t>
        <a:bodyPr/>
        <a:lstStyle/>
        <a:p>
          <a:endParaRPr lang="es-MX" sz="3600"/>
        </a:p>
      </dgm:t>
    </dgm:pt>
    <dgm:pt modelId="{23BB314A-F1CA-45EF-AE71-7BFE4E2EA0C5}" type="sibTrans" cxnId="{24B86096-4A44-4239-A54E-1EE3F72E429E}">
      <dgm:prSet/>
      <dgm:spPr/>
      <dgm:t>
        <a:bodyPr/>
        <a:lstStyle/>
        <a:p>
          <a:endParaRPr lang="es-MX" sz="3600"/>
        </a:p>
      </dgm:t>
    </dgm:pt>
    <dgm:pt modelId="{3B73E8A5-D707-4020-9A8F-8C0163259C4C}">
      <dgm:prSet custT="1"/>
      <dgm:spPr/>
      <dgm:t>
        <a:bodyPr/>
        <a:lstStyle/>
        <a:p>
          <a:r>
            <a:rPr lang="es-MX" sz="1600" dirty="0"/>
            <a:t>Localiza y penetra al caracol pulmonado.</a:t>
          </a:r>
        </a:p>
      </dgm:t>
    </dgm:pt>
    <dgm:pt modelId="{0A6423B4-32B0-4FF2-8CF3-C4E6732FB90F}" type="parTrans" cxnId="{BD0D72AB-5A4A-46E4-8432-2442C7CABF54}">
      <dgm:prSet/>
      <dgm:spPr/>
      <dgm:t>
        <a:bodyPr/>
        <a:lstStyle/>
        <a:p>
          <a:endParaRPr lang="es-MX" sz="3600"/>
        </a:p>
      </dgm:t>
    </dgm:pt>
    <dgm:pt modelId="{DD267759-4AA5-4EEC-8F77-C981FDE9B69F}" type="sibTrans" cxnId="{BD0D72AB-5A4A-46E4-8432-2442C7CABF54}">
      <dgm:prSet/>
      <dgm:spPr/>
      <dgm:t>
        <a:bodyPr/>
        <a:lstStyle/>
        <a:p>
          <a:endParaRPr lang="es-MX" sz="3600"/>
        </a:p>
      </dgm:t>
    </dgm:pt>
    <dgm:pt modelId="{FD340340-D8BE-4400-B4A0-48152FE26BB4}">
      <dgm:prSet custT="1"/>
      <dgm:spPr/>
      <dgm:t>
        <a:bodyPr/>
        <a:lstStyle/>
        <a:p>
          <a:r>
            <a:rPr lang="es-MX" sz="1600" dirty="0"/>
            <a:t>Se localiza en el hepatopáncreas, se transforma a </a:t>
          </a:r>
          <a:r>
            <a:rPr lang="es-MX" sz="1600" dirty="0" err="1"/>
            <a:t>esporocisto</a:t>
          </a:r>
          <a:r>
            <a:rPr lang="es-MX" sz="1600" dirty="0"/>
            <a:t> y forma </a:t>
          </a:r>
          <a:r>
            <a:rPr lang="es-MX" sz="1600" dirty="0" err="1"/>
            <a:t>redias</a:t>
          </a:r>
          <a:endParaRPr lang="es-MX" sz="1600" dirty="0"/>
        </a:p>
      </dgm:t>
    </dgm:pt>
    <dgm:pt modelId="{B97586B4-0F78-4746-A207-4383BF47705C}" type="parTrans" cxnId="{6307C5CD-F0ED-4518-857B-B511BD428BE6}">
      <dgm:prSet/>
      <dgm:spPr/>
      <dgm:t>
        <a:bodyPr/>
        <a:lstStyle/>
        <a:p>
          <a:endParaRPr lang="es-MX" sz="3600"/>
        </a:p>
      </dgm:t>
    </dgm:pt>
    <dgm:pt modelId="{FFC82CC7-36C1-4ECA-832C-E63894FF7DF6}" type="sibTrans" cxnId="{6307C5CD-F0ED-4518-857B-B511BD428BE6}">
      <dgm:prSet/>
      <dgm:spPr/>
      <dgm:t>
        <a:bodyPr/>
        <a:lstStyle/>
        <a:p>
          <a:endParaRPr lang="es-MX" sz="3600"/>
        </a:p>
      </dgm:t>
    </dgm:pt>
    <dgm:pt modelId="{5D76B026-99E4-4159-8BEF-0ADA5F148453}">
      <dgm:prSet custT="1"/>
      <dgm:spPr/>
      <dgm:t>
        <a:bodyPr/>
        <a:lstStyle/>
        <a:p>
          <a:r>
            <a:rPr lang="es-MX" sz="1600"/>
            <a:t>Se forman las cercarias y se liberan.</a:t>
          </a:r>
          <a:endParaRPr lang="es-MX" sz="1600" dirty="0"/>
        </a:p>
      </dgm:t>
    </dgm:pt>
    <dgm:pt modelId="{1C031618-8050-4EC7-A0A9-A39A04A8F94E}" type="parTrans" cxnId="{7BE618FB-768D-43D8-98DA-18FF98A4C57F}">
      <dgm:prSet/>
      <dgm:spPr/>
      <dgm:t>
        <a:bodyPr/>
        <a:lstStyle/>
        <a:p>
          <a:endParaRPr lang="es-MX" sz="3600"/>
        </a:p>
      </dgm:t>
    </dgm:pt>
    <dgm:pt modelId="{1B3BD868-566A-41AC-BA18-B05EE427DB22}" type="sibTrans" cxnId="{7BE618FB-768D-43D8-98DA-18FF98A4C57F}">
      <dgm:prSet/>
      <dgm:spPr/>
      <dgm:t>
        <a:bodyPr/>
        <a:lstStyle/>
        <a:p>
          <a:endParaRPr lang="es-MX" sz="3600"/>
        </a:p>
      </dgm:t>
    </dgm:pt>
    <dgm:pt modelId="{AC2F0914-201B-4880-8D7E-344612602738}">
      <dgm:prSet custT="1"/>
      <dgm:spPr/>
      <dgm:t>
        <a:bodyPr/>
        <a:lstStyle/>
        <a:p>
          <a:r>
            <a:rPr lang="es-MX" sz="1600" dirty="0"/>
            <a:t>Localizan las platas acuáticas, se fijan en ellas y se transforma a </a:t>
          </a:r>
          <a:r>
            <a:rPr lang="es-MX" sz="1600" dirty="0" err="1"/>
            <a:t>metacercaria</a:t>
          </a:r>
          <a:r>
            <a:rPr lang="es-MX" sz="1600" dirty="0"/>
            <a:t>.</a:t>
          </a:r>
        </a:p>
      </dgm:t>
    </dgm:pt>
    <dgm:pt modelId="{D366A29C-6A3B-4453-995B-40B4A8BBD5A1}" type="parTrans" cxnId="{BBAE6EE2-978E-409D-8C0E-3CD9FE956377}">
      <dgm:prSet/>
      <dgm:spPr/>
      <dgm:t>
        <a:bodyPr/>
        <a:lstStyle/>
        <a:p>
          <a:endParaRPr lang="es-MX" sz="3600"/>
        </a:p>
      </dgm:t>
    </dgm:pt>
    <dgm:pt modelId="{7E5A658B-2932-452B-8613-66FFFE4A151F}" type="sibTrans" cxnId="{BBAE6EE2-978E-409D-8C0E-3CD9FE956377}">
      <dgm:prSet/>
      <dgm:spPr/>
      <dgm:t>
        <a:bodyPr/>
        <a:lstStyle/>
        <a:p>
          <a:endParaRPr lang="es-MX" sz="3600"/>
        </a:p>
      </dgm:t>
    </dgm:pt>
    <dgm:pt modelId="{42C718C0-706B-483A-805A-7AAE8941C7C8}">
      <dgm:prSet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Los huevos salen con las heces.</a:t>
          </a:r>
        </a:p>
      </dgm:t>
    </dgm:pt>
    <dgm:pt modelId="{FC0BBA1A-B60B-4D34-BA94-9B46B175B51A}" type="parTrans" cxnId="{32111A08-CBA9-4A12-9FAF-D8B28DC218B4}">
      <dgm:prSet/>
      <dgm:spPr/>
      <dgm:t>
        <a:bodyPr/>
        <a:lstStyle/>
        <a:p>
          <a:endParaRPr lang="es-MX" sz="3600"/>
        </a:p>
      </dgm:t>
    </dgm:pt>
    <dgm:pt modelId="{BED02DBF-4B40-4425-B7D6-A2D20471AD10}" type="sibTrans" cxnId="{32111A08-CBA9-4A12-9FAF-D8B28DC218B4}">
      <dgm:prSet/>
      <dgm:spPr/>
      <dgm:t>
        <a:bodyPr/>
        <a:lstStyle/>
        <a:p>
          <a:endParaRPr lang="es-MX" sz="3600"/>
        </a:p>
      </dgm:t>
    </dgm:pt>
    <dgm:pt modelId="{A6C626CE-F49B-44D2-9238-5B4AF11C60A9}" type="pres">
      <dgm:prSet presAssocID="{908F4834-7C70-49C7-B90E-540B8A1B295A}" presName="Name0" presStyleCnt="0">
        <dgm:presLayoutVars>
          <dgm:dir/>
          <dgm:resizeHandles val="exact"/>
        </dgm:presLayoutVars>
      </dgm:prSet>
      <dgm:spPr/>
    </dgm:pt>
    <dgm:pt modelId="{C6773BFD-94DE-4705-AE25-58221F59AD30}" type="pres">
      <dgm:prSet presAssocID="{908F4834-7C70-49C7-B90E-540B8A1B295A}" presName="cycle" presStyleCnt="0"/>
      <dgm:spPr/>
    </dgm:pt>
    <dgm:pt modelId="{8B16558D-BF88-4630-8C0B-0256DE3E28A0}" type="pres">
      <dgm:prSet presAssocID="{5A5C1B93-93F6-4B3F-B727-DD6E56ABE9EA}" presName="nodeFirstNode" presStyleLbl="node1" presStyleIdx="0" presStyleCnt="12" custScaleX="118057" custScaleY="144910" custRadScaleRad="97577" custRadScaleInc="9561">
        <dgm:presLayoutVars>
          <dgm:bulletEnabled val="1"/>
        </dgm:presLayoutVars>
      </dgm:prSet>
      <dgm:spPr/>
    </dgm:pt>
    <dgm:pt modelId="{60A8566B-8B32-4D2B-A4BF-2AFB73DB599F}" type="pres">
      <dgm:prSet presAssocID="{945B484F-660A-4A25-B058-830A24901555}" presName="sibTransFirstNode" presStyleLbl="bgShp" presStyleIdx="0" presStyleCnt="1"/>
      <dgm:spPr/>
    </dgm:pt>
    <dgm:pt modelId="{03707AF1-EECC-479B-9DAB-73EE41A05561}" type="pres">
      <dgm:prSet presAssocID="{3B73E8A5-D707-4020-9A8F-8C0163259C4C}" presName="nodeFollowingNodes" presStyleLbl="node1" presStyleIdx="1" presStyleCnt="12" custScaleX="118870" custRadScaleRad="103538" custRadScaleInc="29765">
        <dgm:presLayoutVars>
          <dgm:bulletEnabled val="1"/>
        </dgm:presLayoutVars>
      </dgm:prSet>
      <dgm:spPr/>
    </dgm:pt>
    <dgm:pt modelId="{DB0CBA48-5C1E-4A53-A3FC-3D6717FE4387}" type="pres">
      <dgm:prSet presAssocID="{FD340340-D8BE-4400-B4A0-48152FE26BB4}" presName="nodeFollowingNodes" presStyleLbl="node1" presStyleIdx="2" presStyleCnt="12" custScaleX="193548" custScaleY="102428">
        <dgm:presLayoutVars>
          <dgm:bulletEnabled val="1"/>
        </dgm:presLayoutVars>
      </dgm:prSet>
      <dgm:spPr/>
    </dgm:pt>
    <dgm:pt modelId="{7B9E1B8E-7414-4D5F-BB59-0F8FEA0F9D4E}" type="pres">
      <dgm:prSet presAssocID="{5D76B026-99E4-4159-8BEF-0ADA5F148453}" presName="nodeFollowingNodes" presStyleLbl="node1" presStyleIdx="3" presStyleCnt="12">
        <dgm:presLayoutVars>
          <dgm:bulletEnabled val="1"/>
        </dgm:presLayoutVars>
      </dgm:prSet>
      <dgm:spPr/>
    </dgm:pt>
    <dgm:pt modelId="{BFB07831-5010-4BC6-8CBC-FBA926BE187E}" type="pres">
      <dgm:prSet presAssocID="{AC2F0914-201B-4880-8D7E-344612602738}" presName="nodeFollowingNodes" presStyleLbl="node1" presStyleIdx="4" presStyleCnt="12" custScaleX="162740" custScaleY="129563" custRadScaleRad="108301" custRadScaleInc="-15629">
        <dgm:presLayoutVars>
          <dgm:bulletEnabled val="1"/>
        </dgm:presLayoutVars>
      </dgm:prSet>
      <dgm:spPr/>
    </dgm:pt>
    <dgm:pt modelId="{2A9C8820-6323-464D-BD33-99BD24131218}" type="pres">
      <dgm:prSet presAssocID="{2E489FB5-59E5-4103-A02C-A71A1AA1F12D}" presName="nodeFollowingNodes" presStyleLbl="node1" presStyleIdx="5" presStyleCnt="12" custScaleX="161141" custScaleY="145636" custRadScaleRad="109948" custRadScaleInc="-27653">
        <dgm:presLayoutVars>
          <dgm:bulletEnabled val="1"/>
        </dgm:presLayoutVars>
      </dgm:prSet>
      <dgm:spPr/>
    </dgm:pt>
    <dgm:pt modelId="{9677A282-72B4-440A-8C53-230C969B252F}" type="pres">
      <dgm:prSet presAssocID="{85308980-09A3-42CA-AA95-D1DD3A5CEC1D}" presName="nodeFollowingNodes" presStyleLbl="node1" presStyleIdx="6" presStyleCnt="12" custScaleY="174818">
        <dgm:presLayoutVars>
          <dgm:bulletEnabled val="1"/>
        </dgm:presLayoutVars>
      </dgm:prSet>
      <dgm:spPr/>
    </dgm:pt>
    <dgm:pt modelId="{6725F092-9D28-4062-B045-E107B02AD520}" type="pres">
      <dgm:prSet presAssocID="{2449D5D5-82B7-4CC3-8BA4-8B362F7C98DE}" presName="nodeFollowingNodes" presStyleLbl="node1" presStyleIdx="7" presStyleCnt="12" custScaleX="130541" custScaleY="129789" custRadScaleRad="107573" custRadScaleInc="21618">
        <dgm:presLayoutVars>
          <dgm:bulletEnabled val="1"/>
        </dgm:presLayoutVars>
      </dgm:prSet>
      <dgm:spPr/>
    </dgm:pt>
    <dgm:pt modelId="{EA484DD6-5E2E-4027-9325-58B1044584EF}" type="pres">
      <dgm:prSet presAssocID="{60612FE7-8B1F-45A6-912D-5B1CECE22DF5}" presName="nodeFollowingNodes" presStyleLbl="node1" presStyleIdx="8" presStyleCnt="12" custScaleX="152726" custScaleY="166069" custRadScaleRad="98978" custRadScaleInc="29535">
        <dgm:presLayoutVars>
          <dgm:bulletEnabled val="1"/>
        </dgm:presLayoutVars>
      </dgm:prSet>
      <dgm:spPr/>
    </dgm:pt>
    <dgm:pt modelId="{B0DBC10F-1641-4640-9850-743B7093BEC9}" type="pres">
      <dgm:prSet presAssocID="{12761BA2-4523-4DFE-968D-63FCDBCC1792}" presName="nodeFollowingNodes" presStyleLbl="node1" presStyleIdx="9" presStyleCnt="12" custScaleX="139784" custScaleY="101533" custRadScaleRad="99052" custRadScaleInc="17953">
        <dgm:presLayoutVars>
          <dgm:bulletEnabled val="1"/>
        </dgm:presLayoutVars>
      </dgm:prSet>
      <dgm:spPr/>
    </dgm:pt>
    <dgm:pt modelId="{F46D5381-0A67-4301-A4F9-66CFBDF510B0}" type="pres">
      <dgm:prSet presAssocID="{42C718C0-706B-483A-805A-7AAE8941C7C8}" presName="nodeFollowingNodes" presStyleLbl="node1" presStyleIdx="10" presStyleCnt="12" custRadScaleRad="103115" custRadScaleInc="8742">
        <dgm:presLayoutVars>
          <dgm:bulletEnabled val="1"/>
        </dgm:presLayoutVars>
      </dgm:prSet>
      <dgm:spPr/>
    </dgm:pt>
    <dgm:pt modelId="{ADA9BCC0-1293-4BA7-8078-5D681A1C05CC}" type="pres">
      <dgm:prSet presAssocID="{41B291BF-C562-419F-9294-855562807174}" presName="nodeFollowingNodes" presStyleLbl="node1" presStyleIdx="11" presStyleCnt="12" custScaleX="115838" custScaleY="124732" custRadScaleRad="103253" custRadScaleInc="-7524">
        <dgm:presLayoutVars>
          <dgm:bulletEnabled val="1"/>
        </dgm:presLayoutVars>
      </dgm:prSet>
      <dgm:spPr/>
    </dgm:pt>
  </dgm:ptLst>
  <dgm:cxnLst>
    <dgm:cxn modelId="{65FA7A04-1829-429B-B70F-5A295AEDB583}" type="presOf" srcId="{908F4834-7C70-49C7-B90E-540B8A1B295A}" destId="{A6C626CE-F49B-44D2-9238-5B4AF11C60A9}" srcOrd="0" destOrd="0" presId="urn:microsoft.com/office/officeart/2005/8/layout/cycle3"/>
    <dgm:cxn modelId="{32111A08-CBA9-4A12-9FAF-D8B28DC218B4}" srcId="{908F4834-7C70-49C7-B90E-540B8A1B295A}" destId="{42C718C0-706B-483A-805A-7AAE8941C7C8}" srcOrd="10" destOrd="0" parTransId="{FC0BBA1A-B60B-4D34-BA94-9B46B175B51A}" sibTransId="{BED02DBF-4B40-4425-B7D6-A2D20471AD10}"/>
    <dgm:cxn modelId="{C0829A26-DF0B-4AAE-BEC9-D77C8F8E7DC9}" type="presOf" srcId="{3B73E8A5-D707-4020-9A8F-8C0163259C4C}" destId="{03707AF1-EECC-479B-9DAB-73EE41A05561}" srcOrd="0" destOrd="0" presId="urn:microsoft.com/office/officeart/2005/8/layout/cycle3"/>
    <dgm:cxn modelId="{EF44712F-637C-4905-AFD6-45E0B7F942CA}" srcId="{908F4834-7C70-49C7-B90E-540B8A1B295A}" destId="{85308980-09A3-42CA-AA95-D1DD3A5CEC1D}" srcOrd="6" destOrd="0" parTransId="{F04D25C9-359D-409C-8844-4902E234CD56}" sibTransId="{9B7415E1-8C44-47CC-95C4-BB809581256C}"/>
    <dgm:cxn modelId="{3C218762-4018-4EED-B8B6-77A18AD805FC}" type="presOf" srcId="{41B291BF-C562-419F-9294-855562807174}" destId="{ADA9BCC0-1293-4BA7-8078-5D681A1C05CC}" srcOrd="0" destOrd="0" presId="urn:microsoft.com/office/officeart/2005/8/layout/cycle3"/>
    <dgm:cxn modelId="{D6E1FD64-1687-4F41-93D6-F2C6B6F74D0D}" srcId="{908F4834-7C70-49C7-B90E-540B8A1B295A}" destId="{60612FE7-8B1F-45A6-912D-5B1CECE22DF5}" srcOrd="8" destOrd="0" parTransId="{2CCD1DDA-D9DD-4FD8-BC7B-04D52AA3B1FC}" sibTransId="{88BB7B8D-54E8-414A-90D5-123CC18FFAE4}"/>
    <dgm:cxn modelId="{6222DD46-D561-4D07-A4E9-4F44833BA7F1}" srcId="{908F4834-7C70-49C7-B90E-540B8A1B295A}" destId="{41B291BF-C562-419F-9294-855562807174}" srcOrd="11" destOrd="0" parTransId="{F8B7EFD1-2C3F-4838-81A6-CE8E19A3A444}" sibTransId="{153598D1-E2CC-4C35-9762-32787992C71B}"/>
    <dgm:cxn modelId="{DD1C0C69-05F3-4528-BCD3-FFD897814469}" srcId="{908F4834-7C70-49C7-B90E-540B8A1B295A}" destId="{5A5C1B93-93F6-4B3F-B727-DD6E56ABE9EA}" srcOrd="0" destOrd="0" parTransId="{CE5144B7-EF2F-4616-A08D-FBC695A55F66}" sibTransId="{945B484F-660A-4A25-B058-830A24901555}"/>
    <dgm:cxn modelId="{72BD6179-D4A0-4CAE-AFB7-E549C8778CD8}" type="presOf" srcId="{945B484F-660A-4A25-B058-830A24901555}" destId="{60A8566B-8B32-4D2B-A4BF-2AFB73DB599F}" srcOrd="0" destOrd="0" presId="urn:microsoft.com/office/officeart/2005/8/layout/cycle3"/>
    <dgm:cxn modelId="{24B86096-4A44-4239-A54E-1EE3F72E429E}" srcId="{908F4834-7C70-49C7-B90E-540B8A1B295A}" destId="{2E489FB5-59E5-4103-A02C-A71A1AA1F12D}" srcOrd="5" destOrd="0" parTransId="{A153BC35-355F-4993-AC07-A609F1F550A2}" sibTransId="{23BB314A-F1CA-45EF-AE71-7BFE4E2EA0C5}"/>
    <dgm:cxn modelId="{17D8129A-38A2-4A10-B20D-75E621CA18E9}" type="presOf" srcId="{5A5C1B93-93F6-4B3F-B727-DD6E56ABE9EA}" destId="{8B16558D-BF88-4630-8C0B-0256DE3E28A0}" srcOrd="0" destOrd="0" presId="urn:microsoft.com/office/officeart/2005/8/layout/cycle3"/>
    <dgm:cxn modelId="{D71671A4-5A04-4611-97F0-4DB9EE133633}" type="presOf" srcId="{2449D5D5-82B7-4CC3-8BA4-8B362F7C98DE}" destId="{6725F092-9D28-4062-B045-E107B02AD520}" srcOrd="0" destOrd="0" presId="urn:microsoft.com/office/officeart/2005/8/layout/cycle3"/>
    <dgm:cxn modelId="{D9B89BA8-F9DE-4153-8DE0-32D932593858}" type="presOf" srcId="{2E489FB5-59E5-4103-A02C-A71A1AA1F12D}" destId="{2A9C8820-6323-464D-BD33-99BD24131218}" srcOrd="0" destOrd="0" presId="urn:microsoft.com/office/officeart/2005/8/layout/cycle3"/>
    <dgm:cxn modelId="{BD0D72AB-5A4A-46E4-8432-2442C7CABF54}" srcId="{908F4834-7C70-49C7-B90E-540B8A1B295A}" destId="{3B73E8A5-D707-4020-9A8F-8C0163259C4C}" srcOrd="1" destOrd="0" parTransId="{0A6423B4-32B0-4FF2-8CF3-C4E6732FB90F}" sibTransId="{DD267759-4AA5-4EEC-8F77-C981FDE9B69F}"/>
    <dgm:cxn modelId="{E9F9E1AE-3F47-480D-A8B5-8066FB7EC4A9}" type="presOf" srcId="{FD340340-D8BE-4400-B4A0-48152FE26BB4}" destId="{DB0CBA48-5C1E-4A53-A3FC-3D6717FE4387}" srcOrd="0" destOrd="0" presId="urn:microsoft.com/office/officeart/2005/8/layout/cycle3"/>
    <dgm:cxn modelId="{F33CAFB3-BDA0-4E35-88A2-DED4DA7334C0}" type="presOf" srcId="{5D76B026-99E4-4159-8BEF-0ADA5F148453}" destId="{7B9E1B8E-7414-4D5F-BB59-0F8FEA0F9D4E}" srcOrd="0" destOrd="0" presId="urn:microsoft.com/office/officeart/2005/8/layout/cycle3"/>
    <dgm:cxn modelId="{7C41EECC-B061-454E-855E-896458D0096D}" type="presOf" srcId="{12761BA2-4523-4DFE-968D-63FCDBCC1792}" destId="{B0DBC10F-1641-4640-9850-743B7093BEC9}" srcOrd="0" destOrd="0" presId="urn:microsoft.com/office/officeart/2005/8/layout/cycle3"/>
    <dgm:cxn modelId="{6307C5CD-F0ED-4518-857B-B511BD428BE6}" srcId="{908F4834-7C70-49C7-B90E-540B8A1B295A}" destId="{FD340340-D8BE-4400-B4A0-48152FE26BB4}" srcOrd="2" destOrd="0" parTransId="{B97586B4-0F78-4746-A207-4383BF47705C}" sibTransId="{FFC82CC7-36C1-4ECA-832C-E63894FF7DF6}"/>
    <dgm:cxn modelId="{6B99BCD1-8C8C-4F0E-8C1F-D42627AC3469}" srcId="{908F4834-7C70-49C7-B90E-540B8A1B295A}" destId="{12761BA2-4523-4DFE-968D-63FCDBCC1792}" srcOrd="9" destOrd="0" parTransId="{2B001BC4-9A52-45E1-B544-D5EB8BFC0CFB}" sibTransId="{DE03D679-6687-4CB1-8823-5FD2BA157A85}"/>
    <dgm:cxn modelId="{BA48BDDC-13BA-48EC-8CF5-A0A67997D5E0}" type="presOf" srcId="{85308980-09A3-42CA-AA95-D1DD3A5CEC1D}" destId="{9677A282-72B4-440A-8C53-230C969B252F}" srcOrd="0" destOrd="0" presId="urn:microsoft.com/office/officeart/2005/8/layout/cycle3"/>
    <dgm:cxn modelId="{BBAE6EE2-978E-409D-8C0E-3CD9FE956377}" srcId="{908F4834-7C70-49C7-B90E-540B8A1B295A}" destId="{AC2F0914-201B-4880-8D7E-344612602738}" srcOrd="4" destOrd="0" parTransId="{D366A29C-6A3B-4453-995B-40B4A8BBD5A1}" sibTransId="{7E5A658B-2932-452B-8613-66FFFE4A151F}"/>
    <dgm:cxn modelId="{891114EA-AAD6-43FF-9812-A0F337D20C73}" srcId="{908F4834-7C70-49C7-B90E-540B8A1B295A}" destId="{2449D5D5-82B7-4CC3-8BA4-8B362F7C98DE}" srcOrd="7" destOrd="0" parTransId="{8412443A-7415-47A2-8BCF-FC035CEB1BB4}" sibTransId="{D2EA8C8A-9984-45A2-BF0A-BFA7592F9D15}"/>
    <dgm:cxn modelId="{520080F8-7519-4C9C-AAA4-B052E7DE4473}" type="presOf" srcId="{60612FE7-8B1F-45A6-912D-5B1CECE22DF5}" destId="{EA484DD6-5E2E-4027-9325-58B1044584EF}" srcOrd="0" destOrd="0" presId="urn:microsoft.com/office/officeart/2005/8/layout/cycle3"/>
    <dgm:cxn modelId="{5550E2FA-A558-4816-B1FD-3E37E6B3C681}" type="presOf" srcId="{42C718C0-706B-483A-805A-7AAE8941C7C8}" destId="{F46D5381-0A67-4301-A4F9-66CFBDF510B0}" srcOrd="0" destOrd="0" presId="urn:microsoft.com/office/officeart/2005/8/layout/cycle3"/>
    <dgm:cxn modelId="{7BE618FB-768D-43D8-98DA-18FF98A4C57F}" srcId="{908F4834-7C70-49C7-B90E-540B8A1B295A}" destId="{5D76B026-99E4-4159-8BEF-0ADA5F148453}" srcOrd="3" destOrd="0" parTransId="{1C031618-8050-4EC7-A0A9-A39A04A8F94E}" sibTransId="{1B3BD868-566A-41AC-BA18-B05EE427DB22}"/>
    <dgm:cxn modelId="{599873FF-55CF-4453-891B-C592B2E762D7}" type="presOf" srcId="{AC2F0914-201B-4880-8D7E-344612602738}" destId="{BFB07831-5010-4BC6-8CBC-FBA926BE187E}" srcOrd="0" destOrd="0" presId="urn:microsoft.com/office/officeart/2005/8/layout/cycle3"/>
    <dgm:cxn modelId="{B24AB41B-FF1B-449C-8A01-78073292DDF7}" type="presParOf" srcId="{A6C626CE-F49B-44D2-9238-5B4AF11C60A9}" destId="{C6773BFD-94DE-4705-AE25-58221F59AD30}" srcOrd="0" destOrd="0" presId="urn:microsoft.com/office/officeart/2005/8/layout/cycle3"/>
    <dgm:cxn modelId="{8267672A-804A-44BD-BF46-D4C8D054A9B1}" type="presParOf" srcId="{C6773BFD-94DE-4705-AE25-58221F59AD30}" destId="{8B16558D-BF88-4630-8C0B-0256DE3E28A0}" srcOrd="0" destOrd="0" presId="urn:microsoft.com/office/officeart/2005/8/layout/cycle3"/>
    <dgm:cxn modelId="{F029AD47-AF42-4DF3-B045-85EB7231BF12}" type="presParOf" srcId="{C6773BFD-94DE-4705-AE25-58221F59AD30}" destId="{60A8566B-8B32-4D2B-A4BF-2AFB73DB599F}" srcOrd="1" destOrd="0" presId="urn:microsoft.com/office/officeart/2005/8/layout/cycle3"/>
    <dgm:cxn modelId="{0118BD3F-E8E0-4DC7-A505-48B472814088}" type="presParOf" srcId="{C6773BFD-94DE-4705-AE25-58221F59AD30}" destId="{03707AF1-EECC-479B-9DAB-73EE41A05561}" srcOrd="2" destOrd="0" presId="urn:microsoft.com/office/officeart/2005/8/layout/cycle3"/>
    <dgm:cxn modelId="{2EA53FE3-89E8-4C10-8245-AE18A14A1842}" type="presParOf" srcId="{C6773BFD-94DE-4705-AE25-58221F59AD30}" destId="{DB0CBA48-5C1E-4A53-A3FC-3D6717FE4387}" srcOrd="3" destOrd="0" presId="urn:microsoft.com/office/officeart/2005/8/layout/cycle3"/>
    <dgm:cxn modelId="{012D1361-67B4-42B7-B3D7-38769798D931}" type="presParOf" srcId="{C6773BFD-94DE-4705-AE25-58221F59AD30}" destId="{7B9E1B8E-7414-4D5F-BB59-0F8FEA0F9D4E}" srcOrd="4" destOrd="0" presId="urn:microsoft.com/office/officeart/2005/8/layout/cycle3"/>
    <dgm:cxn modelId="{6618AFBA-9CBB-4BAC-B717-DC948688EC33}" type="presParOf" srcId="{C6773BFD-94DE-4705-AE25-58221F59AD30}" destId="{BFB07831-5010-4BC6-8CBC-FBA926BE187E}" srcOrd="5" destOrd="0" presId="urn:microsoft.com/office/officeart/2005/8/layout/cycle3"/>
    <dgm:cxn modelId="{347668CC-5AC6-4135-B605-A5FE963FF014}" type="presParOf" srcId="{C6773BFD-94DE-4705-AE25-58221F59AD30}" destId="{2A9C8820-6323-464D-BD33-99BD24131218}" srcOrd="6" destOrd="0" presId="urn:microsoft.com/office/officeart/2005/8/layout/cycle3"/>
    <dgm:cxn modelId="{86C9F7CF-4340-4DB7-8BC2-69CF40060C20}" type="presParOf" srcId="{C6773BFD-94DE-4705-AE25-58221F59AD30}" destId="{9677A282-72B4-440A-8C53-230C969B252F}" srcOrd="7" destOrd="0" presId="urn:microsoft.com/office/officeart/2005/8/layout/cycle3"/>
    <dgm:cxn modelId="{199B8572-64A3-4E9B-BD3C-19F1165C3A13}" type="presParOf" srcId="{C6773BFD-94DE-4705-AE25-58221F59AD30}" destId="{6725F092-9D28-4062-B045-E107B02AD520}" srcOrd="8" destOrd="0" presId="urn:microsoft.com/office/officeart/2005/8/layout/cycle3"/>
    <dgm:cxn modelId="{853FF7C4-F520-4472-86F5-24E8B0127AC0}" type="presParOf" srcId="{C6773BFD-94DE-4705-AE25-58221F59AD30}" destId="{EA484DD6-5E2E-4027-9325-58B1044584EF}" srcOrd="9" destOrd="0" presId="urn:microsoft.com/office/officeart/2005/8/layout/cycle3"/>
    <dgm:cxn modelId="{EEC92A18-FCFA-4F3F-B1D0-F2A359733C2D}" type="presParOf" srcId="{C6773BFD-94DE-4705-AE25-58221F59AD30}" destId="{B0DBC10F-1641-4640-9850-743B7093BEC9}" srcOrd="10" destOrd="0" presId="urn:microsoft.com/office/officeart/2005/8/layout/cycle3"/>
    <dgm:cxn modelId="{4F63D18E-45EA-45C6-826D-27F20E2A166D}" type="presParOf" srcId="{C6773BFD-94DE-4705-AE25-58221F59AD30}" destId="{F46D5381-0A67-4301-A4F9-66CFBDF510B0}" srcOrd="11" destOrd="0" presId="urn:microsoft.com/office/officeart/2005/8/layout/cycle3"/>
    <dgm:cxn modelId="{367D5F8E-0F4D-4DD5-8832-F4D72E2C0578}" type="presParOf" srcId="{C6773BFD-94DE-4705-AE25-58221F59AD30}" destId="{ADA9BCC0-1293-4BA7-8078-5D681A1C05CC}" srcOrd="12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20A4604-1AE3-424E-84EB-EC03B3F1DF64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9D14CCAF-61DF-4DFE-B360-D955B4CF4E39}">
      <dgm:prSet phldrT="[Texto]"/>
      <dgm:spPr/>
      <dgm:t>
        <a:bodyPr/>
        <a:lstStyle/>
        <a:p>
          <a:r>
            <a:rPr lang="es-MX" dirty="0"/>
            <a:t>MACHO ADULTO</a:t>
          </a:r>
        </a:p>
      </dgm:t>
    </dgm:pt>
    <dgm:pt modelId="{32B1BEE1-AD06-4FD3-867D-3358265616C5}" type="parTrans" cxnId="{75115ED6-2A90-4819-BC00-DF55F830C00F}">
      <dgm:prSet/>
      <dgm:spPr/>
      <dgm:t>
        <a:bodyPr/>
        <a:lstStyle/>
        <a:p>
          <a:endParaRPr lang="es-MX"/>
        </a:p>
      </dgm:t>
    </dgm:pt>
    <dgm:pt modelId="{26E1C238-FD39-48FC-92F7-FC1E89733BE5}" type="sibTrans" cxnId="{75115ED6-2A90-4819-BC00-DF55F830C00F}">
      <dgm:prSet/>
      <dgm:spPr/>
      <dgm:t>
        <a:bodyPr/>
        <a:lstStyle/>
        <a:p>
          <a:endParaRPr lang="es-MX"/>
        </a:p>
      </dgm:t>
    </dgm:pt>
    <dgm:pt modelId="{819B71D1-25F6-4B25-8857-B4AA920C004F}">
      <dgm:prSet phldrT="[Texto]"/>
      <dgm:spPr/>
      <dgm:t>
        <a:bodyPr/>
        <a:lstStyle/>
        <a:p>
          <a:r>
            <a:rPr lang="es-MX" dirty="0"/>
            <a:t>15-20 cm de longitud.</a:t>
          </a:r>
        </a:p>
      </dgm:t>
    </dgm:pt>
    <dgm:pt modelId="{5A5E3783-B761-484F-85D3-99D245E23353}" type="parTrans" cxnId="{FDA9A350-B1AE-41F1-903B-408A47E0E22F}">
      <dgm:prSet/>
      <dgm:spPr/>
      <dgm:t>
        <a:bodyPr/>
        <a:lstStyle/>
        <a:p>
          <a:endParaRPr lang="es-MX"/>
        </a:p>
      </dgm:t>
    </dgm:pt>
    <dgm:pt modelId="{1A0339FE-5289-42BD-B189-4146084AC852}" type="sibTrans" cxnId="{FDA9A350-B1AE-41F1-903B-408A47E0E22F}">
      <dgm:prSet/>
      <dgm:spPr/>
      <dgm:t>
        <a:bodyPr/>
        <a:lstStyle/>
        <a:p>
          <a:endParaRPr lang="es-MX"/>
        </a:p>
      </dgm:t>
    </dgm:pt>
    <dgm:pt modelId="{214AF489-F62A-4677-9D58-F4660C2E9B16}">
      <dgm:prSet phldrT="[Texto]"/>
      <dgm:spPr/>
      <dgm:t>
        <a:bodyPr/>
        <a:lstStyle/>
        <a:p>
          <a:r>
            <a:rPr lang="es-MX" dirty="0"/>
            <a:t>Cilíndrico.</a:t>
          </a:r>
        </a:p>
      </dgm:t>
    </dgm:pt>
    <dgm:pt modelId="{379151C0-9FF8-4767-8D9A-984E8CB2DB2C}" type="parTrans" cxnId="{63D971A8-D0B4-402D-B2F4-AC0F170ECAAB}">
      <dgm:prSet/>
      <dgm:spPr/>
      <dgm:t>
        <a:bodyPr/>
        <a:lstStyle/>
        <a:p>
          <a:endParaRPr lang="es-MX"/>
        </a:p>
      </dgm:t>
    </dgm:pt>
    <dgm:pt modelId="{F4714FA6-B37A-4D17-93C7-F4AEE1377840}" type="sibTrans" cxnId="{63D971A8-D0B4-402D-B2F4-AC0F170ECAAB}">
      <dgm:prSet/>
      <dgm:spPr/>
      <dgm:t>
        <a:bodyPr/>
        <a:lstStyle/>
        <a:p>
          <a:endParaRPr lang="es-MX"/>
        </a:p>
      </dgm:t>
    </dgm:pt>
    <dgm:pt modelId="{89CA716F-5BAD-42D5-BA85-EFC631452374}">
      <dgm:prSet phldrT="[Texto]"/>
      <dgm:spPr/>
      <dgm:t>
        <a:bodyPr/>
        <a:lstStyle/>
        <a:p>
          <a:r>
            <a:rPr lang="es-MX" dirty="0"/>
            <a:t>HEMBRA ADULTA</a:t>
          </a:r>
        </a:p>
      </dgm:t>
    </dgm:pt>
    <dgm:pt modelId="{D96D71F2-39A9-4959-8234-C4B571AD90A5}" type="parTrans" cxnId="{D0FB4792-2F23-4EA0-B9DC-5BF72660BB60}">
      <dgm:prSet/>
      <dgm:spPr/>
      <dgm:t>
        <a:bodyPr/>
        <a:lstStyle/>
        <a:p>
          <a:endParaRPr lang="es-MX"/>
        </a:p>
      </dgm:t>
    </dgm:pt>
    <dgm:pt modelId="{AFFB8698-195C-4EAA-9B24-38E7473D161B}" type="sibTrans" cxnId="{D0FB4792-2F23-4EA0-B9DC-5BF72660BB60}">
      <dgm:prSet/>
      <dgm:spPr/>
      <dgm:t>
        <a:bodyPr/>
        <a:lstStyle/>
        <a:p>
          <a:endParaRPr lang="es-MX"/>
        </a:p>
      </dgm:t>
    </dgm:pt>
    <dgm:pt modelId="{C0BCC84A-ABA8-4E06-90C1-7B60FAB06806}">
      <dgm:prSet phldrT="[Texto]"/>
      <dgm:spPr/>
      <dgm:t>
        <a:bodyPr/>
        <a:lstStyle/>
        <a:p>
          <a:r>
            <a:rPr lang="es-MX" dirty="0"/>
            <a:t>20-30cm de longitud.</a:t>
          </a:r>
        </a:p>
      </dgm:t>
    </dgm:pt>
    <dgm:pt modelId="{E198E920-C023-4785-8193-C63F3CB6D60C}" type="parTrans" cxnId="{94D8521F-FF7F-4772-84F2-60B244136CF9}">
      <dgm:prSet/>
      <dgm:spPr/>
      <dgm:t>
        <a:bodyPr/>
        <a:lstStyle/>
        <a:p>
          <a:endParaRPr lang="es-MX"/>
        </a:p>
      </dgm:t>
    </dgm:pt>
    <dgm:pt modelId="{EA0E930F-A8CC-4B16-836C-979EB01E349F}" type="sibTrans" cxnId="{94D8521F-FF7F-4772-84F2-60B244136CF9}">
      <dgm:prSet/>
      <dgm:spPr/>
      <dgm:t>
        <a:bodyPr/>
        <a:lstStyle/>
        <a:p>
          <a:endParaRPr lang="es-MX"/>
        </a:p>
      </dgm:t>
    </dgm:pt>
    <dgm:pt modelId="{8F46A07E-DD25-4C3E-8860-0C56B2AD4A35}">
      <dgm:prSet phldrT="[Texto]"/>
      <dgm:spPr/>
      <dgm:t>
        <a:bodyPr/>
        <a:lstStyle/>
        <a:p>
          <a:r>
            <a:rPr lang="es-MX" dirty="0"/>
            <a:t>Cilíndrico.</a:t>
          </a:r>
        </a:p>
      </dgm:t>
    </dgm:pt>
    <dgm:pt modelId="{EFD1886C-8B39-4E60-A8F5-9D54F82C1B70}" type="parTrans" cxnId="{7AB96A68-1071-48B5-A0DE-060A687892FF}">
      <dgm:prSet/>
      <dgm:spPr/>
      <dgm:t>
        <a:bodyPr/>
        <a:lstStyle/>
        <a:p>
          <a:endParaRPr lang="es-MX"/>
        </a:p>
      </dgm:t>
    </dgm:pt>
    <dgm:pt modelId="{02139E01-DC18-44B5-8800-48336F218C0A}" type="sibTrans" cxnId="{7AB96A68-1071-48B5-A0DE-060A687892FF}">
      <dgm:prSet/>
      <dgm:spPr/>
      <dgm:t>
        <a:bodyPr/>
        <a:lstStyle/>
        <a:p>
          <a:endParaRPr lang="es-MX"/>
        </a:p>
      </dgm:t>
    </dgm:pt>
    <dgm:pt modelId="{128BF096-5744-4BED-92C8-FC8B897C8B61}">
      <dgm:prSet phldrT="[Texto]"/>
      <dgm:spPr/>
      <dgm:t>
        <a:bodyPr/>
        <a:lstStyle/>
        <a:p>
          <a:r>
            <a:rPr lang="es-MX" dirty="0"/>
            <a:t>HUEVO</a:t>
          </a:r>
        </a:p>
      </dgm:t>
    </dgm:pt>
    <dgm:pt modelId="{4EDC4009-9DB2-4B86-A2C0-85027D02578A}" type="parTrans" cxnId="{01033AEA-F468-4AF9-BA5E-DB15ECDE8E44}">
      <dgm:prSet/>
      <dgm:spPr/>
      <dgm:t>
        <a:bodyPr/>
        <a:lstStyle/>
        <a:p>
          <a:endParaRPr lang="es-MX"/>
        </a:p>
      </dgm:t>
    </dgm:pt>
    <dgm:pt modelId="{BB629339-C1FE-4191-9BCB-5BED0C125076}" type="sibTrans" cxnId="{01033AEA-F468-4AF9-BA5E-DB15ECDE8E44}">
      <dgm:prSet/>
      <dgm:spPr/>
      <dgm:t>
        <a:bodyPr/>
        <a:lstStyle/>
        <a:p>
          <a:endParaRPr lang="es-MX"/>
        </a:p>
      </dgm:t>
    </dgm:pt>
    <dgm:pt modelId="{3C42C8FF-E58A-438E-A188-458F797255CC}">
      <dgm:prSet phldrT="[Texto]"/>
      <dgm:spPr/>
      <dgm:t>
        <a:bodyPr/>
        <a:lstStyle/>
        <a:p>
          <a:r>
            <a:rPr lang="es-MX" dirty="0"/>
            <a:t>40-80</a:t>
          </a:r>
          <a:r>
            <a:rPr lang="el-GR" dirty="0"/>
            <a:t>μ</a:t>
          </a:r>
          <a:r>
            <a:rPr lang="es-MX" dirty="0"/>
            <a:t>m de diámetro mayor.</a:t>
          </a:r>
        </a:p>
      </dgm:t>
    </dgm:pt>
    <dgm:pt modelId="{B65DC28D-872B-4129-AC60-69EC95B21582}" type="parTrans" cxnId="{1DDAD095-59BA-4157-A912-1C04742D98DE}">
      <dgm:prSet/>
      <dgm:spPr/>
      <dgm:t>
        <a:bodyPr/>
        <a:lstStyle/>
        <a:p>
          <a:endParaRPr lang="es-MX"/>
        </a:p>
      </dgm:t>
    </dgm:pt>
    <dgm:pt modelId="{968AD7E4-E586-4EAE-83C0-F2B8A75C10B6}" type="sibTrans" cxnId="{1DDAD095-59BA-4157-A912-1C04742D98DE}">
      <dgm:prSet/>
      <dgm:spPr/>
      <dgm:t>
        <a:bodyPr/>
        <a:lstStyle/>
        <a:p>
          <a:endParaRPr lang="es-MX"/>
        </a:p>
      </dgm:t>
    </dgm:pt>
    <dgm:pt modelId="{72DBE96A-6F91-4A7F-BBCE-7115DF49D299}">
      <dgm:prSet phldrT="[Texto]"/>
      <dgm:spPr/>
      <dgm:t>
        <a:bodyPr/>
        <a:lstStyle/>
        <a:p>
          <a:r>
            <a:rPr lang="es-MX" dirty="0"/>
            <a:t>35-50</a:t>
          </a:r>
          <a:r>
            <a:rPr lang="el-GR" dirty="0"/>
            <a:t>μ</a:t>
          </a:r>
          <a:r>
            <a:rPr lang="es-MX" dirty="0"/>
            <a:t>m de diámetro menor.</a:t>
          </a:r>
        </a:p>
      </dgm:t>
    </dgm:pt>
    <dgm:pt modelId="{E03E18D9-6651-4A2E-87D1-AB61A81EFD58}" type="parTrans" cxnId="{CD4DFB7F-7EF6-40C1-82EF-468D37264F1D}">
      <dgm:prSet/>
      <dgm:spPr/>
      <dgm:t>
        <a:bodyPr/>
        <a:lstStyle/>
        <a:p>
          <a:endParaRPr lang="es-MX"/>
        </a:p>
      </dgm:t>
    </dgm:pt>
    <dgm:pt modelId="{CC6DFD0D-9D88-4017-8149-42473EDABB63}" type="sibTrans" cxnId="{CD4DFB7F-7EF6-40C1-82EF-468D37264F1D}">
      <dgm:prSet/>
      <dgm:spPr/>
      <dgm:t>
        <a:bodyPr/>
        <a:lstStyle/>
        <a:p>
          <a:endParaRPr lang="es-MX"/>
        </a:p>
      </dgm:t>
    </dgm:pt>
    <dgm:pt modelId="{BFDE72DF-0241-4427-B31B-C92272CCF0E0}">
      <dgm:prSet phldrT="[Texto]"/>
      <dgm:spPr/>
      <dgm:t>
        <a:bodyPr/>
        <a:lstStyle/>
        <a:p>
          <a:r>
            <a:rPr lang="es-MX" dirty="0"/>
            <a:t>2-4mm de diámetro.</a:t>
          </a:r>
        </a:p>
      </dgm:t>
    </dgm:pt>
    <dgm:pt modelId="{A4AEBE11-1583-45EF-A6A1-1893CDB318EC}" type="parTrans" cxnId="{BDD3AF89-6A0A-4A79-B166-F019555BDA4C}">
      <dgm:prSet/>
      <dgm:spPr/>
      <dgm:t>
        <a:bodyPr/>
        <a:lstStyle/>
        <a:p>
          <a:endParaRPr lang="es-MX"/>
        </a:p>
      </dgm:t>
    </dgm:pt>
    <dgm:pt modelId="{8479CD23-2331-4753-98E6-153224F44CD1}" type="sibTrans" cxnId="{BDD3AF89-6A0A-4A79-B166-F019555BDA4C}">
      <dgm:prSet/>
      <dgm:spPr/>
      <dgm:t>
        <a:bodyPr/>
        <a:lstStyle/>
        <a:p>
          <a:endParaRPr lang="es-MX"/>
        </a:p>
      </dgm:t>
    </dgm:pt>
    <dgm:pt modelId="{2E074268-5BCD-4F84-99F6-44815790415D}">
      <dgm:prSet phldrT="[Texto]"/>
      <dgm:spPr/>
      <dgm:t>
        <a:bodyPr/>
        <a:lstStyle/>
        <a:p>
          <a:r>
            <a:rPr lang="es-MX" dirty="0"/>
            <a:t>Blanco rosado.</a:t>
          </a:r>
        </a:p>
      </dgm:t>
    </dgm:pt>
    <dgm:pt modelId="{28F17A1F-FB8F-4121-AB66-0F5610136D18}" type="parTrans" cxnId="{6C4D4DEE-3559-4C9B-B494-850B04F079DB}">
      <dgm:prSet/>
      <dgm:spPr/>
      <dgm:t>
        <a:bodyPr/>
        <a:lstStyle/>
        <a:p>
          <a:endParaRPr lang="es-MX"/>
        </a:p>
      </dgm:t>
    </dgm:pt>
    <dgm:pt modelId="{8EB2002F-0CEE-45F5-996A-7348D5887D23}" type="sibTrans" cxnId="{6C4D4DEE-3559-4C9B-B494-850B04F079DB}">
      <dgm:prSet/>
      <dgm:spPr/>
      <dgm:t>
        <a:bodyPr/>
        <a:lstStyle/>
        <a:p>
          <a:endParaRPr lang="es-MX"/>
        </a:p>
      </dgm:t>
    </dgm:pt>
    <dgm:pt modelId="{F0D75546-6B43-4C21-9674-964084A16ED6}">
      <dgm:prSet phldrT="[Texto]"/>
      <dgm:spPr/>
      <dgm:t>
        <a:bodyPr/>
        <a:lstStyle/>
        <a:p>
          <a:r>
            <a:rPr lang="es-MX" dirty="0"/>
            <a:t>Cutícula </a:t>
          </a:r>
          <a:r>
            <a:rPr lang="es-MX" dirty="0" err="1"/>
            <a:t>quitinoide</a:t>
          </a:r>
          <a:r>
            <a:rPr lang="es-MX" dirty="0"/>
            <a:t>.</a:t>
          </a:r>
        </a:p>
      </dgm:t>
    </dgm:pt>
    <dgm:pt modelId="{58858310-EF03-4A9A-9E72-B992FFD73679}" type="parTrans" cxnId="{EFA83988-12F7-40A1-A9F0-801BE9F9031F}">
      <dgm:prSet/>
      <dgm:spPr/>
      <dgm:t>
        <a:bodyPr/>
        <a:lstStyle/>
        <a:p>
          <a:endParaRPr lang="es-MX"/>
        </a:p>
      </dgm:t>
    </dgm:pt>
    <dgm:pt modelId="{45014069-AA49-4A86-B709-CC80455DFE11}" type="sibTrans" cxnId="{EFA83988-12F7-40A1-A9F0-801BE9F9031F}">
      <dgm:prSet/>
      <dgm:spPr/>
      <dgm:t>
        <a:bodyPr/>
        <a:lstStyle/>
        <a:p>
          <a:endParaRPr lang="es-MX"/>
        </a:p>
      </dgm:t>
    </dgm:pt>
    <dgm:pt modelId="{F4B68017-6C61-4C5D-BC69-82F6B05BE2B2}">
      <dgm:prSet phldrT="[Texto]"/>
      <dgm:spPr/>
      <dgm:t>
        <a:bodyPr/>
        <a:lstStyle/>
        <a:p>
          <a:r>
            <a:rPr lang="es-MX" dirty="0"/>
            <a:t>Extremo posterior encorvado.</a:t>
          </a:r>
        </a:p>
      </dgm:t>
    </dgm:pt>
    <dgm:pt modelId="{C0CA57E0-6960-4663-BD77-CC32BCA1781F}" type="parTrans" cxnId="{944DD586-A1DF-4C00-9A77-95E0D1084420}">
      <dgm:prSet/>
      <dgm:spPr/>
      <dgm:t>
        <a:bodyPr/>
        <a:lstStyle/>
        <a:p>
          <a:endParaRPr lang="es-MX"/>
        </a:p>
      </dgm:t>
    </dgm:pt>
    <dgm:pt modelId="{BF828596-4990-4919-BE50-C80E343D781E}" type="sibTrans" cxnId="{944DD586-A1DF-4C00-9A77-95E0D1084420}">
      <dgm:prSet/>
      <dgm:spPr/>
      <dgm:t>
        <a:bodyPr/>
        <a:lstStyle/>
        <a:p>
          <a:endParaRPr lang="es-MX"/>
        </a:p>
      </dgm:t>
    </dgm:pt>
    <dgm:pt modelId="{30694B7E-F557-4425-9A17-D6C05C55C6DC}">
      <dgm:prSet phldrT="[Texto]"/>
      <dgm:spPr/>
      <dgm:t>
        <a:bodyPr/>
        <a:lstStyle/>
        <a:p>
          <a:r>
            <a:rPr lang="es-MX" dirty="0"/>
            <a:t>3-6mm de diámetro.</a:t>
          </a:r>
        </a:p>
      </dgm:t>
    </dgm:pt>
    <dgm:pt modelId="{A031A0B2-56A6-4236-A78D-26877509AA65}" type="parTrans" cxnId="{8A1FA704-B87E-4DBC-9762-EE1CD41AF324}">
      <dgm:prSet/>
      <dgm:spPr/>
      <dgm:t>
        <a:bodyPr/>
        <a:lstStyle/>
        <a:p>
          <a:endParaRPr lang="es-MX"/>
        </a:p>
      </dgm:t>
    </dgm:pt>
    <dgm:pt modelId="{0B84BB85-A9EC-4FCD-A6EF-DC9E3E994EF6}" type="sibTrans" cxnId="{8A1FA704-B87E-4DBC-9762-EE1CD41AF324}">
      <dgm:prSet/>
      <dgm:spPr/>
      <dgm:t>
        <a:bodyPr/>
        <a:lstStyle/>
        <a:p>
          <a:endParaRPr lang="es-MX"/>
        </a:p>
      </dgm:t>
    </dgm:pt>
    <dgm:pt modelId="{5D8E0927-6B36-4451-933F-B539FBD015C8}">
      <dgm:prSet phldrT="[Texto]"/>
      <dgm:spPr/>
      <dgm:t>
        <a:bodyPr/>
        <a:lstStyle/>
        <a:p>
          <a:endParaRPr lang="es-MX" dirty="0"/>
        </a:p>
      </dgm:t>
    </dgm:pt>
    <dgm:pt modelId="{A8DA699E-E85C-4F6E-9D1E-08FE9DAC3FC0}" type="parTrans" cxnId="{4DC9FC99-09CF-4D33-8351-0F551A94EEA4}">
      <dgm:prSet/>
      <dgm:spPr/>
      <dgm:t>
        <a:bodyPr/>
        <a:lstStyle/>
        <a:p>
          <a:endParaRPr lang="es-MX"/>
        </a:p>
      </dgm:t>
    </dgm:pt>
    <dgm:pt modelId="{5D01EAB0-A27C-4E6D-9DE8-7A2751F40561}" type="sibTrans" cxnId="{4DC9FC99-09CF-4D33-8351-0F551A94EEA4}">
      <dgm:prSet/>
      <dgm:spPr/>
      <dgm:t>
        <a:bodyPr/>
        <a:lstStyle/>
        <a:p>
          <a:endParaRPr lang="es-MX"/>
        </a:p>
      </dgm:t>
    </dgm:pt>
    <dgm:pt modelId="{51101C50-365A-4C8E-B627-E5151E542643}">
      <dgm:prSet phldrT="[Texto]"/>
      <dgm:spPr/>
      <dgm:t>
        <a:bodyPr/>
        <a:lstStyle/>
        <a:p>
          <a:r>
            <a:rPr lang="es-MX" dirty="0"/>
            <a:t>Blanco rosado.</a:t>
          </a:r>
        </a:p>
      </dgm:t>
    </dgm:pt>
    <dgm:pt modelId="{76F37B84-3614-4B60-B76A-EAF29B347B1B}" type="parTrans" cxnId="{AB0AC4A9-13DD-463A-A7FD-649B7E126886}">
      <dgm:prSet/>
      <dgm:spPr/>
      <dgm:t>
        <a:bodyPr/>
        <a:lstStyle/>
        <a:p>
          <a:endParaRPr lang="es-MX"/>
        </a:p>
      </dgm:t>
    </dgm:pt>
    <dgm:pt modelId="{B60C1F28-1CA3-47B0-B9DE-7ABA6E316E93}" type="sibTrans" cxnId="{AB0AC4A9-13DD-463A-A7FD-649B7E126886}">
      <dgm:prSet/>
      <dgm:spPr/>
      <dgm:t>
        <a:bodyPr/>
        <a:lstStyle/>
        <a:p>
          <a:endParaRPr lang="es-MX"/>
        </a:p>
      </dgm:t>
    </dgm:pt>
    <dgm:pt modelId="{30383C0B-33ED-40E0-9246-9D68125F7865}">
      <dgm:prSet phldrT="[Texto]"/>
      <dgm:spPr/>
      <dgm:t>
        <a:bodyPr/>
        <a:lstStyle/>
        <a:p>
          <a:r>
            <a:rPr lang="es-MX" dirty="0"/>
            <a:t>Cutícula </a:t>
          </a:r>
          <a:r>
            <a:rPr lang="es-MX" dirty="0" err="1"/>
            <a:t>quitinoide</a:t>
          </a:r>
          <a:r>
            <a:rPr lang="es-MX" dirty="0"/>
            <a:t>.</a:t>
          </a:r>
        </a:p>
      </dgm:t>
    </dgm:pt>
    <dgm:pt modelId="{9E948B15-534B-447D-88D2-8E45ED4D320B}" type="parTrans" cxnId="{8C69709A-1424-4CC4-B550-7FE25AAAF490}">
      <dgm:prSet/>
      <dgm:spPr/>
      <dgm:t>
        <a:bodyPr/>
        <a:lstStyle/>
        <a:p>
          <a:endParaRPr lang="es-MX"/>
        </a:p>
      </dgm:t>
    </dgm:pt>
    <dgm:pt modelId="{C7D5941F-E837-4594-B3FB-912FCB067626}" type="sibTrans" cxnId="{8C69709A-1424-4CC4-B550-7FE25AAAF490}">
      <dgm:prSet/>
      <dgm:spPr/>
      <dgm:t>
        <a:bodyPr/>
        <a:lstStyle/>
        <a:p>
          <a:endParaRPr lang="es-MX"/>
        </a:p>
      </dgm:t>
    </dgm:pt>
    <dgm:pt modelId="{B9428366-A04A-4B9F-ABFD-0BDE7203E153}">
      <dgm:prSet phldrT="[Texto]"/>
      <dgm:spPr/>
      <dgm:t>
        <a:bodyPr/>
        <a:lstStyle/>
        <a:p>
          <a:r>
            <a:rPr lang="es-MX" dirty="0"/>
            <a:t>Cintura o cinturón genital.</a:t>
          </a:r>
        </a:p>
      </dgm:t>
    </dgm:pt>
    <dgm:pt modelId="{AF9A7221-AE7F-4FAB-A561-EF8F7073623A}" type="parTrans" cxnId="{FAF8FCE3-C8F8-487F-8A09-09D2F46024BC}">
      <dgm:prSet/>
      <dgm:spPr/>
      <dgm:t>
        <a:bodyPr/>
        <a:lstStyle/>
        <a:p>
          <a:endParaRPr lang="es-MX"/>
        </a:p>
      </dgm:t>
    </dgm:pt>
    <dgm:pt modelId="{A20F742E-0977-4F8D-AE93-C22EE87CF1BE}" type="sibTrans" cxnId="{FAF8FCE3-C8F8-487F-8A09-09D2F46024BC}">
      <dgm:prSet/>
      <dgm:spPr/>
      <dgm:t>
        <a:bodyPr/>
        <a:lstStyle/>
        <a:p>
          <a:endParaRPr lang="es-MX"/>
        </a:p>
      </dgm:t>
    </dgm:pt>
    <dgm:pt modelId="{0062F22C-682E-47E6-B929-F457CD6826B4}">
      <dgm:prSet phldrT="[Texto]"/>
      <dgm:spPr/>
      <dgm:t>
        <a:bodyPr/>
        <a:lstStyle/>
        <a:p>
          <a:r>
            <a:rPr lang="es-MX" dirty="0"/>
            <a:t>Vulva o hendidura transversal.</a:t>
          </a:r>
        </a:p>
      </dgm:t>
    </dgm:pt>
    <dgm:pt modelId="{ADBCD162-C87B-49F2-BE6C-C882305F3238}" type="parTrans" cxnId="{3E62D35A-47A0-486C-94F9-E3BF650ECA94}">
      <dgm:prSet/>
      <dgm:spPr/>
      <dgm:t>
        <a:bodyPr/>
        <a:lstStyle/>
        <a:p>
          <a:endParaRPr lang="es-MX"/>
        </a:p>
      </dgm:t>
    </dgm:pt>
    <dgm:pt modelId="{060419EB-8A9B-41A9-97A4-9D9ACEACE07E}" type="sibTrans" cxnId="{3E62D35A-47A0-486C-94F9-E3BF650ECA94}">
      <dgm:prSet/>
      <dgm:spPr/>
      <dgm:t>
        <a:bodyPr/>
        <a:lstStyle/>
        <a:p>
          <a:endParaRPr lang="es-MX"/>
        </a:p>
      </dgm:t>
    </dgm:pt>
    <dgm:pt modelId="{07AF6966-8339-4F16-98FC-EB92AB208B2B}">
      <dgm:prSet phldrT="[Texto]"/>
      <dgm:spPr/>
      <dgm:t>
        <a:bodyPr/>
        <a:lstStyle/>
        <a:p>
          <a:r>
            <a:rPr lang="es-MX" dirty="0"/>
            <a:t>Ovoide.</a:t>
          </a:r>
        </a:p>
      </dgm:t>
    </dgm:pt>
    <dgm:pt modelId="{AB203E5A-810A-49E2-935F-DB74F0322946}" type="parTrans" cxnId="{BB4C1F3D-FAAC-4BC7-95E6-243EE41B4403}">
      <dgm:prSet/>
      <dgm:spPr/>
      <dgm:t>
        <a:bodyPr/>
        <a:lstStyle/>
        <a:p>
          <a:endParaRPr lang="es-MX"/>
        </a:p>
      </dgm:t>
    </dgm:pt>
    <dgm:pt modelId="{537D929C-A8D8-429B-A2F7-36CD85862035}" type="sibTrans" cxnId="{BB4C1F3D-FAAC-4BC7-95E6-243EE41B4403}">
      <dgm:prSet/>
      <dgm:spPr/>
      <dgm:t>
        <a:bodyPr/>
        <a:lstStyle/>
        <a:p>
          <a:endParaRPr lang="es-MX"/>
        </a:p>
      </dgm:t>
    </dgm:pt>
    <dgm:pt modelId="{3743445B-5673-43A2-80D0-1C35E0E751F6}">
      <dgm:prSet phldrT="[Texto]"/>
      <dgm:spPr/>
      <dgm:t>
        <a:bodyPr/>
        <a:lstStyle/>
        <a:p>
          <a:r>
            <a:rPr lang="es-MX" dirty="0"/>
            <a:t>Cápsula gruesa transparente.</a:t>
          </a:r>
        </a:p>
      </dgm:t>
    </dgm:pt>
    <dgm:pt modelId="{055235BA-A38B-49F8-A705-186626CB9FDB}" type="parTrans" cxnId="{429B728C-9DF2-4911-B244-C86B7C2C01F6}">
      <dgm:prSet/>
      <dgm:spPr/>
      <dgm:t>
        <a:bodyPr/>
        <a:lstStyle/>
        <a:p>
          <a:endParaRPr lang="es-MX"/>
        </a:p>
      </dgm:t>
    </dgm:pt>
    <dgm:pt modelId="{B0A3437C-10CA-414E-B62D-FCAD830BD9CD}" type="sibTrans" cxnId="{429B728C-9DF2-4911-B244-C86B7C2C01F6}">
      <dgm:prSet/>
      <dgm:spPr/>
      <dgm:t>
        <a:bodyPr/>
        <a:lstStyle/>
        <a:p>
          <a:endParaRPr lang="es-MX"/>
        </a:p>
      </dgm:t>
    </dgm:pt>
    <dgm:pt modelId="{53E1B15F-265A-420B-AE0D-610E7F7D45C1}">
      <dgm:prSet phldrT="[Texto]"/>
      <dgm:spPr/>
      <dgm:t>
        <a:bodyPr/>
        <a:lstStyle/>
        <a:p>
          <a:r>
            <a:rPr lang="es-MX" dirty="0"/>
            <a:t>Membrana vitelina interna.</a:t>
          </a:r>
        </a:p>
      </dgm:t>
    </dgm:pt>
    <dgm:pt modelId="{4AF8E156-1370-48B3-93B6-97BE10A177B9}" type="parTrans" cxnId="{D081EBDA-5AC0-4D49-9D86-94DEC1C15301}">
      <dgm:prSet/>
      <dgm:spPr/>
      <dgm:t>
        <a:bodyPr/>
        <a:lstStyle/>
        <a:p>
          <a:endParaRPr lang="es-MX"/>
        </a:p>
      </dgm:t>
    </dgm:pt>
    <dgm:pt modelId="{40EB46C2-F6D5-4C42-AA1C-063182D7B6AC}" type="sibTrans" cxnId="{D081EBDA-5AC0-4D49-9D86-94DEC1C15301}">
      <dgm:prSet/>
      <dgm:spPr/>
      <dgm:t>
        <a:bodyPr/>
        <a:lstStyle/>
        <a:p>
          <a:endParaRPr lang="es-MX"/>
        </a:p>
      </dgm:t>
    </dgm:pt>
    <dgm:pt modelId="{CEAE977A-62DA-4283-ADD5-1599C30D49BD}">
      <dgm:prSet phldrT="[Texto]"/>
      <dgm:spPr/>
      <dgm:t>
        <a:bodyPr/>
        <a:lstStyle/>
        <a:p>
          <a:r>
            <a:rPr lang="es-MX" dirty="0"/>
            <a:t>Capa media y gruesa.</a:t>
          </a:r>
        </a:p>
      </dgm:t>
    </dgm:pt>
    <dgm:pt modelId="{EF4D8C32-585B-43AA-B0FF-7E7929AEA4F4}" type="parTrans" cxnId="{B0FB999D-2529-4873-81D5-602F95230A77}">
      <dgm:prSet/>
      <dgm:spPr/>
      <dgm:t>
        <a:bodyPr/>
        <a:lstStyle/>
        <a:p>
          <a:endParaRPr lang="es-MX"/>
        </a:p>
      </dgm:t>
    </dgm:pt>
    <dgm:pt modelId="{C40A2117-8D08-4316-ABDA-374C0DFF9900}" type="sibTrans" cxnId="{B0FB999D-2529-4873-81D5-602F95230A77}">
      <dgm:prSet/>
      <dgm:spPr/>
      <dgm:t>
        <a:bodyPr/>
        <a:lstStyle/>
        <a:p>
          <a:endParaRPr lang="es-MX"/>
        </a:p>
      </dgm:t>
    </dgm:pt>
    <dgm:pt modelId="{04881CB1-95B4-4FA8-AE78-2F824879D29B}">
      <dgm:prSet phldrT="[Texto]"/>
      <dgm:spPr/>
      <dgm:t>
        <a:bodyPr/>
        <a:lstStyle/>
        <a:p>
          <a:r>
            <a:rPr lang="es-MX" dirty="0"/>
            <a:t>Capa externa mamelonada albuminoide.</a:t>
          </a:r>
        </a:p>
      </dgm:t>
    </dgm:pt>
    <dgm:pt modelId="{7081B84F-4193-46D7-AA83-B4879B1A3E21}" type="parTrans" cxnId="{B092D796-3471-47E4-BD85-1E449F4E6EAC}">
      <dgm:prSet/>
      <dgm:spPr/>
      <dgm:t>
        <a:bodyPr/>
        <a:lstStyle/>
        <a:p>
          <a:endParaRPr lang="es-MX"/>
        </a:p>
      </dgm:t>
    </dgm:pt>
    <dgm:pt modelId="{884C9E7F-F87E-4A90-BF55-F9880C2A600A}" type="sibTrans" cxnId="{B092D796-3471-47E4-BD85-1E449F4E6EAC}">
      <dgm:prSet/>
      <dgm:spPr/>
      <dgm:t>
        <a:bodyPr/>
        <a:lstStyle/>
        <a:p>
          <a:endParaRPr lang="es-MX"/>
        </a:p>
      </dgm:t>
    </dgm:pt>
    <dgm:pt modelId="{C498373C-299B-4E36-8D0E-A011A4CA28EF}">
      <dgm:prSet phldrT="[Texto]"/>
      <dgm:spPr/>
      <dgm:t>
        <a:bodyPr/>
        <a:lstStyle/>
        <a:p>
          <a:r>
            <a:rPr lang="es-MX" dirty="0"/>
            <a:t>Célula ovular.</a:t>
          </a:r>
        </a:p>
      </dgm:t>
    </dgm:pt>
    <dgm:pt modelId="{1B38F652-D076-412A-A82C-34F0CD9B8D9A}" type="parTrans" cxnId="{FEA1B96A-0A88-4F90-AFB0-4CA6A48F5E95}">
      <dgm:prSet/>
      <dgm:spPr/>
      <dgm:t>
        <a:bodyPr/>
        <a:lstStyle/>
        <a:p>
          <a:endParaRPr lang="es-MX"/>
        </a:p>
      </dgm:t>
    </dgm:pt>
    <dgm:pt modelId="{38408947-0063-489A-8333-020274F7FE42}" type="sibTrans" cxnId="{FEA1B96A-0A88-4F90-AFB0-4CA6A48F5E95}">
      <dgm:prSet/>
      <dgm:spPr/>
      <dgm:t>
        <a:bodyPr/>
        <a:lstStyle/>
        <a:p>
          <a:endParaRPr lang="es-MX"/>
        </a:p>
      </dgm:t>
    </dgm:pt>
    <dgm:pt modelId="{8EB95A72-2C39-4CB7-8034-C2DB2A32DE10}">
      <dgm:prSet phldrT="[Texto]"/>
      <dgm:spPr/>
      <dgm:t>
        <a:bodyPr/>
        <a:lstStyle/>
        <a:p>
          <a:r>
            <a:rPr lang="es-MX" dirty="0"/>
            <a:t>Color  café.</a:t>
          </a:r>
        </a:p>
      </dgm:t>
    </dgm:pt>
    <dgm:pt modelId="{E9354246-9BB0-4F29-BDD5-3E36AA045093}" type="parTrans" cxnId="{8E4B242D-3013-4F23-B214-61C243D52506}">
      <dgm:prSet/>
      <dgm:spPr/>
      <dgm:t>
        <a:bodyPr/>
        <a:lstStyle/>
        <a:p>
          <a:endParaRPr lang="es-MX"/>
        </a:p>
      </dgm:t>
    </dgm:pt>
    <dgm:pt modelId="{4E766301-5C15-488E-B0DE-BF8B9C63D7BC}" type="sibTrans" cxnId="{8E4B242D-3013-4F23-B214-61C243D52506}">
      <dgm:prSet/>
      <dgm:spPr/>
      <dgm:t>
        <a:bodyPr/>
        <a:lstStyle/>
        <a:p>
          <a:endParaRPr lang="es-MX"/>
        </a:p>
      </dgm:t>
    </dgm:pt>
    <dgm:pt modelId="{0D5D6D40-8689-46FE-950A-D56E69FE1ECE}" type="pres">
      <dgm:prSet presAssocID="{120A4604-1AE3-424E-84EB-EC03B3F1DF64}" presName="Name0" presStyleCnt="0">
        <dgm:presLayoutVars>
          <dgm:dir/>
          <dgm:animLvl val="lvl"/>
          <dgm:resizeHandles val="exact"/>
        </dgm:presLayoutVars>
      </dgm:prSet>
      <dgm:spPr/>
    </dgm:pt>
    <dgm:pt modelId="{2D5D38F5-F8BB-4D24-BC7D-E07CF10B30EB}" type="pres">
      <dgm:prSet presAssocID="{9D14CCAF-61DF-4DFE-B360-D955B4CF4E39}" presName="composite" presStyleCnt="0"/>
      <dgm:spPr/>
    </dgm:pt>
    <dgm:pt modelId="{3BB5382B-0FEB-44AB-9626-D8F24E3CA5D2}" type="pres">
      <dgm:prSet presAssocID="{9D14CCAF-61DF-4DFE-B360-D955B4CF4E3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8F2108-8815-401E-B7F7-8CB08BF914C6}" type="pres">
      <dgm:prSet presAssocID="{9D14CCAF-61DF-4DFE-B360-D955B4CF4E39}" presName="desTx" presStyleLbl="alignAccFollowNode1" presStyleIdx="0" presStyleCnt="3">
        <dgm:presLayoutVars>
          <dgm:bulletEnabled val="1"/>
        </dgm:presLayoutVars>
      </dgm:prSet>
      <dgm:spPr/>
    </dgm:pt>
    <dgm:pt modelId="{4B752BDE-7D87-4C21-B1AD-399A191E6B10}" type="pres">
      <dgm:prSet presAssocID="{26E1C238-FD39-48FC-92F7-FC1E89733BE5}" presName="space" presStyleCnt="0"/>
      <dgm:spPr/>
    </dgm:pt>
    <dgm:pt modelId="{5A542281-3EEB-4F83-B9E7-B9ECB8BB2F03}" type="pres">
      <dgm:prSet presAssocID="{89CA716F-5BAD-42D5-BA85-EFC631452374}" presName="composite" presStyleCnt="0"/>
      <dgm:spPr/>
    </dgm:pt>
    <dgm:pt modelId="{94BA348E-207C-47FC-8617-912CF50095FD}" type="pres">
      <dgm:prSet presAssocID="{89CA716F-5BAD-42D5-BA85-EFC6314523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0B3C80D-E7A9-4532-A6F5-E078A5C647CE}" type="pres">
      <dgm:prSet presAssocID="{89CA716F-5BAD-42D5-BA85-EFC631452374}" presName="desTx" presStyleLbl="alignAccFollowNode1" presStyleIdx="1" presStyleCnt="3">
        <dgm:presLayoutVars>
          <dgm:bulletEnabled val="1"/>
        </dgm:presLayoutVars>
      </dgm:prSet>
      <dgm:spPr/>
    </dgm:pt>
    <dgm:pt modelId="{8FFCF2F6-EDD3-4454-A2FD-53AD638A7C9D}" type="pres">
      <dgm:prSet presAssocID="{AFFB8698-195C-4EAA-9B24-38E7473D161B}" presName="space" presStyleCnt="0"/>
      <dgm:spPr/>
    </dgm:pt>
    <dgm:pt modelId="{2F654062-1BA0-4183-969A-CC68E8CBC3D7}" type="pres">
      <dgm:prSet presAssocID="{128BF096-5744-4BED-92C8-FC8B897C8B61}" presName="composite" presStyleCnt="0"/>
      <dgm:spPr/>
    </dgm:pt>
    <dgm:pt modelId="{E4979200-5CEA-4AA6-8ED0-F1C08ED887E0}" type="pres">
      <dgm:prSet presAssocID="{128BF096-5744-4BED-92C8-FC8B897C8B6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48CDD32-ECA2-4F75-B1AD-AB61BEDBF9F3}" type="pres">
      <dgm:prSet presAssocID="{128BF096-5744-4BED-92C8-FC8B897C8B6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A1FA704-B87E-4DBC-9762-EE1CD41AF324}" srcId="{89CA716F-5BAD-42D5-BA85-EFC631452374}" destId="{30694B7E-F557-4425-9A17-D6C05C55C6DC}" srcOrd="1" destOrd="0" parTransId="{A031A0B2-56A6-4236-A78D-26877509AA65}" sibTransId="{0B84BB85-A9EC-4FCD-A6EF-DC9E3E994EF6}"/>
    <dgm:cxn modelId="{C649B312-3990-42BA-B7F9-9D214B359B15}" type="presOf" srcId="{30383C0B-33ED-40E0-9246-9D68125F7865}" destId="{F0B3C80D-E7A9-4532-A6F5-E078A5C647CE}" srcOrd="0" destOrd="4" presId="urn:microsoft.com/office/officeart/2005/8/layout/hList1"/>
    <dgm:cxn modelId="{ACEFD41C-29F1-4EEA-9389-456F0953DA1E}" type="presOf" srcId="{07AF6966-8339-4F16-98FC-EB92AB208B2B}" destId="{F48CDD32-ECA2-4F75-B1AD-AB61BEDBF9F3}" srcOrd="0" destOrd="2" presId="urn:microsoft.com/office/officeart/2005/8/layout/hList1"/>
    <dgm:cxn modelId="{94D8521F-FF7F-4772-84F2-60B244136CF9}" srcId="{89CA716F-5BAD-42D5-BA85-EFC631452374}" destId="{C0BCC84A-ABA8-4E06-90C1-7B60FAB06806}" srcOrd="0" destOrd="0" parTransId="{E198E920-C023-4785-8193-C63F3CB6D60C}" sibTransId="{EA0E930F-A8CC-4B16-836C-979EB01E349F}"/>
    <dgm:cxn modelId="{2E55D826-E337-48DC-AC61-859CF8A61EE3}" type="presOf" srcId="{04881CB1-95B4-4FA8-AE78-2F824879D29B}" destId="{F48CDD32-ECA2-4F75-B1AD-AB61BEDBF9F3}" srcOrd="0" destOrd="6" presId="urn:microsoft.com/office/officeart/2005/8/layout/hList1"/>
    <dgm:cxn modelId="{88AC2B27-5F0D-4E3E-AA28-931ED49D768C}" type="presOf" srcId="{8EB95A72-2C39-4CB7-8034-C2DB2A32DE10}" destId="{F48CDD32-ECA2-4F75-B1AD-AB61BEDBF9F3}" srcOrd="0" destOrd="8" presId="urn:microsoft.com/office/officeart/2005/8/layout/hList1"/>
    <dgm:cxn modelId="{57D5322B-25B5-4968-AA9C-53E390BEAD8C}" type="presOf" srcId="{72DBE96A-6F91-4A7F-BBCE-7115DF49D299}" destId="{F48CDD32-ECA2-4F75-B1AD-AB61BEDBF9F3}" srcOrd="0" destOrd="1" presId="urn:microsoft.com/office/officeart/2005/8/layout/hList1"/>
    <dgm:cxn modelId="{8E4B242D-3013-4F23-B214-61C243D52506}" srcId="{128BF096-5744-4BED-92C8-FC8B897C8B61}" destId="{8EB95A72-2C39-4CB7-8034-C2DB2A32DE10}" srcOrd="8" destOrd="0" parTransId="{E9354246-9BB0-4F29-BDD5-3E36AA045093}" sibTransId="{4E766301-5C15-488E-B0DE-BF8B9C63D7BC}"/>
    <dgm:cxn modelId="{BB4C1F3D-FAAC-4BC7-95E6-243EE41B4403}" srcId="{128BF096-5744-4BED-92C8-FC8B897C8B61}" destId="{07AF6966-8339-4F16-98FC-EB92AB208B2B}" srcOrd="2" destOrd="0" parTransId="{AB203E5A-810A-49E2-935F-DB74F0322946}" sibTransId="{537D929C-A8D8-429B-A2F7-36CD85862035}"/>
    <dgm:cxn modelId="{0A1A5B47-FD43-4BC5-AEEE-2B27801D1358}" type="presOf" srcId="{BFDE72DF-0241-4427-B31B-C92272CCF0E0}" destId="{008F2108-8815-401E-B7F7-8CB08BF914C6}" srcOrd="0" destOrd="1" presId="urn:microsoft.com/office/officeart/2005/8/layout/hList1"/>
    <dgm:cxn modelId="{7AB96A68-1071-48B5-A0DE-060A687892FF}" srcId="{89CA716F-5BAD-42D5-BA85-EFC631452374}" destId="{8F46A07E-DD25-4C3E-8860-0C56B2AD4A35}" srcOrd="2" destOrd="0" parTransId="{EFD1886C-8B39-4E60-A8F5-9D54F82C1B70}" sibTransId="{02139E01-DC18-44B5-8800-48336F218C0A}"/>
    <dgm:cxn modelId="{8C2FA748-86FC-42B4-B3EE-BFC8B23DD8D1}" type="presOf" srcId="{CEAE977A-62DA-4283-ADD5-1599C30D49BD}" destId="{F48CDD32-ECA2-4F75-B1AD-AB61BEDBF9F3}" srcOrd="0" destOrd="5" presId="urn:microsoft.com/office/officeart/2005/8/layout/hList1"/>
    <dgm:cxn modelId="{FEA1B96A-0A88-4F90-AFB0-4CA6A48F5E95}" srcId="{128BF096-5744-4BED-92C8-FC8B897C8B61}" destId="{C498373C-299B-4E36-8D0E-A011A4CA28EF}" srcOrd="7" destOrd="0" parTransId="{1B38F652-D076-412A-A82C-34F0CD9B8D9A}" sibTransId="{38408947-0063-489A-8333-020274F7FE42}"/>
    <dgm:cxn modelId="{48F41D50-44F3-4732-BF8F-125B075942E3}" type="presOf" srcId="{819B71D1-25F6-4B25-8857-B4AA920C004F}" destId="{008F2108-8815-401E-B7F7-8CB08BF914C6}" srcOrd="0" destOrd="0" presId="urn:microsoft.com/office/officeart/2005/8/layout/hList1"/>
    <dgm:cxn modelId="{7C823170-4ABD-4E2E-9FBC-BBD3F02B78E4}" type="presOf" srcId="{3C42C8FF-E58A-438E-A188-458F797255CC}" destId="{F48CDD32-ECA2-4F75-B1AD-AB61BEDBF9F3}" srcOrd="0" destOrd="0" presId="urn:microsoft.com/office/officeart/2005/8/layout/hList1"/>
    <dgm:cxn modelId="{FDA9A350-B1AE-41F1-903B-408A47E0E22F}" srcId="{9D14CCAF-61DF-4DFE-B360-D955B4CF4E39}" destId="{819B71D1-25F6-4B25-8857-B4AA920C004F}" srcOrd="0" destOrd="0" parTransId="{5A5E3783-B761-484F-85D3-99D245E23353}" sibTransId="{1A0339FE-5289-42BD-B189-4146084AC852}"/>
    <dgm:cxn modelId="{486D9851-4D77-4B0E-B22B-587773AC617A}" type="presOf" srcId="{89CA716F-5BAD-42D5-BA85-EFC631452374}" destId="{94BA348E-207C-47FC-8617-912CF50095FD}" srcOrd="0" destOrd="0" presId="urn:microsoft.com/office/officeart/2005/8/layout/hList1"/>
    <dgm:cxn modelId="{7B868A53-939F-42F4-834E-ECF6348C18C9}" type="presOf" srcId="{C0BCC84A-ABA8-4E06-90C1-7B60FAB06806}" destId="{F0B3C80D-E7A9-4532-A6F5-E078A5C647CE}" srcOrd="0" destOrd="0" presId="urn:microsoft.com/office/officeart/2005/8/layout/hList1"/>
    <dgm:cxn modelId="{9F54CB75-7994-4FBF-BE8C-927D89307CF9}" type="presOf" srcId="{F0D75546-6B43-4C21-9674-964084A16ED6}" destId="{008F2108-8815-401E-B7F7-8CB08BF914C6}" srcOrd="0" destOrd="4" presId="urn:microsoft.com/office/officeart/2005/8/layout/hList1"/>
    <dgm:cxn modelId="{83E9BD57-42B0-4280-AAA6-8A95B08C7254}" type="presOf" srcId="{8F46A07E-DD25-4C3E-8860-0C56B2AD4A35}" destId="{F0B3C80D-E7A9-4532-A6F5-E078A5C647CE}" srcOrd="0" destOrd="2" presId="urn:microsoft.com/office/officeart/2005/8/layout/hList1"/>
    <dgm:cxn modelId="{3E62D35A-47A0-486C-94F9-E3BF650ECA94}" srcId="{89CA716F-5BAD-42D5-BA85-EFC631452374}" destId="{0062F22C-682E-47E6-B929-F457CD6826B4}" srcOrd="6" destOrd="0" parTransId="{ADBCD162-C87B-49F2-BE6C-C882305F3238}" sibTransId="{060419EB-8A9B-41A9-97A4-9D9ACEACE07E}"/>
    <dgm:cxn modelId="{CD4DFB7F-7EF6-40C1-82EF-468D37264F1D}" srcId="{128BF096-5744-4BED-92C8-FC8B897C8B61}" destId="{72DBE96A-6F91-4A7F-BBCE-7115DF49D299}" srcOrd="1" destOrd="0" parTransId="{E03E18D9-6651-4A2E-87D1-AB61A81EFD58}" sibTransId="{CC6DFD0D-9D88-4017-8149-42473EDABB63}"/>
    <dgm:cxn modelId="{475A6180-C362-4ECE-A5D5-A62F354AC91C}" type="presOf" srcId="{F4B68017-6C61-4C5D-BC69-82F6B05BE2B2}" destId="{008F2108-8815-401E-B7F7-8CB08BF914C6}" srcOrd="0" destOrd="5" presId="urn:microsoft.com/office/officeart/2005/8/layout/hList1"/>
    <dgm:cxn modelId="{1797BB82-264E-4849-9974-B9FCADE1D712}" type="presOf" srcId="{214AF489-F62A-4677-9D58-F4660C2E9B16}" destId="{008F2108-8815-401E-B7F7-8CB08BF914C6}" srcOrd="0" destOrd="2" presId="urn:microsoft.com/office/officeart/2005/8/layout/hList1"/>
    <dgm:cxn modelId="{944DD586-A1DF-4C00-9A77-95E0D1084420}" srcId="{9D14CCAF-61DF-4DFE-B360-D955B4CF4E39}" destId="{F4B68017-6C61-4C5D-BC69-82F6B05BE2B2}" srcOrd="5" destOrd="0" parTransId="{C0CA57E0-6960-4663-BD77-CC32BCA1781F}" sibTransId="{BF828596-4990-4919-BE50-C80E343D781E}"/>
    <dgm:cxn modelId="{EFA83988-12F7-40A1-A9F0-801BE9F9031F}" srcId="{9D14CCAF-61DF-4DFE-B360-D955B4CF4E39}" destId="{F0D75546-6B43-4C21-9674-964084A16ED6}" srcOrd="4" destOrd="0" parTransId="{58858310-EF03-4A9A-9E72-B992FFD73679}" sibTransId="{45014069-AA49-4A86-B709-CC80455DFE11}"/>
    <dgm:cxn modelId="{BDD3AF89-6A0A-4A79-B166-F019555BDA4C}" srcId="{9D14CCAF-61DF-4DFE-B360-D955B4CF4E39}" destId="{BFDE72DF-0241-4427-B31B-C92272CCF0E0}" srcOrd="1" destOrd="0" parTransId="{A4AEBE11-1583-45EF-A6A1-1893CDB318EC}" sibTransId="{8479CD23-2331-4753-98E6-153224F44CD1}"/>
    <dgm:cxn modelId="{429B728C-9DF2-4911-B244-C86B7C2C01F6}" srcId="{128BF096-5744-4BED-92C8-FC8B897C8B61}" destId="{3743445B-5673-43A2-80D0-1C35E0E751F6}" srcOrd="3" destOrd="0" parTransId="{055235BA-A38B-49F8-A705-186626CB9FDB}" sibTransId="{B0A3437C-10CA-414E-B62D-FCAD830BD9CD}"/>
    <dgm:cxn modelId="{73C9CA90-E47A-4ADA-95A6-A65293DF5AB9}" type="presOf" srcId="{5D8E0927-6B36-4451-933F-B539FBD015C8}" destId="{F0B3C80D-E7A9-4532-A6F5-E078A5C647CE}" srcOrd="0" destOrd="7" presId="urn:microsoft.com/office/officeart/2005/8/layout/hList1"/>
    <dgm:cxn modelId="{D0FB4792-2F23-4EA0-B9DC-5BF72660BB60}" srcId="{120A4604-1AE3-424E-84EB-EC03B3F1DF64}" destId="{89CA716F-5BAD-42D5-BA85-EFC631452374}" srcOrd="1" destOrd="0" parTransId="{D96D71F2-39A9-4959-8234-C4B571AD90A5}" sibTransId="{AFFB8698-195C-4EAA-9B24-38E7473D161B}"/>
    <dgm:cxn modelId="{1DDAD095-59BA-4157-A912-1C04742D98DE}" srcId="{128BF096-5744-4BED-92C8-FC8B897C8B61}" destId="{3C42C8FF-E58A-438E-A188-458F797255CC}" srcOrd="0" destOrd="0" parTransId="{B65DC28D-872B-4129-AC60-69EC95B21582}" sibTransId="{968AD7E4-E586-4EAE-83C0-F2B8A75C10B6}"/>
    <dgm:cxn modelId="{B092D796-3471-47E4-BD85-1E449F4E6EAC}" srcId="{128BF096-5744-4BED-92C8-FC8B897C8B61}" destId="{04881CB1-95B4-4FA8-AE78-2F824879D29B}" srcOrd="6" destOrd="0" parTransId="{7081B84F-4193-46D7-AA83-B4879B1A3E21}" sibTransId="{884C9E7F-F87E-4A90-BF55-F9880C2A600A}"/>
    <dgm:cxn modelId="{32162398-4ED9-47DD-8A88-9DCD6016FB06}" type="presOf" srcId="{B9428366-A04A-4B9F-ABFD-0BDE7203E153}" destId="{F0B3C80D-E7A9-4532-A6F5-E078A5C647CE}" srcOrd="0" destOrd="5" presId="urn:microsoft.com/office/officeart/2005/8/layout/hList1"/>
    <dgm:cxn modelId="{4DC9FC99-09CF-4D33-8351-0F551A94EEA4}" srcId="{89CA716F-5BAD-42D5-BA85-EFC631452374}" destId="{5D8E0927-6B36-4451-933F-B539FBD015C8}" srcOrd="7" destOrd="0" parTransId="{A8DA699E-E85C-4F6E-9D1E-08FE9DAC3FC0}" sibTransId="{5D01EAB0-A27C-4E6D-9DE8-7A2751F40561}"/>
    <dgm:cxn modelId="{8C69709A-1424-4CC4-B550-7FE25AAAF490}" srcId="{89CA716F-5BAD-42D5-BA85-EFC631452374}" destId="{30383C0B-33ED-40E0-9246-9D68125F7865}" srcOrd="4" destOrd="0" parTransId="{9E948B15-534B-447D-88D2-8E45ED4D320B}" sibTransId="{C7D5941F-E837-4594-B3FB-912FCB067626}"/>
    <dgm:cxn modelId="{49354F9B-9CF8-4F34-BE15-EC2305706522}" type="presOf" srcId="{C498373C-299B-4E36-8D0E-A011A4CA28EF}" destId="{F48CDD32-ECA2-4F75-B1AD-AB61BEDBF9F3}" srcOrd="0" destOrd="7" presId="urn:microsoft.com/office/officeart/2005/8/layout/hList1"/>
    <dgm:cxn modelId="{4912A59C-1E92-4FF7-A847-3E445E2053E8}" type="presOf" srcId="{0062F22C-682E-47E6-B929-F457CD6826B4}" destId="{F0B3C80D-E7A9-4532-A6F5-E078A5C647CE}" srcOrd="0" destOrd="6" presId="urn:microsoft.com/office/officeart/2005/8/layout/hList1"/>
    <dgm:cxn modelId="{B0FB999D-2529-4873-81D5-602F95230A77}" srcId="{128BF096-5744-4BED-92C8-FC8B897C8B61}" destId="{CEAE977A-62DA-4283-ADD5-1599C30D49BD}" srcOrd="5" destOrd="0" parTransId="{EF4D8C32-585B-43AA-B0FF-7E7929AEA4F4}" sibTransId="{C40A2117-8D08-4316-ABDA-374C0DFF9900}"/>
    <dgm:cxn modelId="{E0C42FA7-FE7A-4973-BA41-F575D08BADA3}" type="presOf" srcId="{9D14CCAF-61DF-4DFE-B360-D955B4CF4E39}" destId="{3BB5382B-0FEB-44AB-9626-D8F24E3CA5D2}" srcOrd="0" destOrd="0" presId="urn:microsoft.com/office/officeart/2005/8/layout/hList1"/>
    <dgm:cxn modelId="{63D971A8-D0B4-402D-B2F4-AC0F170ECAAB}" srcId="{9D14CCAF-61DF-4DFE-B360-D955B4CF4E39}" destId="{214AF489-F62A-4677-9D58-F4660C2E9B16}" srcOrd="2" destOrd="0" parTransId="{379151C0-9FF8-4767-8D9A-984E8CB2DB2C}" sibTransId="{F4714FA6-B37A-4D17-93C7-F4AEE1377840}"/>
    <dgm:cxn modelId="{AB0AC4A9-13DD-463A-A7FD-649B7E126886}" srcId="{89CA716F-5BAD-42D5-BA85-EFC631452374}" destId="{51101C50-365A-4C8E-B627-E5151E542643}" srcOrd="3" destOrd="0" parTransId="{76F37B84-3614-4B60-B76A-EAF29B347B1B}" sibTransId="{B60C1F28-1CA3-47B0-B9DE-7ABA6E316E93}"/>
    <dgm:cxn modelId="{B7C04AAA-44A5-416F-AA4D-F229C1F600BC}" type="presOf" srcId="{51101C50-365A-4C8E-B627-E5151E542643}" destId="{F0B3C80D-E7A9-4532-A6F5-E078A5C647CE}" srcOrd="0" destOrd="3" presId="urn:microsoft.com/office/officeart/2005/8/layout/hList1"/>
    <dgm:cxn modelId="{068C36B7-3A0F-4BA9-9E49-192A6D9B7BDC}" type="presOf" srcId="{128BF096-5744-4BED-92C8-FC8B897C8B61}" destId="{E4979200-5CEA-4AA6-8ED0-F1C08ED887E0}" srcOrd="0" destOrd="0" presId="urn:microsoft.com/office/officeart/2005/8/layout/hList1"/>
    <dgm:cxn modelId="{485524C0-398D-4508-9233-F34F1531E400}" type="presOf" srcId="{53E1B15F-265A-420B-AE0D-610E7F7D45C1}" destId="{F48CDD32-ECA2-4F75-B1AD-AB61BEDBF9F3}" srcOrd="0" destOrd="4" presId="urn:microsoft.com/office/officeart/2005/8/layout/hList1"/>
    <dgm:cxn modelId="{D3448CCA-10B2-4D0A-8F09-04B4695F264E}" type="presOf" srcId="{2E074268-5BCD-4F84-99F6-44815790415D}" destId="{008F2108-8815-401E-B7F7-8CB08BF914C6}" srcOrd="0" destOrd="3" presId="urn:microsoft.com/office/officeart/2005/8/layout/hList1"/>
    <dgm:cxn modelId="{75115ED6-2A90-4819-BC00-DF55F830C00F}" srcId="{120A4604-1AE3-424E-84EB-EC03B3F1DF64}" destId="{9D14CCAF-61DF-4DFE-B360-D955B4CF4E39}" srcOrd="0" destOrd="0" parTransId="{32B1BEE1-AD06-4FD3-867D-3358265616C5}" sibTransId="{26E1C238-FD39-48FC-92F7-FC1E89733BE5}"/>
    <dgm:cxn modelId="{D081EBDA-5AC0-4D49-9D86-94DEC1C15301}" srcId="{128BF096-5744-4BED-92C8-FC8B897C8B61}" destId="{53E1B15F-265A-420B-AE0D-610E7F7D45C1}" srcOrd="4" destOrd="0" parTransId="{4AF8E156-1370-48B3-93B6-97BE10A177B9}" sibTransId="{40EB46C2-F6D5-4C42-AA1C-063182D7B6AC}"/>
    <dgm:cxn modelId="{B4EFDCDF-6582-41E5-8A7A-71850B206B16}" type="presOf" srcId="{120A4604-1AE3-424E-84EB-EC03B3F1DF64}" destId="{0D5D6D40-8689-46FE-950A-D56E69FE1ECE}" srcOrd="0" destOrd="0" presId="urn:microsoft.com/office/officeart/2005/8/layout/hList1"/>
    <dgm:cxn modelId="{B6BF47E0-5C9B-4D83-ABE2-8751AED8E4C5}" type="presOf" srcId="{3743445B-5673-43A2-80D0-1C35E0E751F6}" destId="{F48CDD32-ECA2-4F75-B1AD-AB61BEDBF9F3}" srcOrd="0" destOrd="3" presId="urn:microsoft.com/office/officeart/2005/8/layout/hList1"/>
    <dgm:cxn modelId="{FAF8FCE3-C8F8-487F-8A09-09D2F46024BC}" srcId="{89CA716F-5BAD-42D5-BA85-EFC631452374}" destId="{B9428366-A04A-4B9F-ABFD-0BDE7203E153}" srcOrd="5" destOrd="0" parTransId="{AF9A7221-AE7F-4FAB-A561-EF8F7073623A}" sibTransId="{A20F742E-0977-4F8D-AE93-C22EE87CF1BE}"/>
    <dgm:cxn modelId="{01033AEA-F468-4AF9-BA5E-DB15ECDE8E44}" srcId="{120A4604-1AE3-424E-84EB-EC03B3F1DF64}" destId="{128BF096-5744-4BED-92C8-FC8B897C8B61}" srcOrd="2" destOrd="0" parTransId="{4EDC4009-9DB2-4B86-A2C0-85027D02578A}" sibTransId="{BB629339-C1FE-4191-9BCB-5BED0C125076}"/>
    <dgm:cxn modelId="{6C4D4DEE-3559-4C9B-B494-850B04F079DB}" srcId="{9D14CCAF-61DF-4DFE-B360-D955B4CF4E39}" destId="{2E074268-5BCD-4F84-99F6-44815790415D}" srcOrd="3" destOrd="0" parTransId="{28F17A1F-FB8F-4121-AB66-0F5610136D18}" sibTransId="{8EB2002F-0CEE-45F5-996A-7348D5887D23}"/>
    <dgm:cxn modelId="{88C3F6FB-114E-4269-94A0-7A2D1D581B8A}" type="presOf" srcId="{30694B7E-F557-4425-9A17-D6C05C55C6DC}" destId="{F0B3C80D-E7A9-4532-A6F5-E078A5C647CE}" srcOrd="0" destOrd="1" presId="urn:microsoft.com/office/officeart/2005/8/layout/hList1"/>
    <dgm:cxn modelId="{F475D11D-5AFE-465F-AC0B-A38C2CC6E5AA}" type="presParOf" srcId="{0D5D6D40-8689-46FE-950A-D56E69FE1ECE}" destId="{2D5D38F5-F8BB-4D24-BC7D-E07CF10B30EB}" srcOrd="0" destOrd="0" presId="urn:microsoft.com/office/officeart/2005/8/layout/hList1"/>
    <dgm:cxn modelId="{95F3047B-00A7-4666-8849-014B8B16FAE0}" type="presParOf" srcId="{2D5D38F5-F8BB-4D24-BC7D-E07CF10B30EB}" destId="{3BB5382B-0FEB-44AB-9626-D8F24E3CA5D2}" srcOrd="0" destOrd="0" presId="urn:microsoft.com/office/officeart/2005/8/layout/hList1"/>
    <dgm:cxn modelId="{559E627F-892D-47FD-8A41-CB364506DEA6}" type="presParOf" srcId="{2D5D38F5-F8BB-4D24-BC7D-E07CF10B30EB}" destId="{008F2108-8815-401E-B7F7-8CB08BF914C6}" srcOrd="1" destOrd="0" presId="urn:microsoft.com/office/officeart/2005/8/layout/hList1"/>
    <dgm:cxn modelId="{2A175948-206A-4FD7-85FF-229BF75B519A}" type="presParOf" srcId="{0D5D6D40-8689-46FE-950A-D56E69FE1ECE}" destId="{4B752BDE-7D87-4C21-B1AD-399A191E6B10}" srcOrd="1" destOrd="0" presId="urn:microsoft.com/office/officeart/2005/8/layout/hList1"/>
    <dgm:cxn modelId="{9DB68BF8-6D99-4F06-8A28-2AADCEDF1D30}" type="presParOf" srcId="{0D5D6D40-8689-46FE-950A-D56E69FE1ECE}" destId="{5A542281-3EEB-4F83-B9E7-B9ECB8BB2F03}" srcOrd="2" destOrd="0" presId="urn:microsoft.com/office/officeart/2005/8/layout/hList1"/>
    <dgm:cxn modelId="{F8AF2478-A086-47BE-B9FC-E0B87F43268F}" type="presParOf" srcId="{5A542281-3EEB-4F83-B9E7-B9ECB8BB2F03}" destId="{94BA348E-207C-47FC-8617-912CF50095FD}" srcOrd="0" destOrd="0" presId="urn:microsoft.com/office/officeart/2005/8/layout/hList1"/>
    <dgm:cxn modelId="{B4DAE5E6-5E66-4D36-BAA9-DF512DA31B6D}" type="presParOf" srcId="{5A542281-3EEB-4F83-B9E7-B9ECB8BB2F03}" destId="{F0B3C80D-E7A9-4532-A6F5-E078A5C647CE}" srcOrd="1" destOrd="0" presId="urn:microsoft.com/office/officeart/2005/8/layout/hList1"/>
    <dgm:cxn modelId="{4711873D-36F8-4EE9-AE0C-9E81791509DB}" type="presParOf" srcId="{0D5D6D40-8689-46FE-950A-D56E69FE1ECE}" destId="{8FFCF2F6-EDD3-4454-A2FD-53AD638A7C9D}" srcOrd="3" destOrd="0" presId="urn:microsoft.com/office/officeart/2005/8/layout/hList1"/>
    <dgm:cxn modelId="{8FB1F940-7B5E-4457-8725-66497529AAEE}" type="presParOf" srcId="{0D5D6D40-8689-46FE-950A-D56E69FE1ECE}" destId="{2F654062-1BA0-4183-969A-CC68E8CBC3D7}" srcOrd="4" destOrd="0" presId="urn:microsoft.com/office/officeart/2005/8/layout/hList1"/>
    <dgm:cxn modelId="{0C207CDC-13BF-47D4-A9F3-B5B7B37CC01F}" type="presParOf" srcId="{2F654062-1BA0-4183-969A-CC68E8CBC3D7}" destId="{E4979200-5CEA-4AA6-8ED0-F1C08ED887E0}" srcOrd="0" destOrd="0" presId="urn:microsoft.com/office/officeart/2005/8/layout/hList1"/>
    <dgm:cxn modelId="{5162D0DA-F508-4DDC-B17F-598E1A058FA8}" type="presParOf" srcId="{2F654062-1BA0-4183-969A-CC68E8CBC3D7}" destId="{F48CDD32-ECA2-4F75-B1AD-AB61BEDBF9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20A4604-1AE3-424E-84EB-EC03B3F1DF64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9D14CCAF-61DF-4DFE-B360-D955B4CF4E39}">
      <dgm:prSet phldrT="[Texto]"/>
      <dgm:spPr/>
      <dgm:t>
        <a:bodyPr/>
        <a:lstStyle/>
        <a:p>
          <a:r>
            <a:rPr lang="es-MX" dirty="0"/>
            <a:t>MACHO ADULTO</a:t>
          </a:r>
        </a:p>
      </dgm:t>
    </dgm:pt>
    <dgm:pt modelId="{32B1BEE1-AD06-4FD3-867D-3358265616C5}" type="parTrans" cxnId="{75115ED6-2A90-4819-BC00-DF55F830C00F}">
      <dgm:prSet/>
      <dgm:spPr/>
      <dgm:t>
        <a:bodyPr/>
        <a:lstStyle/>
        <a:p>
          <a:endParaRPr lang="es-MX"/>
        </a:p>
      </dgm:t>
    </dgm:pt>
    <dgm:pt modelId="{26E1C238-FD39-48FC-92F7-FC1E89733BE5}" type="sibTrans" cxnId="{75115ED6-2A90-4819-BC00-DF55F830C00F}">
      <dgm:prSet/>
      <dgm:spPr/>
      <dgm:t>
        <a:bodyPr/>
        <a:lstStyle/>
        <a:p>
          <a:endParaRPr lang="es-MX"/>
        </a:p>
      </dgm:t>
    </dgm:pt>
    <dgm:pt modelId="{819B71D1-25F6-4B25-8857-B4AA920C004F}">
      <dgm:prSet phldrT="[Texto]"/>
      <dgm:spPr/>
      <dgm:t>
        <a:bodyPr/>
        <a:lstStyle/>
        <a:p>
          <a:endParaRPr lang="es-MX" dirty="0"/>
        </a:p>
      </dgm:t>
    </dgm:pt>
    <dgm:pt modelId="{5A5E3783-B761-484F-85D3-99D245E23353}" type="parTrans" cxnId="{FDA9A350-B1AE-41F1-903B-408A47E0E22F}">
      <dgm:prSet/>
      <dgm:spPr/>
      <dgm:t>
        <a:bodyPr/>
        <a:lstStyle/>
        <a:p>
          <a:endParaRPr lang="es-MX"/>
        </a:p>
      </dgm:t>
    </dgm:pt>
    <dgm:pt modelId="{1A0339FE-5289-42BD-B189-4146084AC852}" type="sibTrans" cxnId="{FDA9A350-B1AE-41F1-903B-408A47E0E22F}">
      <dgm:prSet/>
      <dgm:spPr/>
      <dgm:t>
        <a:bodyPr/>
        <a:lstStyle/>
        <a:p>
          <a:endParaRPr lang="es-MX"/>
        </a:p>
      </dgm:t>
    </dgm:pt>
    <dgm:pt modelId="{89CA716F-5BAD-42D5-BA85-EFC631452374}">
      <dgm:prSet phldrT="[Texto]"/>
      <dgm:spPr/>
      <dgm:t>
        <a:bodyPr/>
        <a:lstStyle/>
        <a:p>
          <a:r>
            <a:rPr lang="es-MX" dirty="0"/>
            <a:t>HEMBRA ADULTA</a:t>
          </a:r>
        </a:p>
      </dgm:t>
    </dgm:pt>
    <dgm:pt modelId="{D96D71F2-39A9-4959-8234-C4B571AD90A5}" type="parTrans" cxnId="{D0FB4792-2F23-4EA0-B9DC-5BF72660BB60}">
      <dgm:prSet/>
      <dgm:spPr/>
      <dgm:t>
        <a:bodyPr/>
        <a:lstStyle/>
        <a:p>
          <a:endParaRPr lang="es-MX"/>
        </a:p>
      </dgm:t>
    </dgm:pt>
    <dgm:pt modelId="{AFFB8698-195C-4EAA-9B24-38E7473D161B}" type="sibTrans" cxnId="{D0FB4792-2F23-4EA0-B9DC-5BF72660BB60}">
      <dgm:prSet/>
      <dgm:spPr/>
      <dgm:t>
        <a:bodyPr/>
        <a:lstStyle/>
        <a:p>
          <a:endParaRPr lang="es-MX"/>
        </a:p>
      </dgm:t>
    </dgm:pt>
    <dgm:pt modelId="{C0BCC84A-ABA8-4E06-90C1-7B60FAB06806}">
      <dgm:prSet phldrT="[Texto]"/>
      <dgm:spPr/>
      <dgm:t>
        <a:bodyPr/>
        <a:lstStyle/>
        <a:p>
          <a:endParaRPr lang="es-MX" dirty="0"/>
        </a:p>
      </dgm:t>
    </dgm:pt>
    <dgm:pt modelId="{E198E920-C023-4785-8193-C63F3CB6D60C}" type="parTrans" cxnId="{94D8521F-FF7F-4772-84F2-60B244136CF9}">
      <dgm:prSet/>
      <dgm:spPr/>
      <dgm:t>
        <a:bodyPr/>
        <a:lstStyle/>
        <a:p>
          <a:endParaRPr lang="es-MX"/>
        </a:p>
      </dgm:t>
    </dgm:pt>
    <dgm:pt modelId="{EA0E930F-A8CC-4B16-836C-979EB01E349F}" type="sibTrans" cxnId="{94D8521F-FF7F-4772-84F2-60B244136CF9}">
      <dgm:prSet/>
      <dgm:spPr/>
      <dgm:t>
        <a:bodyPr/>
        <a:lstStyle/>
        <a:p>
          <a:endParaRPr lang="es-MX"/>
        </a:p>
      </dgm:t>
    </dgm:pt>
    <dgm:pt modelId="{128BF096-5744-4BED-92C8-FC8B897C8B61}">
      <dgm:prSet phldrT="[Texto]"/>
      <dgm:spPr/>
      <dgm:t>
        <a:bodyPr/>
        <a:lstStyle/>
        <a:p>
          <a:r>
            <a:rPr lang="es-MX" dirty="0"/>
            <a:t>HUEVO</a:t>
          </a:r>
        </a:p>
      </dgm:t>
    </dgm:pt>
    <dgm:pt modelId="{4EDC4009-9DB2-4B86-A2C0-85027D02578A}" type="parTrans" cxnId="{01033AEA-F468-4AF9-BA5E-DB15ECDE8E44}">
      <dgm:prSet/>
      <dgm:spPr/>
      <dgm:t>
        <a:bodyPr/>
        <a:lstStyle/>
        <a:p>
          <a:endParaRPr lang="es-MX"/>
        </a:p>
      </dgm:t>
    </dgm:pt>
    <dgm:pt modelId="{BB629339-C1FE-4191-9BCB-5BED0C125076}" type="sibTrans" cxnId="{01033AEA-F468-4AF9-BA5E-DB15ECDE8E44}">
      <dgm:prSet/>
      <dgm:spPr/>
      <dgm:t>
        <a:bodyPr/>
        <a:lstStyle/>
        <a:p>
          <a:endParaRPr lang="es-MX"/>
        </a:p>
      </dgm:t>
    </dgm:pt>
    <dgm:pt modelId="{3C42C8FF-E58A-438E-A188-458F797255CC}">
      <dgm:prSet phldrT="[Texto]"/>
      <dgm:spPr/>
      <dgm:t>
        <a:bodyPr/>
        <a:lstStyle/>
        <a:p>
          <a:endParaRPr lang="es-MX" dirty="0"/>
        </a:p>
      </dgm:t>
    </dgm:pt>
    <dgm:pt modelId="{B65DC28D-872B-4129-AC60-69EC95B21582}" type="parTrans" cxnId="{1DDAD095-59BA-4157-A912-1C04742D98DE}">
      <dgm:prSet/>
      <dgm:spPr/>
      <dgm:t>
        <a:bodyPr/>
        <a:lstStyle/>
        <a:p>
          <a:endParaRPr lang="es-MX"/>
        </a:p>
      </dgm:t>
    </dgm:pt>
    <dgm:pt modelId="{968AD7E4-E586-4EAE-83C0-F2B8A75C10B6}" type="sibTrans" cxnId="{1DDAD095-59BA-4157-A912-1C04742D98DE}">
      <dgm:prSet/>
      <dgm:spPr/>
      <dgm:t>
        <a:bodyPr/>
        <a:lstStyle/>
        <a:p>
          <a:endParaRPr lang="es-MX"/>
        </a:p>
      </dgm:t>
    </dgm:pt>
    <dgm:pt modelId="{5D8E0927-6B36-4451-933F-B539FBD015C8}">
      <dgm:prSet phldrT="[Texto]"/>
      <dgm:spPr/>
      <dgm:t>
        <a:bodyPr/>
        <a:lstStyle/>
        <a:p>
          <a:endParaRPr lang="es-MX" dirty="0"/>
        </a:p>
      </dgm:t>
    </dgm:pt>
    <dgm:pt modelId="{A8DA699E-E85C-4F6E-9D1E-08FE9DAC3FC0}" type="parTrans" cxnId="{4DC9FC99-09CF-4D33-8351-0F551A94EEA4}">
      <dgm:prSet/>
      <dgm:spPr/>
      <dgm:t>
        <a:bodyPr/>
        <a:lstStyle/>
        <a:p>
          <a:endParaRPr lang="es-MX"/>
        </a:p>
      </dgm:t>
    </dgm:pt>
    <dgm:pt modelId="{5D01EAB0-A27C-4E6D-9DE8-7A2751F40561}" type="sibTrans" cxnId="{4DC9FC99-09CF-4D33-8351-0F551A94EEA4}">
      <dgm:prSet/>
      <dgm:spPr/>
      <dgm:t>
        <a:bodyPr/>
        <a:lstStyle/>
        <a:p>
          <a:endParaRPr lang="es-MX"/>
        </a:p>
      </dgm:t>
    </dgm:pt>
    <dgm:pt modelId="{0D5D6D40-8689-46FE-950A-D56E69FE1ECE}" type="pres">
      <dgm:prSet presAssocID="{120A4604-1AE3-424E-84EB-EC03B3F1DF64}" presName="Name0" presStyleCnt="0">
        <dgm:presLayoutVars>
          <dgm:dir/>
          <dgm:animLvl val="lvl"/>
          <dgm:resizeHandles val="exact"/>
        </dgm:presLayoutVars>
      </dgm:prSet>
      <dgm:spPr/>
    </dgm:pt>
    <dgm:pt modelId="{2D5D38F5-F8BB-4D24-BC7D-E07CF10B30EB}" type="pres">
      <dgm:prSet presAssocID="{9D14CCAF-61DF-4DFE-B360-D955B4CF4E39}" presName="composite" presStyleCnt="0"/>
      <dgm:spPr/>
    </dgm:pt>
    <dgm:pt modelId="{3BB5382B-0FEB-44AB-9626-D8F24E3CA5D2}" type="pres">
      <dgm:prSet presAssocID="{9D14CCAF-61DF-4DFE-B360-D955B4CF4E3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8F2108-8815-401E-B7F7-8CB08BF914C6}" type="pres">
      <dgm:prSet presAssocID="{9D14CCAF-61DF-4DFE-B360-D955B4CF4E39}" presName="desTx" presStyleLbl="alignAccFollowNode1" presStyleIdx="0" presStyleCnt="3">
        <dgm:presLayoutVars>
          <dgm:bulletEnabled val="1"/>
        </dgm:presLayoutVars>
      </dgm:prSet>
      <dgm:spPr/>
    </dgm:pt>
    <dgm:pt modelId="{4B752BDE-7D87-4C21-B1AD-399A191E6B10}" type="pres">
      <dgm:prSet presAssocID="{26E1C238-FD39-48FC-92F7-FC1E89733BE5}" presName="space" presStyleCnt="0"/>
      <dgm:spPr/>
    </dgm:pt>
    <dgm:pt modelId="{5A542281-3EEB-4F83-B9E7-B9ECB8BB2F03}" type="pres">
      <dgm:prSet presAssocID="{89CA716F-5BAD-42D5-BA85-EFC631452374}" presName="composite" presStyleCnt="0"/>
      <dgm:spPr/>
    </dgm:pt>
    <dgm:pt modelId="{94BA348E-207C-47FC-8617-912CF50095FD}" type="pres">
      <dgm:prSet presAssocID="{89CA716F-5BAD-42D5-BA85-EFC6314523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0B3C80D-E7A9-4532-A6F5-E078A5C647CE}" type="pres">
      <dgm:prSet presAssocID="{89CA716F-5BAD-42D5-BA85-EFC631452374}" presName="desTx" presStyleLbl="alignAccFollowNode1" presStyleIdx="1" presStyleCnt="3">
        <dgm:presLayoutVars>
          <dgm:bulletEnabled val="1"/>
        </dgm:presLayoutVars>
      </dgm:prSet>
      <dgm:spPr/>
    </dgm:pt>
    <dgm:pt modelId="{8FFCF2F6-EDD3-4454-A2FD-53AD638A7C9D}" type="pres">
      <dgm:prSet presAssocID="{AFFB8698-195C-4EAA-9B24-38E7473D161B}" presName="space" presStyleCnt="0"/>
      <dgm:spPr/>
    </dgm:pt>
    <dgm:pt modelId="{2F654062-1BA0-4183-969A-CC68E8CBC3D7}" type="pres">
      <dgm:prSet presAssocID="{128BF096-5744-4BED-92C8-FC8B897C8B61}" presName="composite" presStyleCnt="0"/>
      <dgm:spPr/>
    </dgm:pt>
    <dgm:pt modelId="{E4979200-5CEA-4AA6-8ED0-F1C08ED887E0}" type="pres">
      <dgm:prSet presAssocID="{128BF096-5744-4BED-92C8-FC8B897C8B6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48CDD32-ECA2-4F75-B1AD-AB61BEDBF9F3}" type="pres">
      <dgm:prSet presAssocID="{128BF096-5744-4BED-92C8-FC8B897C8B6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4D8521F-FF7F-4772-84F2-60B244136CF9}" srcId="{89CA716F-5BAD-42D5-BA85-EFC631452374}" destId="{C0BCC84A-ABA8-4E06-90C1-7B60FAB06806}" srcOrd="0" destOrd="0" parTransId="{E198E920-C023-4785-8193-C63F3CB6D60C}" sibTransId="{EA0E930F-A8CC-4B16-836C-979EB01E349F}"/>
    <dgm:cxn modelId="{48F41D50-44F3-4732-BF8F-125B075942E3}" type="presOf" srcId="{819B71D1-25F6-4B25-8857-B4AA920C004F}" destId="{008F2108-8815-401E-B7F7-8CB08BF914C6}" srcOrd="0" destOrd="0" presId="urn:microsoft.com/office/officeart/2005/8/layout/hList1"/>
    <dgm:cxn modelId="{7C823170-4ABD-4E2E-9FBC-BBD3F02B78E4}" type="presOf" srcId="{3C42C8FF-E58A-438E-A188-458F797255CC}" destId="{F48CDD32-ECA2-4F75-B1AD-AB61BEDBF9F3}" srcOrd="0" destOrd="0" presId="urn:microsoft.com/office/officeart/2005/8/layout/hList1"/>
    <dgm:cxn modelId="{FDA9A350-B1AE-41F1-903B-408A47E0E22F}" srcId="{9D14CCAF-61DF-4DFE-B360-D955B4CF4E39}" destId="{819B71D1-25F6-4B25-8857-B4AA920C004F}" srcOrd="0" destOrd="0" parTransId="{5A5E3783-B761-484F-85D3-99D245E23353}" sibTransId="{1A0339FE-5289-42BD-B189-4146084AC852}"/>
    <dgm:cxn modelId="{486D9851-4D77-4B0E-B22B-587773AC617A}" type="presOf" srcId="{89CA716F-5BAD-42D5-BA85-EFC631452374}" destId="{94BA348E-207C-47FC-8617-912CF50095FD}" srcOrd="0" destOrd="0" presId="urn:microsoft.com/office/officeart/2005/8/layout/hList1"/>
    <dgm:cxn modelId="{7B868A53-939F-42F4-834E-ECF6348C18C9}" type="presOf" srcId="{C0BCC84A-ABA8-4E06-90C1-7B60FAB06806}" destId="{F0B3C80D-E7A9-4532-A6F5-E078A5C647CE}" srcOrd="0" destOrd="0" presId="urn:microsoft.com/office/officeart/2005/8/layout/hList1"/>
    <dgm:cxn modelId="{73C9CA90-E47A-4ADA-95A6-A65293DF5AB9}" type="presOf" srcId="{5D8E0927-6B36-4451-933F-B539FBD015C8}" destId="{F0B3C80D-E7A9-4532-A6F5-E078A5C647CE}" srcOrd="0" destOrd="1" presId="urn:microsoft.com/office/officeart/2005/8/layout/hList1"/>
    <dgm:cxn modelId="{D0FB4792-2F23-4EA0-B9DC-5BF72660BB60}" srcId="{120A4604-1AE3-424E-84EB-EC03B3F1DF64}" destId="{89CA716F-5BAD-42D5-BA85-EFC631452374}" srcOrd="1" destOrd="0" parTransId="{D96D71F2-39A9-4959-8234-C4B571AD90A5}" sibTransId="{AFFB8698-195C-4EAA-9B24-38E7473D161B}"/>
    <dgm:cxn modelId="{1DDAD095-59BA-4157-A912-1C04742D98DE}" srcId="{128BF096-5744-4BED-92C8-FC8B897C8B61}" destId="{3C42C8FF-E58A-438E-A188-458F797255CC}" srcOrd="0" destOrd="0" parTransId="{B65DC28D-872B-4129-AC60-69EC95B21582}" sibTransId="{968AD7E4-E586-4EAE-83C0-F2B8A75C10B6}"/>
    <dgm:cxn modelId="{4DC9FC99-09CF-4D33-8351-0F551A94EEA4}" srcId="{89CA716F-5BAD-42D5-BA85-EFC631452374}" destId="{5D8E0927-6B36-4451-933F-B539FBD015C8}" srcOrd="1" destOrd="0" parTransId="{A8DA699E-E85C-4F6E-9D1E-08FE9DAC3FC0}" sibTransId="{5D01EAB0-A27C-4E6D-9DE8-7A2751F40561}"/>
    <dgm:cxn modelId="{E0C42FA7-FE7A-4973-BA41-F575D08BADA3}" type="presOf" srcId="{9D14CCAF-61DF-4DFE-B360-D955B4CF4E39}" destId="{3BB5382B-0FEB-44AB-9626-D8F24E3CA5D2}" srcOrd="0" destOrd="0" presId="urn:microsoft.com/office/officeart/2005/8/layout/hList1"/>
    <dgm:cxn modelId="{068C36B7-3A0F-4BA9-9E49-192A6D9B7BDC}" type="presOf" srcId="{128BF096-5744-4BED-92C8-FC8B897C8B61}" destId="{E4979200-5CEA-4AA6-8ED0-F1C08ED887E0}" srcOrd="0" destOrd="0" presId="urn:microsoft.com/office/officeart/2005/8/layout/hList1"/>
    <dgm:cxn modelId="{75115ED6-2A90-4819-BC00-DF55F830C00F}" srcId="{120A4604-1AE3-424E-84EB-EC03B3F1DF64}" destId="{9D14CCAF-61DF-4DFE-B360-D955B4CF4E39}" srcOrd="0" destOrd="0" parTransId="{32B1BEE1-AD06-4FD3-867D-3358265616C5}" sibTransId="{26E1C238-FD39-48FC-92F7-FC1E89733BE5}"/>
    <dgm:cxn modelId="{B4EFDCDF-6582-41E5-8A7A-71850B206B16}" type="presOf" srcId="{120A4604-1AE3-424E-84EB-EC03B3F1DF64}" destId="{0D5D6D40-8689-46FE-950A-D56E69FE1ECE}" srcOrd="0" destOrd="0" presId="urn:microsoft.com/office/officeart/2005/8/layout/hList1"/>
    <dgm:cxn modelId="{01033AEA-F468-4AF9-BA5E-DB15ECDE8E44}" srcId="{120A4604-1AE3-424E-84EB-EC03B3F1DF64}" destId="{128BF096-5744-4BED-92C8-FC8B897C8B61}" srcOrd="2" destOrd="0" parTransId="{4EDC4009-9DB2-4B86-A2C0-85027D02578A}" sibTransId="{BB629339-C1FE-4191-9BCB-5BED0C125076}"/>
    <dgm:cxn modelId="{F475D11D-5AFE-465F-AC0B-A38C2CC6E5AA}" type="presParOf" srcId="{0D5D6D40-8689-46FE-950A-D56E69FE1ECE}" destId="{2D5D38F5-F8BB-4D24-BC7D-E07CF10B30EB}" srcOrd="0" destOrd="0" presId="urn:microsoft.com/office/officeart/2005/8/layout/hList1"/>
    <dgm:cxn modelId="{95F3047B-00A7-4666-8849-014B8B16FAE0}" type="presParOf" srcId="{2D5D38F5-F8BB-4D24-BC7D-E07CF10B30EB}" destId="{3BB5382B-0FEB-44AB-9626-D8F24E3CA5D2}" srcOrd="0" destOrd="0" presId="urn:microsoft.com/office/officeart/2005/8/layout/hList1"/>
    <dgm:cxn modelId="{559E627F-892D-47FD-8A41-CB364506DEA6}" type="presParOf" srcId="{2D5D38F5-F8BB-4D24-BC7D-E07CF10B30EB}" destId="{008F2108-8815-401E-B7F7-8CB08BF914C6}" srcOrd="1" destOrd="0" presId="urn:microsoft.com/office/officeart/2005/8/layout/hList1"/>
    <dgm:cxn modelId="{2A175948-206A-4FD7-85FF-229BF75B519A}" type="presParOf" srcId="{0D5D6D40-8689-46FE-950A-D56E69FE1ECE}" destId="{4B752BDE-7D87-4C21-B1AD-399A191E6B10}" srcOrd="1" destOrd="0" presId="urn:microsoft.com/office/officeart/2005/8/layout/hList1"/>
    <dgm:cxn modelId="{9DB68BF8-6D99-4F06-8A28-2AADCEDF1D30}" type="presParOf" srcId="{0D5D6D40-8689-46FE-950A-D56E69FE1ECE}" destId="{5A542281-3EEB-4F83-B9E7-B9ECB8BB2F03}" srcOrd="2" destOrd="0" presId="urn:microsoft.com/office/officeart/2005/8/layout/hList1"/>
    <dgm:cxn modelId="{F8AF2478-A086-47BE-B9FC-E0B87F43268F}" type="presParOf" srcId="{5A542281-3EEB-4F83-B9E7-B9ECB8BB2F03}" destId="{94BA348E-207C-47FC-8617-912CF50095FD}" srcOrd="0" destOrd="0" presId="urn:microsoft.com/office/officeart/2005/8/layout/hList1"/>
    <dgm:cxn modelId="{B4DAE5E6-5E66-4D36-BAA9-DF512DA31B6D}" type="presParOf" srcId="{5A542281-3EEB-4F83-B9E7-B9ECB8BB2F03}" destId="{F0B3C80D-E7A9-4532-A6F5-E078A5C647CE}" srcOrd="1" destOrd="0" presId="urn:microsoft.com/office/officeart/2005/8/layout/hList1"/>
    <dgm:cxn modelId="{4711873D-36F8-4EE9-AE0C-9E81791509DB}" type="presParOf" srcId="{0D5D6D40-8689-46FE-950A-D56E69FE1ECE}" destId="{8FFCF2F6-EDD3-4454-A2FD-53AD638A7C9D}" srcOrd="3" destOrd="0" presId="urn:microsoft.com/office/officeart/2005/8/layout/hList1"/>
    <dgm:cxn modelId="{8FB1F940-7B5E-4457-8725-66497529AAEE}" type="presParOf" srcId="{0D5D6D40-8689-46FE-950A-D56E69FE1ECE}" destId="{2F654062-1BA0-4183-969A-CC68E8CBC3D7}" srcOrd="4" destOrd="0" presId="urn:microsoft.com/office/officeart/2005/8/layout/hList1"/>
    <dgm:cxn modelId="{0C207CDC-13BF-47D4-A9F3-B5B7B37CC01F}" type="presParOf" srcId="{2F654062-1BA0-4183-969A-CC68E8CBC3D7}" destId="{E4979200-5CEA-4AA6-8ED0-F1C08ED887E0}" srcOrd="0" destOrd="0" presId="urn:microsoft.com/office/officeart/2005/8/layout/hList1"/>
    <dgm:cxn modelId="{5162D0DA-F508-4DDC-B17F-598E1A058FA8}" type="presParOf" srcId="{2F654062-1BA0-4183-969A-CC68E8CBC3D7}" destId="{F48CDD32-ECA2-4F75-B1AD-AB61BEDBF9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01DAB-228C-43FA-A831-00C7C8C1E49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B25504-2347-4991-947C-A78654016DEA}">
      <dgm:prSet/>
      <dgm:spPr/>
      <dgm:t>
        <a:bodyPr/>
        <a:lstStyle/>
        <a:p>
          <a:r>
            <a:rPr lang="en-US" b="1"/>
            <a:t>Parásito: </a:t>
          </a:r>
          <a:r>
            <a:rPr lang="en-US"/>
            <a:t>Virulencia, mecanismo de infección</a:t>
          </a:r>
        </a:p>
      </dgm:t>
    </dgm:pt>
    <dgm:pt modelId="{E73A61BD-AF96-44E7-A5AE-B27AB1339446}" type="parTrans" cxnId="{CD75949A-3AEA-4D3D-B293-30146A2BDC9B}">
      <dgm:prSet/>
      <dgm:spPr/>
      <dgm:t>
        <a:bodyPr/>
        <a:lstStyle/>
        <a:p>
          <a:endParaRPr lang="en-US"/>
        </a:p>
      </dgm:t>
    </dgm:pt>
    <dgm:pt modelId="{83790CDD-8919-442C-B9D2-0EB0B9430ADE}" type="sibTrans" cxnId="{CD75949A-3AEA-4D3D-B293-30146A2BDC9B}">
      <dgm:prSet/>
      <dgm:spPr/>
      <dgm:t>
        <a:bodyPr/>
        <a:lstStyle/>
        <a:p>
          <a:endParaRPr lang="en-US"/>
        </a:p>
      </dgm:t>
    </dgm:pt>
    <dgm:pt modelId="{9D785FFE-4ABA-4D7A-AE79-46925A15C805}">
      <dgm:prSet/>
      <dgm:spPr/>
      <dgm:t>
        <a:bodyPr/>
        <a:lstStyle/>
        <a:p>
          <a:r>
            <a:rPr lang="en-US" b="1"/>
            <a:t>Huésped: </a:t>
          </a:r>
          <a:r>
            <a:rPr lang="en-US"/>
            <a:t>Susceptibilidad, hábitos higiénico-dietéticos</a:t>
          </a:r>
        </a:p>
      </dgm:t>
    </dgm:pt>
    <dgm:pt modelId="{BA6EBFC6-116D-4BF1-91F8-8200749E45BA}" type="parTrans" cxnId="{322FA6CF-F11E-413C-B2ED-67EFE8EC0C10}">
      <dgm:prSet/>
      <dgm:spPr/>
      <dgm:t>
        <a:bodyPr/>
        <a:lstStyle/>
        <a:p>
          <a:endParaRPr lang="en-US"/>
        </a:p>
      </dgm:t>
    </dgm:pt>
    <dgm:pt modelId="{F3DCFB8A-F7BF-4DA0-9FBC-AE27116A4846}" type="sibTrans" cxnId="{322FA6CF-F11E-413C-B2ED-67EFE8EC0C10}">
      <dgm:prSet/>
      <dgm:spPr/>
      <dgm:t>
        <a:bodyPr/>
        <a:lstStyle/>
        <a:p>
          <a:endParaRPr lang="en-US"/>
        </a:p>
      </dgm:t>
    </dgm:pt>
    <dgm:pt modelId="{CE4DAA05-19FE-476E-8A92-FF7091A4DBC2}">
      <dgm:prSet/>
      <dgm:spPr/>
      <dgm:t>
        <a:bodyPr/>
        <a:lstStyle/>
        <a:p>
          <a:r>
            <a:rPr lang="en-US" b="1"/>
            <a:t>Medio ambiente: </a:t>
          </a:r>
          <a:r>
            <a:rPr lang="en-US"/>
            <a:t>Clima, características del suelo, condiciones geográficas, etc.</a:t>
          </a:r>
        </a:p>
      </dgm:t>
    </dgm:pt>
    <dgm:pt modelId="{F6428996-310D-427B-8A5A-0A00DD097E9D}" type="parTrans" cxnId="{83EB3097-4086-45FD-9CE6-E7F23C9575CE}">
      <dgm:prSet/>
      <dgm:spPr/>
      <dgm:t>
        <a:bodyPr/>
        <a:lstStyle/>
        <a:p>
          <a:endParaRPr lang="en-US"/>
        </a:p>
      </dgm:t>
    </dgm:pt>
    <dgm:pt modelId="{2ABF8BEE-1A70-4F24-A8F8-68CA90B25134}" type="sibTrans" cxnId="{83EB3097-4086-45FD-9CE6-E7F23C9575CE}">
      <dgm:prSet/>
      <dgm:spPr/>
      <dgm:t>
        <a:bodyPr/>
        <a:lstStyle/>
        <a:p>
          <a:endParaRPr lang="en-US"/>
        </a:p>
      </dgm:t>
    </dgm:pt>
    <dgm:pt modelId="{6FBF7D01-9094-4C76-AE06-278924932FC0}" type="pres">
      <dgm:prSet presAssocID="{C3A01DAB-228C-43FA-A831-00C7C8C1E490}" presName="linear" presStyleCnt="0">
        <dgm:presLayoutVars>
          <dgm:animLvl val="lvl"/>
          <dgm:resizeHandles val="exact"/>
        </dgm:presLayoutVars>
      </dgm:prSet>
      <dgm:spPr/>
    </dgm:pt>
    <dgm:pt modelId="{F7886BAD-EBDD-4979-AD7B-055E6AAA9A33}" type="pres">
      <dgm:prSet presAssocID="{4CB25504-2347-4991-947C-A78654016D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C030466-AF23-40C7-B0B9-84F167CAE42E}" type="pres">
      <dgm:prSet presAssocID="{83790CDD-8919-442C-B9D2-0EB0B9430ADE}" presName="spacer" presStyleCnt="0"/>
      <dgm:spPr/>
    </dgm:pt>
    <dgm:pt modelId="{D7882DE3-3279-40AF-99CB-595FA1F74FE6}" type="pres">
      <dgm:prSet presAssocID="{9D785FFE-4ABA-4D7A-AE79-46925A15C8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6B510D-529E-4E8D-82AA-05250B339E9E}" type="pres">
      <dgm:prSet presAssocID="{F3DCFB8A-F7BF-4DA0-9FBC-AE27116A4846}" presName="spacer" presStyleCnt="0"/>
      <dgm:spPr/>
    </dgm:pt>
    <dgm:pt modelId="{CBCF8FF7-05BF-483F-8548-BFF272C2463B}" type="pres">
      <dgm:prSet presAssocID="{CE4DAA05-19FE-476E-8A92-FF7091A4DBC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DE426E-24D9-46C1-A1E1-607A37E11A65}" type="presOf" srcId="{4CB25504-2347-4991-947C-A78654016DEA}" destId="{F7886BAD-EBDD-4979-AD7B-055E6AAA9A33}" srcOrd="0" destOrd="0" presId="urn:microsoft.com/office/officeart/2005/8/layout/vList2"/>
    <dgm:cxn modelId="{E596CB81-B4A5-4BD8-9F55-21D643AD8581}" type="presOf" srcId="{C3A01DAB-228C-43FA-A831-00C7C8C1E490}" destId="{6FBF7D01-9094-4C76-AE06-278924932FC0}" srcOrd="0" destOrd="0" presId="urn:microsoft.com/office/officeart/2005/8/layout/vList2"/>
    <dgm:cxn modelId="{83EB3097-4086-45FD-9CE6-E7F23C9575CE}" srcId="{C3A01DAB-228C-43FA-A831-00C7C8C1E490}" destId="{CE4DAA05-19FE-476E-8A92-FF7091A4DBC2}" srcOrd="2" destOrd="0" parTransId="{F6428996-310D-427B-8A5A-0A00DD097E9D}" sibTransId="{2ABF8BEE-1A70-4F24-A8F8-68CA90B25134}"/>
    <dgm:cxn modelId="{CD75949A-3AEA-4D3D-B293-30146A2BDC9B}" srcId="{C3A01DAB-228C-43FA-A831-00C7C8C1E490}" destId="{4CB25504-2347-4991-947C-A78654016DEA}" srcOrd="0" destOrd="0" parTransId="{E73A61BD-AF96-44E7-A5AE-B27AB1339446}" sibTransId="{83790CDD-8919-442C-B9D2-0EB0B9430ADE}"/>
    <dgm:cxn modelId="{69B5D1BB-A9AB-4639-8405-D0BACEDFAAFC}" type="presOf" srcId="{9D785FFE-4ABA-4D7A-AE79-46925A15C805}" destId="{D7882DE3-3279-40AF-99CB-595FA1F74FE6}" srcOrd="0" destOrd="0" presId="urn:microsoft.com/office/officeart/2005/8/layout/vList2"/>
    <dgm:cxn modelId="{322FA6CF-F11E-413C-B2ED-67EFE8EC0C10}" srcId="{C3A01DAB-228C-43FA-A831-00C7C8C1E490}" destId="{9D785FFE-4ABA-4D7A-AE79-46925A15C805}" srcOrd="1" destOrd="0" parTransId="{BA6EBFC6-116D-4BF1-91F8-8200749E45BA}" sibTransId="{F3DCFB8A-F7BF-4DA0-9FBC-AE27116A4846}"/>
    <dgm:cxn modelId="{7EA948D0-564F-4D59-BEB5-958CEA775381}" type="presOf" srcId="{CE4DAA05-19FE-476E-8A92-FF7091A4DBC2}" destId="{CBCF8FF7-05BF-483F-8548-BFF272C2463B}" srcOrd="0" destOrd="0" presId="urn:microsoft.com/office/officeart/2005/8/layout/vList2"/>
    <dgm:cxn modelId="{7486C7B3-007C-456C-B58E-C0255B82DD9A}" type="presParOf" srcId="{6FBF7D01-9094-4C76-AE06-278924932FC0}" destId="{F7886BAD-EBDD-4979-AD7B-055E6AAA9A33}" srcOrd="0" destOrd="0" presId="urn:microsoft.com/office/officeart/2005/8/layout/vList2"/>
    <dgm:cxn modelId="{02D55157-666F-4F8C-BB0C-1B6D57C585ED}" type="presParOf" srcId="{6FBF7D01-9094-4C76-AE06-278924932FC0}" destId="{6C030466-AF23-40C7-B0B9-84F167CAE42E}" srcOrd="1" destOrd="0" presId="urn:microsoft.com/office/officeart/2005/8/layout/vList2"/>
    <dgm:cxn modelId="{4DC5E8F4-FEA1-4F72-9006-6505216AC9FF}" type="presParOf" srcId="{6FBF7D01-9094-4C76-AE06-278924932FC0}" destId="{D7882DE3-3279-40AF-99CB-595FA1F74FE6}" srcOrd="2" destOrd="0" presId="urn:microsoft.com/office/officeart/2005/8/layout/vList2"/>
    <dgm:cxn modelId="{F3801415-0B7C-4A81-A540-94474BFF6242}" type="presParOf" srcId="{6FBF7D01-9094-4C76-AE06-278924932FC0}" destId="{6A6B510D-529E-4E8D-82AA-05250B339E9E}" srcOrd="3" destOrd="0" presId="urn:microsoft.com/office/officeart/2005/8/layout/vList2"/>
    <dgm:cxn modelId="{1ABFDC6C-2F68-4841-8B43-4AB18DD942CA}" type="presParOf" srcId="{6FBF7D01-9094-4C76-AE06-278924932FC0}" destId="{CBCF8FF7-05BF-483F-8548-BFF272C246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1C0C1BC-3B47-47A3-BEBC-A70DF02F9811}" type="doc">
      <dgm:prSet loTypeId="urn:microsoft.com/office/officeart/2005/8/layout/cycle5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0BEF54CE-C2B0-48E1-B712-01FD1B10CED4}">
      <dgm:prSet phldrT="[Texto]"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El huevo larvado es ingerido.</a:t>
          </a:r>
        </a:p>
      </dgm:t>
    </dgm:pt>
    <dgm:pt modelId="{B7AEAF0C-586B-42AE-9B8C-1DE9020BE986}" type="parTrans" cxnId="{E534F009-CF5A-4D7D-94E8-13880733B436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043C16C2-3791-49E2-B4FA-4EB1E88A6FDE}" type="sibTrans" cxnId="{E534F009-CF5A-4D7D-94E8-13880733B436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CC79C468-3E93-4C8B-A674-108A05E4248C}">
      <dgm:prSet phldrT="[Texto]"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Llega al intestino delgado y eclosiona liberando las larvas.</a:t>
          </a:r>
        </a:p>
      </dgm:t>
    </dgm:pt>
    <dgm:pt modelId="{B4177D35-B3D2-44C2-8220-8D7A51E01EF2}" type="parTrans" cxnId="{9EAF8F50-7D8F-4302-B3E8-A474A7B9DD7A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36AA897D-14EA-4633-A364-31B305031E37}" type="sibTrans" cxnId="{9EAF8F50-7D8F-4302-B3E8-A474A7B9DD7A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094628DE-C9A1-4FE1-9819-0061E75345E5}">
      <dgm:prSet phldrT="[Texto]"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Las larvas penetran la pared intestinal, vasos, sistema porta e hígado. </a:t>
          </a:r>
        </a:p>
      </dgm:t>
    </dgm:pt>
    <dgm:pt modelId="{C37E20B1-769F-49CC-9B1A-091D774725C7}" type="parTrans" cxnId="{C110115E-E092-4CE6-8A0C-287836E37B25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9D5E8C56-56B5-4AEC-BE17-2AB58D81E88E}" type="sibTrans" cxnId="{C110115E-E092-4CE6-8A0C-287836E37B25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640D2233-F6E5-431C-9741-14A82CD839BE}">
      <dgm:prSet phldrT="[Texto]"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La larva llega del hígado al corazón y finalmente al pulmón.</a:t>
          </a:r>
        </a:p>
      </dgm:t>
    </dgm:pt>
    <dgm:pt modelId="{AE0E7865-67A5-41B6-B3BF-F6A775F7C6C8}" type="parTrans" cxnId="{49ACC747-A511-44FD-B57D-F84ECE3AF97F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ECEF2BBD-A2AA-441B-A6F3-6D914686E71F}" type="sibTrans" cxnId="{49ACC747-A511-44FD-B57D-F84ECE3AF97F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D9A36C3A-CDB4-4F5F-A7A3-D04F69378F10}">
      <dgm:prSet phldrT="[Texto]"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En los pulmones se ubica en el alveolo, luego en los bronquios hasta llegar a la parte alta de las vías respiratorias.</a:t>
          </a:r>
        </a:p>
      </dgm:t>
    </dgm:pt>
    <dgm:pt modelId="{792A8F0F-B157-410C-B9AB-C89F0A498DBE}" type="parTrans" cxnId="{F58F519D-FDDA-440A-B640-265EC7B8CC0B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1260D47C-5229-40C5-933A-0526B3707C0C}" type="sibTrans" cxnId="{F58F519D-FDDA-440A-B640-265EC7B8CC0B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241FE771-11CD-437D-9183-508075A06CAF}">
      <dgm:prSet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Llega a la faringe donde es deglutida, desciende por el aparato digestivo hasta llegar al intestino delgado.</a:t>
          </a:r>
        </a:p>
      </dgm:t>
    </dgm:pt>
    <dgm:pt modelId="{345E3AC3-A675-4923-A146-5001A6D56E0F}" type="parTrans" cxnId="{534ED96A-0198-4ED7-94B4-3DD5DDC00735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F2430579-6818-4EC3-8C40-2F3B0DE31EBF}" type="sibTrans" cxnId="{534ED96A-0198-4ED7-94B4-3DD5DDC00735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3E837607-248C-4087-80E0-3FDBB50FD1FD}">
      <dgm:prSet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Se convierten en adultos y en intestino copulan.</a:t>
          </a:r>
        </a:p>
      </dgm:t>
    </dgm:pt>
    <dgm:pt modelId="{F93002F8-9968-4ECB-B793-947F7837525E}" type="parTrans" cxnId="{72234662-FD92-40EA-8763-39B2482ABCD3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1061AD20-B026-4AA6-89AB-7D4E11DBE71A}" type="sibTrans" cxnId="{72234662-FD92-40EA-8763-39B2482ABCD3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50E92799-E2A3-4170-8243-2696408E7290}">
      <dgm:prSet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La hembra libera huevos, los que son arrastrados por el tránsito intestinal .</a:t>
          </a:r>
        </a:p>
      </dgm:t>
    </dgm:pt>
    <dgm:pt modelId="{BC17116F-9755-4F85-BC37-132DCDB3DE8B}" type="parTrans" cxnId="{5E8EBCE8-B019-45E7-95AF-C1C41BFB39AA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27D41D99-1B62-48FA-98B9-606054D7E181}" type="sibTrans" cxnId="{5E8EBCE8-B019-45E7-95AF-C1C41BFB39AA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ED32F861-B51A-4CBD-AF2A-52441A23608C}">
      <dgm:prSet custT="1"/>
      <dgm:spPr/>
      <dgm:t>
        <a:bodyPr/>
        <a:lstStyle/>
        <a:p>
          <a:r>
            <a:rPr lang="es-MX" sz="1600" dirty="0">
              <a:solidFill>
                <a:schemeClr val="bg1"/>
              </a:solidFill>
            </a:rPr>
            <a:t>Huevos salen al medio ambiente.</a:t>
          </a:r>
        </a:p>
      </dgm:t>
    </dgm:pt>
    <dgm:pt modelId="{AEC9730B-7EC2-42C9-B68A-ED2AE74C1AAF}" type="parTrans" cxnId="{D3C8422D-AD6D-4875-BB0E-812D5BBDA6B7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038720C6-6B56-4FDA-A7C6-B1A372A21D4D}" type="sibTrans" cxnId="{D3C8422D-AD6D-4875-BB0E-812D5BBDA6B7}">
      <dgm:prSet/>
      <dgm:spPr/>
      <dgm:t>
        <a:bodyPr/>
        <a:lstStyle/>
        <a:p>
          <a:endParaRPr lang="es-MX" sz="4400">
            <a:solidFill>
              <a:schemeClr val="bg1"/>
            </a:solidFill>
          </a:endParaRPr>
        </a:p>
      </dgm:t>
    </dgm:pt>
    <dgm:pt modelId="{343BA0D7-9DDF-464E-8A52-6B015276AA15}" type="pres">
      <dgm:prSet presAssocID="{51C0C1BC-3B47-47A3-BEBC-A70DF02F9811}" presName="cycle" presStyleCnt="0">
        <dgm:presLayoutVars>
          <dgm:dir/>
          <dgm:resizeHandles val="exact"/>
        </dgm:presLayoutVars>
      </dgm:prSet>
      <dgm:spPr/>
    </dgm:pt>
    <dgm:pt modelId="{348858FC-CC22-442E-9CB0-599F0F6C622F}" type="pres">
      <dgm:prSet presAssocID="{0BEF54CE-C2B0-48E1-B712-01FD1B10CED4}" presName="node" presStyleLbl="node1" presStyleIdx="0" presStyleCnt="9">
        <dgm:presLayoutVars>
          <dgm:bulletEnabled val="1"/>
        </dgm:presLayoutVars>
      </dgm:prSet>
      <dgm:spPr/>
    </dgm:pt>
    <dgm:pt modelId="{07AB1B05-C5CA-4E2C-B83D-AF5DF875A06F}" type="pres">
      <dgm:prSet presAssocID="{0BEF54CE-C2B0-48E1-B712-01FD1B10CED4}" presName="spNode" presStyleCnt="0"/>
      <dgm:spPr/>
    </dgm:pt>
    <dgm:pt modelId="{E5B88EDE-B999-4E33-A65C-41B9AE69EEC7}" type="pres">
      <dgm:prSet presAssocID="{043C16C2-3791-49E2-B4FA-4EB1E88A6FDE}" presName="sibTrans" presStyleLbl="sibTrans1D1" presStyleIdx="0" presStyleCnt="9"/>
      <dgm:spPr/>
    </dgm:pt>
    <dgm:pt modelId="{BD0D0270-68ED-42ED-A64A-2E5793E19FE6}" type="pres">
      <dgm:prSet presAssocID="{CC79C468-3E93-4C8B-A674-108A05E4248C}" presName="node" presStyleLbl="node1" presStyleIdx="1" presStyleCnt="9" custScaleX="203340">
        <dgm:presLayoutVars>
          <dgm:bulletEnabled val="1"/>
        </dgm:presLayoutVars>
      </dgm:prSet>
      <dgm:spPr/>
    </dgm:pt>
    <dgm:pt modelId="{95E94C04-C537-486F-83B4-053E88DDA362}" type="pres">
      <dgm:prSet presAssocID="{CC79C468-3E93-4C8B-A674-108A05E4248C}" presName="spNode" presStyleCnt="0"/>
      <dgm:spPr/>
    </dgm:pt>
    <dgm:pt modelId="{E1C445DC-753F-4C2B-8B2B-2C978D9A1859}" type="pres">
      <dgm:prSet presAssocID="{36AA897D-14EA-4633-A364-31B305031E37}" presName="sibTrans" presStyleLbl="sibTrans1D1" presStyleIdx="1" presStyleCnt="9"/>
      <dgm:spPr/>
    </dgm:pt>
    <dgm:pt modelId="{ED090BF5-33A2-4C21-98EA-D8CFA7D3FB1B}" type="pres">
      <dgm:prSet presAssocID="{094628DE-C9A1-4FE1-9819-0061E75345E5}" presName="node" presStyleLbl="node1" presStyleIdx="2" presStyleCnt="9" custScaleX="253582" custRadScaleRad="104614" custRadScaleInc="3340">
        <dgm:presLayoutVars>
          <dgm:bulletEnabled val="1"/>
        </dgm:presLayoutVars>
      </dgm:prSet>
      <dgm:spPr/>
    </dgm:pt>
    <dgm:pt modelId="{40B4A072-8287-49A7-B28E-BBD544C89651}" type="pres">
      <dgm:prSet presAssocID="{094628DE-C9A1-4FE1-9819-0061E75345E5}" presName="spNode" presStyleCnt="0"/>
      <dgm:spPr/>
    </dgm:pt>
    <dgm:pt modelId="{56F4B388-AFFF-4F5D-A1A2-8F6A9DEDD626}" type="pres">
      <dgm:prSet presAssocID="{9D5E8C56-56B5-4AEC-BE17-2AB58D81E88E}" presName="sibTrans" presStyleLbl="sibTrans1D1" presStyleIdx="2" presStyleCnt="9"/>
      <dgm:spPr/>
    </dgm:pt>
    <dgm:pt modelId="{A94A06B3-AFB0-4719-B7AD-8E77412D78AC}" type="pres">
      <dgm:prSet presAssocID="{640D2233-F6E5-431C-9741-14A82CD839BE}" presName="node" presStyleLbl="node1" presStyleIdx="3" presStyleCnt="9" custScaleX="187818" custRadScaleRad="116278" custRadScaleInc="-83285">
        <dgm:presLayoutVars>
          <dgm:bulletEnabled val="1"/>
        </dgm:presLayoutVars>
      </dgm:prSet>
      <dgm:spPr/>
    </dgm:pt>
    <dgm:pt modelId="{5DD6D1E7-2385-402F-AE20-A948A76ED9DB}" type="pres">
      <dgm:prSet presAssocID="{640D2233-F6E5-431C-9741-14A82CD839BE}" presName="spNode" presStyleCnt="0"/>
      <dgm:spPr/>
    </dgm:pt>
    <dgm:pt modelId="{FF899F61-57A1-46CD-9C4E-15D1CB51B6FD}" type="pres">
      <dgm:prSet presAssocID="{ECEF2BBD-A2AA-441B-A6F3-6D914686E71F}" presName="sibTrans" presStyleLbl="sibTrans1D1" presStyleIdx="3" presStyleCnt="9"/>
      <dgm:spPr/>
    </dgm:pt>
    <dgm:pt modelId="{3A5223F4-D3BC-4023-8502-4AE13F04E7D3}" type="pres">
      <dgm:prSet presAssocID="{D9A36C3A-CDB4-4F5F-A7A3-D04F69378F10}" presName="node" presStyleLbl="node1" presStyleIdx="4" presStyleCnt="9" custScaleX="194423" custScaleY="153303" custRadScaleRad="99654" custRadScaleInc="-34303">
        <dgm:presLayoutVars>
          <dgm:bulletEnabled val="1"/>
        </dgm:presLayoutVars>
      </dgm:prSet>
      <dgm:spPr/>
    </dgm:pt>
    <dgm:pt modelId="{B634F69E-05F5-4783-A65A-E794B8FB6883}" type="pres">
      <dgm:prSet presAssocID="{D9A36C3A-CDB4-4F5F-A7A3-D04F69378F10}" presName="spNode" presStyleCnt="0"/>
      <dgm:spPr/>
    </dgm:pt>
    <dgm:pt modelId="{E1BE88F2-BAF5-42EA-B8CF-97074B226B55}" type="pres">
      <dgm:prSet presAssocID="{1260D47C-5229-40C5-933A-0526B3707C0C}" presName="sibTrans" presStyleLbl="sibTrans1D1" presStyleIdx="4" presStyleCnt="9"/>
      <dgm:spPr/>
    </dgm:pt>
    <dgm:pt modelId="{23C14304-4035-4BF3-802A-61E8D70C20ED}" type="pres">
      <dgm:prSet presAssocID="{241FE771-11CD-437D-9183-508075A06CAF}" presName="node" presStyleLbl="node1" presStyleIdx="5" presStyleCnt="9" custScaleX="229018" custScaleY="111465" custRadScaleRad="109294" custRadScaleInc="184641">
        <dgm:presLayoutVars>
          <dgm:bulletEnabled val="1"/>
        </dgm:presLayoutVars>
      </dgm:prSet>
      <dgm:spPr/>
    </dgm:pt>
    <dgm:pt modelId="{97D3D506-DBF0-4307-8DC3-D9A636A832A8}" type="pres">
      <dgm:prSet presAssocID="{241FE771-11CD-437D-9183-508075A06CAF}" presName="spNode" presStyleCnt="0"/>
      <dgm:spPr/>
    </dgm:pt>
    <dgm:pt modelId="{4D36B0B8-9BDC-4AFD-B01D-40CAB0A95DE7}" type="pres">
      <dgm:prSet presAssocID="{F2430579-6818-4EC3-8C40-2F3B0DE31EBF}" presName="sibTrans" presStyleLbl="sibTrans1D1" presStyleIdx="5" presStyleCnt="9"/>
      <dgm:spPr/>
    </dgm:pt>
    <dgm:pt modelId="{EBDC06B2-2A56-416C-858F-660683D18262}" type="pres">
      <dgm:prSet presAssocID="{3E837607-248C-4087-80E0-3FDBB50FD1FD}" presName="node" presStyleLbl="node1" presStyleIdx="6" presStyleCnt="9" custScaleX="177793" custRadScaleRad="101203" custRadScaleInc="118232">
        <dgm:presLayoutVars>
          <dgm:bulletEnabled val="1"/>
        </dgm:presLayoutVars>
      </dgm:prSet>
      <dgm:spPr/>
    </dgm:pt>
    <dgm:pt modelId="{2C07772F-FCB2-4F89-A6CF-65FFF8D50C7A}" type="pres">
      <dgm:prSet presAssocID="{3E837607-248C-4087-80E0-3FDBB50FD1FD}" presName="spNode" presStyleCnt="0"/>
      <dgm:spPr/>
    </dgm:pt>
    <dgm:pt modelId="{CBF3CD63-D986-4B6D-898C-E831C662C953}" type="pres">
      <dgm:prSet presAssocID="{1061AD20-B026-4AA6-89AB-7D4E11DBE71A}" presName="sibTrans" presStyleLbl="sibTrans1D1" presStyleIdx="6" presStyleCnt="9"/>
      <dgm:spPr/>
    </dgm:pt>
    <dgm:pt modelId="{F9847E34-763A-458F-B702-FE0BF00EC92E}" type="pres">
      <dgm:prSet presAssocID="{50E92799-E2A3-4170-8243-2696408E7290}" presName="node" presStyleLbl="node1" presStyleIdx="7" presStyleCnt="9" custScaleX="245684" custRadScaleRad="102565" custRadScaleInc="70041">
        <dgm:presLayoutVars>
          <dgm:bulletEnabled val="1"/>
        </dgm:presLayoutVars>
      </dgm:prSet>
      <dgm:spPr/>
    </dgm:pt>
    <dgm:pt modelId="{6C6C1B68-75DF-49D5-B598-8B72D282109A}" type="pres">
      <dgm:prSet presAssocID="{50E92799-E2A3-4170-8243-2696408E7290}" presName="spNode" presStyleCnt="0"/>
      <dgm:spPr/>
    </dgm:pt>
    <dgm:pt modelId="{B266041B-BAF5-491C-B321-1557CDA56013}" type="pres">
      <dgm:prSet presAssocID="{27D41D99-1B62-48FA-98B9-606054D7E181}" presName="sibTrans" presStyleLbl="sibTrans1D1" presStyleIdx="7" presStyleCnt="9"/>
      <dgm:spPr/>
    </dgm:pt>
    <dgm:pt modelId="{53F86CB7-CE60-48EA-B11C-B8D2EC09F04A}" type="pres">
      <dgm:prSet presAssocID="{ED32F861-B51A-4CBD-AF2A-52441A23608C}" presName="node" presStyleLbl="node1" presStyleIdx="8" presStyleCnt="9" custScaleX="140500" custScaleY="56525" custRadScaleRad="103702" custRadScaleInc="14959">
        <dgm:presLayoutVars>
          <dgm:bulletEnabled val="1"/>
        </dgm:presLayoutVars>
      </dgm:prSet>
      <dgm:spPr/>
    </dgm:pt>
    <dgm:pt modelId="{AF67A8F5-9DF5-432D-95A1-48A4D9B2C184}" type="pres">
      <dgm:prSet presAssocID="{ED32F861-B51A-4CBD-AF2A-52441A23608C}" presName="spNode" presStyleCnt="0"/>
      <dgm:spPr/>
    </dgm:pt>
    <dgm:pt modelId="{7570D647-C218-43D6-B980-BED3CB4BC25A}" type="pres">
      <dgm:prSet presAssocID="{038720C6-6B56-4FDA-A7C6-B1A372A21D4D}" presName="sibTrans" presStyleLbl="sibTrans1D1" presStyleIdx="8" presStyleCnt="9"/>
      <dgm:spPr/>
    </dgm:pt>
  </dgm:ptLst>
  <dgm:cxnLst>
    <dgm:cxn modelId="{E534F009-CF5A-4D7D-94E8-13880733B436}" srcId="{51C0C1BC-3B47-47A3-BEBC-A70DF02F9811}" destId="{0BEF54CE-C2B0-48E1-B712-01FD1B10CED4}" srcOrd="0" destOrd="0" parTransId="{B7AEAF0C-586B-42AE-9B8C-1DE9020BE986}" sibTransId="{043C16C2-3791-49E2-B4FA-4EB1E88A6FDE}"/>
    <dgm:cxn modelId="{188E8112-5686-400C-9C17-396781A8943A}" type="presOf" srcId="{1061AD20-B026-4AA6-89AB-7D4E11DBE71A}" destId="{CBF3CD63-D986-4B6D-898C-E831C662C953}" srcOrd="0" destOrd="0" presId="urn:microsoft.com/office/officeart/2005/8/layout/cycle5"/>
    <dgm:cxn modelId="{59F9BC27-89F4-456E-B702-0B78BBAED89E}" type="presOf" srcId="{ED32F861-B51A-4CBD-AF2A-52441A23608C}" destId="{53F86CB7-CE60-48EA-B11C-B8D2EC09F04A}" srcOrd="0" destOrd="0" presId="urn:microsoft.com/office/officeart/2005/8/layout/cycle5"/>
    <dgm:cxn modelId="{BCD1152C-994C-458B-BF7A-8A04FACA07BA}" type="presOf" srcId="{F2430579-6818-4EC3-8C40-2F3B0DE31EBF}" destId="{4D36B0B8-9BDC-4AFD-B01D-40CAB0A95DE7}" srcOrd="0" destOrd="0" presId="urn:microsoft.com/office/officeart/2005/8/layout/cycle5"/>
    <dgm:cxn modelId="{D3C8422D-AD6D-4875-BB0E-812D5BBDA6B7}" srcId="{51C0C1BC-3B47-47A3-BEBC-A70DF02F9811}" destId="{ED32F861-B51A-4CBD-AF2A-52441A23608C}" srcOrd="8" destOrd="0" parTransId="{AEC9730B-7EC2-42C9-B68A-ED2AE74C1AAF}" sibTransId="{038720C6-6B56-4FDA-A7C6-B1A372A21D4D}"/>
    <dgm:cxn modelId="{F9BA2731-0390-4194-9B95-CD912FB3A17F}" type="presOf" srcId="{0BEF54CE-C2B0-48E1-B712-01FD1B10CED4}" destId="{348858FC-CC22-442E-9CB0-599F0F6C622F}" srcOrd="0" destOrd="0" presId="urn:microsoft.com/office/officeart/2005/8/layout/cycle5"/>
    <dgm:cxn modelId="{05CE023D-0D41-44F1-91D7-44A7067FE365}" type="presOf" srcId="{27D41D99-1B62-48FA-98B9-606054D7E181}" destId="{B266041B-BAF5-491C-B321-1557CDA56013}" srcOrd="0" destOrd="0" presId="urn:microsoft.com/office/officeart/2005/8/layout/cycle5"/>
    <dgm:cxn modelId="{6932445D-0C80-4C41-B41B-8C22B331AD03}" type="presOf" srcId="{D9A36C3A-CDB4-4F5F-A7A3-D04F69378F10}" destId="{3A5223F4-D3BC-4023-8502-4AE13F04E7D3}" srcOrd="0" destOrd="0" presId="urn:microsoft.com/office/officeart/2005/8/layout/cycle5"/>
    <dgm:cxn modelId="{C110115E-E092-4CE6-8A0C-287836E37B25}" srcId="{51C0C1BC-3B47-47A3-BEBC-A70DF02F9811}" destId="{094628DE-C9A1-4FE1-9819-0061E75345E5}" srcOrd="2" destOrd="0" parTransId="{C37E20B1-769F-49CC-9B1A-091D774725C7}" sibTransId="{9D5E8C56-56B5-4AEC-BE17-2AB58D81E88E}"/>
    <dgm:cxn modelId="{72234662-FD92-40EA-8763-39B2482ABCD3}" srcId="{51C0C1BC-3B47-47A3-BEBC-A70DF02F9811}" destId="{3E837607-248C-4087-80E0-3FDBB50FD1FD}" srcOrd="6" destOrd="0" parTransId="{F93002F8-9968-4ECB-B793-947F7837525E}" sibTransId="{1061AD20-B026-4AA6-89AB-7D4E11DBE71A}"/>
    <dgm:cxn modelId="{49ACC747-A511-44FD-B57D-F84ECE3AF97F}" srcId="{51C0C1BC-3B47-47A3-BEBC-A70DF02F9811}" destId="{640D2233-F6E5-431C-9741-14A82CD839BE}" srcOrd="3" destOrd="0" parTransId="{AE0E7865-67A5-41B6-B3BF-F6A775F7C6C8}" sibTransId="{ECEF2BBD-A2AA-441B-A6F3-6D914686E71F}"/>
    <dgm:cxn modelId="{534ED96A-0198-4ED7-94B4-3DD5DDC00735}" srcId="{51C0C1BC-3B47-47A3-BEBC-A70DF02F9811}" destId="{241FE771-11CD-437D-9183-508075A06CAF}" srcOrd="5" destOrd="0" parTransId="{345E3AC3-A675-4923-A146-5001A6D56E0F}" sibTransId="{F2430579-6818-4EC3-8C40-2F3B0DE31EBF}"/>
    <dgm:cxn modelId="{FA8C604E-6606-4109-9C4F-4C7BDF8BBA3A}" type="presOf" srcId="{3E837607-248C-4087-80E0-3FDBB50FD1FD}" destId="{EBDC06B2-2A56-416C-858F-660683D18262}" srcOrd="0" destOrd="0" presId="urn:microsoft.com/office/officeart/2005/8/layout/cycle5"/>
    <dgm:cxn modelId="{0AA1C66F-8599-4705-8C23-1A816AB24FCE}" type="presOf" srcId="{094628DE-C9A1-4FE1-9819-0061E75345E5}" destId="{ED090BF5-33A2-4C21-98EA-D8CFA7D3FB1B}" srcOrd="0" destOrd="0" presId="urn:microsoft.com/office/officeart/2005/8/layout/cycle5"/>
    <dgm:cxn modelId="{9EAF8F50-7D8F-4302-B3E8-A474A7B9DD7A}" srcId="{51C0C1BC-3B47-47A3-BEBC-A70DF02F9811}" destId="{CC79C468-3E93-4C8B-A674-108A05E4248C}" srcOrd="1" destOrd="0" parTransId="{B4177D35-B3D2-44C2-8220-8D7A51E01EF2}" sibTransId="{36AA897D-14EA-4633-A364-31B305031E37}"/>
    <dgm:cxn modelId="{842F9170-42DB-4885-83D4-7FFBD76B00C0}" type="presOf" srcId="{043C16C2-3791-49E2-B4FA-4EB1E88A6FDE}" destId="{E5B88EDE-B999-4E33-A65C-41B9AE69EEC7}" srcOrd="0" destOrd="0" presId="urn:microsoft.com/office/officeart/2005/8/layout/cycle5"/>
    <dgm:cxn modelId="{10F1CA95-D890-4171-AD0D-0347EA3D28A3}" type="presOf" srcId="{038720C6-6B56-4FDA-A7C6-B1A372A21D4D}" destId="{7570D647-C218-43D6-B980-BED3CB4BC25A}" srcOrd="0" destOrd="0" presId="urn:microsoft.com/office/officeart/2005/8/layout/cycle5"/>
    <dgm:cxn modelId="{F58F519D-FDDA-440A-B640-265EC7B8CC0B}" srcId="{51C0C1BC-3B47-47A3-BEBC-A70DF02F9811}" destId="{D9A36C3A-CDB4-4F5F-A7A3-D04F69378F10}" srcOrd="4" destOrd="0" parTransId="{792A8F0F-B157-410C-B9AB-C89F0A498DBE}" sibTransId="{1260D47C-5229-40C5-933A-0526B3707C0C}"/>
    <dgm:cxn modelId="{47FB71A5-7E00-4F45-814B-1435F696F294}" type="presOf" srcId="{640D2233-F6E5-431C-9741-14A82CD839BE}" destId="{A94A06B3-AFB0-4719-B7AD-8E77412D78AC}" srcOrd="0" destOrd="0" presId="urn:microsoft.com/office/officeart/2005/8/layout/cycle5"/>
    <dgm:cxn modelId="{979879B5-7D72-4078-A229-703B7177E83E}" type="presOf" srcId="{241FE771-11CD-437D-9183-508075A06CAF}" destId="{23C14304-4035-4BF3-802A-61E8D70C20ED}" srcOrd="0" destOrd="0" presId="urn:microsoft.com/office/officeart/2005/8/layout/cycle5"/>
    <dgm:cxn modelId="{7B39E8C1-235F-4051-841A-18AE758AB0A8}" type="presOf" srcId="{9D5E8C56-56B5-4AEC-BE17-2AB58D81E88E}" destId="{56F4B388-AFFF-4F5D-A1A2-8F6A9DEDD626}" srcOrd="0" destOrd="0" presId="urn:microsoft.com/office/officeart/2005/8/layout/cycle5"/>
    <dgm:cxn modelId="{7D6990CA-FA3D-4226-AD8E-2CD4589ED4CF}" type="presOf" srcId="{ECEF2BBD-A2AA-441B-A6F3-6D914686E71F}" destId="{FF899F61-57A1-46CD-9C4E-15D1CB51B6FD}" srcOrd="0" destOrd="0" presId="urn:microsoft.com/office/officeart/2005/8/layout/cycle5"/>
    <dgm:cxn modelId="{2FBE41D0-0232-41EA-A2B5-A49DC09037D9}" type="presOf" srcId="{50E92799-E2A3-4170-8243-2696408E7290}" destId="{F9847E34-763A-458F-B702-FE0BF00EC92E}" srcOrd="0" destOrd="0" presId="urn:microsoft.com/office/officeart/2005/8/layout/cycle5"/>
    <dgm:cxn modelId="{130B02D7-3CF5-453E-8611-E6B07C36C0A1}" type="presOf" srcId="{36AA897D-14EA-4633-A364-31B305031E37}" destId="{E1C445DC-753F-4C2B-8B2B-2C978D9A1859}" srcOrd="0" destOrd="0" presId="urn:microsoft.com/office/officeart/2005/8/layout/cycle5"/>
    <dgm:cxn modelId="{F09D8EE4-8FD6-47D1-A886-611C72E1818A}" type="presOf" srcId="{1260D47C-5229-40C5-933A-0526B3707C0C}" destId="{E1BE88F2-BAF5-42EA-B8CF-97074B226B55}" srcOrd="0" destOrd="0" presId="urn:microsoft.com/office/officeart/2005/8/layout/cycle5"/>
    <dgm:cxn modelId="{5E8EBCE8-B019-45E7-95AF-C1C41BFB39AA}" srcId="{51C0C1BC-3B47-47A3-BEBC-A70DF02F9811}" destId="{50E92799-E2A3-4170-8243-2696408E7290}" srcOrd="7" destOrd="0" parTransId="{BC17116F-9755-4F85-BC37-132DCDB3DE8B}" sibTransId="{27D41D99-1B62-48FA-98B9-606054D7E181}"/>
    <dgm:cxn modelId="{9CF244E9-1826-4719-BF98-910438296F18}" type="presOf" srcId="{CC79C468-3E93-4C8B-A674-108A05E4248C}" destId="{BD0D0270-68ED-42ED-A64A-2E5793E19FE6}" srcOrd="0" destOrd="0" presId="urn:microsoft.com/office/officeart/2005/8/layout/cycle5"/>
    <dgm:cxn modelId="{4B8533F2-3E92-4780-BEB5-94E6278FF747}" type="presOf" srcId="{51C0C1BC-3B47-47A3-BEBC-A70DF02F9811}" destId="{343BA0D7-9DDF-464E-8A52-6B015276AA15}" srcOrd="0" destOrd="0" presId="urn:microsoft.com/office/officeart/2005/8/layout/cycle5"/>
    <dgm:cxn modelId="{91EB45E4-6850-4EAC-AE42-4674C3060E1B}" type="presParOf" srcId="{343BA0D7-9DDF-464E-8A52-6B015276AA15}" destId="{348858FC-CC22-442E-9CB0-599F0F6C622F}" srcOrd="0" destOrd="0" presId="urn:microsoft.com/office/officeart/2005/8/layout/cycle5"/>
    <dgm:cxn modelId="{FA6A6E9C-240A-4443-90CA-BF73615CD3AD}" type="presParOf" srcId="{343BA0D7-9DDF-464E-8A52-6B015276AA15}" destId="{07AB1B05-C5CA-4E2C-B83D-AF5DF875A06F}" srcOrd="1" destOrd="0" presId="urn:microsoft.com/office/officeart/2005/8/layout/cycle5"/>
    <dgm:cxn modelId="{73CADB2D-01C9-46B9-9DF7-6C9AE749D8EA}" type="presParOf" srcId="{343BA0D7-9DDF-464E-8A52-6B015276AA15}" destId="{E5B88EDE-B999-4E33-A65C-41B9AE69EEC7}" srcOrd="2" destOrd="0" presId="urn:microsoft.com/office/officeart/2005/8/layout/cycle5"/>
    <dgm:cxn modelId="{B5A4DC6E-9F08-48C5-BFBA-070141DE354E}" type="presParOf" srcId="{343BA0D7-9DDF-464E-8A52-6B015276AA15}" destId="{BD0D0270-68ED-42ED-A64A-2E5793E19FE6}" srcOrd="3" destOrd="0" presId="urn:microsoft.com/office/officeart/2005/8/layout/cycle5"/>
    <dgm:cxn modelId="{C1131F11-6077-4BB8-AF96-88435BE8553B}" type="presParOf" srcId="{343BA0D7-9DDF-464E-8A52-6B015276AA15}" destId="{95E94C04-C537-486F-83B4-053E88DDA362}" srcOrd="4" destOrd="0" presId="urn:microsoft.com/office/officeart/2005/8/layout/cycle5"/>
    <dgm:cxn modelId="{FC182362-8EC7-4689-980F-0410C225455F}" type="presParOf" srcId="{343BA0D7-9DDF-464E-8A52-6B015276AA15}" destId="{E1C445DC-753F-4C2B-8B2B-2C978D9A1859}" srcOrd="5" destOrd="0" presId="urn:microsoft.com/office/officeart/2005/8/layout/cycle5"/>
    <dgm:cxn modelId="{783FC4A0-8352-47C8-B931-F5E511D0AE9F}" type="presParOf" srcId="{343BA0D7-9DDF-464E-8A52-6B015276AA15}" destId="{ED090BF5-33A2-4C21-98EA-D8CFA7D3FB1B}" srcOrd="6" destOrd="0" presId="urn:microsoft.com/office/officeart/2005/8/layout/cycle5"/>
    <dgm:cxn modelId="{05DF67C7-0298-4DC4-B0C4-152199A135C4}" type="presParOf" srcId="{343BA0D7-9DDF-464E-8A52-6B015276AA15}" destId="{40B4A072-8287-49A7-B28E-BBD544C89651}" srcOrd="7" destOrd="0" presId="urn:microsoft.com/office/officeart/2005/8/layout/cycle5"/>
    <dgm:cxn modelId="{92673E00-7D45-4EE1-93B1-C5ABED080843}" type="presParOf" srcId="{343BA0D7-9DDF-464E-8A52-6B015276AA15}" destId="{56F4B388-AFFF-4F5D-A1A2-8F6A9DEDD626}" srcOrd="8" destOrd="0" presId="urn:microsoft.com/office/officeart/2005/8/layout/cycle5"/>
    <dgm:cxn modelId="{CBB0B465-13AE-4C2C-ADD2-CFB2B72FB982}" type="presParOf" srcId="{343BA0D7-9DDF-464E-8A52-6B015276AA15}" destId="{A94A06B3-AFB0-4719-B7AD-8E77412D78AC}" srcOrd="9" destOrd="0" presId="urn:microsoft.com/office/officeart/2005/8/layout/cycle5"/>
    <dgm:cxn modelId="{E57A89B5-8E84-44D8-9912-7D9DC2DD280D}" type="presParOf" srcId="{343BA0D7-9DDF-464E-8A52-6B015276AA15}" destId="{5DD6D1E7-2385-402F-AE20-A948A76ED9DB}" srcOrd="10" destOrd="0" presId="urn:microsoft.com/office/officeart/2005/8/layout/cycle5"/>
    <dgm:cxn modelId="{8FDAFAE4-7457-4968-AEE4-538396406E43}" type="presParOf" srcId="{343BA0D7-9DDF-464E-8A52-6B015276AA15}" destId="{FF899F61-57A1-46CD-9C4E-15D1CB51B6FD}" srcOrd="11" destOrd="0" presId="urn:microsoft.com/office/officeart/2005/8/layout/cycle5"/>
    <dgm:cxn modelId="{973C9ACF-34A8-434C-A7A1-0B1F85F3FC05}" type="presParOf" srcId="{343BA0D7-9DDF-464E-8A52-6B015276AA15}" destId="{3A5223F4-D3BC-4023-8502-4AE13F04E7D3}" srcOrd="12" destOrd="0" presId="urn:microsoft.com/office/officeart/2005/8/layout/cycle5"/>
    <dgm:cxn modelId="{07989A41-1948-4559-A8AF-1E19551D748C}" type="presParOf" srcId="{343BA0D7-9DDF-464E-8A52-6B015276AA15}" destId="{B634F69E-05F5-4783-A65A-E794B8FB6883}" srcOrd="13" destOrd="0" presId="urn:microsoft.com/office/officeart/2005/8/layout/cycle5"/>
    <dgm:cxn modelId="{9F6AC62C-4BC9-49FD-B928-99371EE9E1E1}" type="presParOf" srcId="{343BA0D7-9DDF-464E-8A52-6B015276AA15}" destId="{E1BE88F2-BAF5-42EA-B8CF-97074B226B55}" srcOrd="14" destOrd="0" presId="urn:microsoft.com/office/officeart/2005/8/layout/cycle5"/>
    <dgm:cxn modelId="{9A040AD6-EA19-4309-A8D8-E661291F9484}" type="presParOf" srcId="{343BA0D7-9DDF-464E-8A52-6B015276AA15}" destId="{23C14304-4035-4BF3-802A-61E8D70C20ED}" srcOrd="15" destOrd="0" presId="urn:microsoft.com/office/officeart/2005/8/layout/cycle5"/>
    <dgm:cxn modelId="{7B66EBB2-A683-4984-9FF8-08A981B39273}" type="presParOf" srcId="{343BA0D7-9DDF-464E-8A52-6B015276AA15}" destId="{97D3D506-DBF0-4307-8DC3-D9A636A832A8}" srcOrd="16" destOrd="0" presId="urn:microsoft.com/office/officeart/2005/8/layout/cycle5"/>
    <dgm:cxn modelId="{C669BA81-1E73-4E27-AEE9-2BC634BF9460}" type="presParOf" srcId="{343BA0D7-9DDF-464E-8A52-6B015276AA15}" destId="{4D36B0B8-9BDC-4AFD-B01D-40CAB0A95DE7}" srcOrd="17" destOrd="0" presId="urn:microsoft.com/office/officeart/2005/8/layout/cycle5"/>
    <dgm:cxn modelId="{9CB41E36-0FA9-455A-B305-2DE82E767DD7}" type="presParOf" srcId="{343BA0D7-9DDF-464E-8A52-6B015276AA15}" destId="{EBDC06B2-2A56-416C-858F-660683D18262}" srcOrd="18" destOrd="0" presId="urn:microsoft.com/office/officeart/2005/8/layout/cycle5"/>
    <dgm:cxn modelId="{E2AC72AE-A67F-4282-9EF5-A8811C436884}" type="presParOf" srcId="{343BA0D7-9DDF-464E-8A52-6B015276AA15}" destId="{2C07772F-FCB2-4F89-A6CF-65FFF8D50C7A}" srcOrd="19" destOrd="0" presId="urn:microsoft.com/office/officeart/2005/8/layout/cycle5"/>
    <dgm:cxn modelId="{B3E2822E-DDBA-419A-9A73-E78868DF318B}" type="presParOf" srcId="{343BA0D7-9DDF-464E-8A52-6B015276AA15}" destId="{CBF3CD63-D986-4B6D-898C-E831C662C953}" srcOrd="20" destOrd="0" presId="urn:microsoft.com/office/officeart/2005/8/layout/cycle5"/>
    <dgm:cxn modelId="{7D498EA4-3659-408D-BB04-E43E2E5716F1}" type="presParOf" srcId="{343BA0D7-9DDF-464E-8A52-6B015276AA15}" destId="{F9847E34-763A-458F-B702-FE0BF00EC92E}" srcOrd="21" destOrd="0" presId="urn:microsoft.com/office/officeart/2005/8/layout/cycle5"/>
    <dgm:cxn modelId="{11D4AD86-F225-442E-9128-0ABE25C5641D}" type="presParOf" srcId="{343BA0D7-9DDF-464E-8A52-6B015276AA15}" destId="{6C6C1B68-75DF-49D5-B598-8B72D282109A}" srcOrd="22" destOrd="0" presId="urn:microsoft.com/office/officeart/2005/8/layout/cycle5"/>
    <dgm:cxn modelId="{64BB5F5B-E503-4104-8DAE-70EF7FC26438}" type="presParOf" srcId="{343BA0D7-9DDF-464E-8A52-6B015276AA15}" destId="{B266041B-BAF5-491C-B321-1557CDA56013}" srcOrd="23" destOrd="0" presId="urn:microsoft.com/office/officeart/2005/8/layout/cycle5"/>
    <dgm:cxn modelId="{FD6EC2BA-C0F2-4221-BB1F-1081B4D35F3C}" type="presParOf" srcId="{343BA0D7-9DDF-464E-8A52-6B015276AA15}" destId="{53F86CB7-CE60-48EA-B11C-B8D2EC09F04A}" srcOrd="24" destOrd="0" presId="urn:microsoft.com/office/officeart/2005/8/layout/cycle5"/>
    <dgm:cxn modelId="{83535E22-3AB2-46E1-A245-7C16AD0C8C30}" type="presParOf" srcId="{343BA0D7-9DDF-464E-8A52-6B015276AA15}" destId="{AF67A8F5-9DF5-432D-95A1-48A4D9B2C184}" srcOrd="25" destOrd="0" presId="urn:microsoft.com/office/officeart/2005/8/layout/cycle5"/>
    <dgm:cxn modelId="{6C7A5B6A-5FD5-4F1A-B8BE-300C21EBD7CF}" type="presParOf" srcId="{343BA0D7-9DDF-464E-8A52-6B015276AA15}" destId="{7570D647-C218-43D6-B980-BED3CB4BC25A}" srcOrd="26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2D49374-E0B3-427C-92CD-22CA64D28E46}" type="doc">
      <dgm:prSet loTypeId="urn:microsoft.com/office/officeart/2005/8/layout/lProcess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1E036A0B-8DDE-451F-8B1B-8F86C7D2397A}">
      <dgm:prSet phldrT="[Texto]"/>
      <dgm:spPr/>
      <dgm:t>
        <a:bodyPr/>
        <a:lstStyle/>
        <a:p>
          <a:r>
            <a:rPr lang="es-MX" dirty="0"/>
            <a:t>MACHO ADULTO</a:t>
          </a:r>
        </a:p>
      </dgm:t>
    </dgm:pt>
    <dgm:pt modelId="{96AE82FA-EF1C-4FC8-9788-AA88BB9BC0E3}" type="parTrans" cxnId="{900D4A68-A550-42CF-B696-D391047B8724}">
      <dgm:prSet/>
      <dgm:spPr/>
      <dgm:t>
        <a:bodyPr/>
        <a:lstStyle/>
        <a:p>
          <a:endParaRPr lang="es-MX"/>
        </a:p>
      </dgm:t>
    </dgm:pt>
    <dgm:pt modelId="{B54CBA08-B438-4EFA-A5F6-D5BAAE508269}" type="sibTrans" cxnId="{900D4A68-A550-42CF-B696-D391047B8724}">
      <dgm:prSet/>
      <dgm:spPr/>
      <dgm:t>
        <a:bodyPr/>
        <a:lstStyle/>
        <a:p>
          <a:endParaRPr lang="es-MX"/>
        </a:p>
      </dgm:t>
    </dgm:pt>
    <dgm:pt modelId="{977E1992-0964-405D-9A78-C4C3354D7A86}">
      <dgm:prSet phldrT="[Texto]"/>
      <dgm:spPr/>
      <dgm:t>
        <a:bodyPr/>
        <a:lstStyle/>
        <a:p>
          <a:r>
            <a:rPr lang="es-MX" dirty="0"/>
            <a:t>2-5mm de longitud </a:t>
          </a:r>
        </a:p>
        <a:p>
          <a:r>
            <a:rPr lang="es-MX" dirty="0"/>
            <a:t>0.2mm de ancho</a:t>
          </a:r>
        </a:p>
      </dgm:t>
    </dgm:pt>
    <dgm:pt modelId="{15747CEF-D11D-4185-96A0-FB85DDE86EC2}" type="parTrans" cxnId="{8B125FA5-13CE-4410-9E03-BD95B9B811A3}">
      <dgm:prSet/>
      <dgm:spPr/>
      <dgm:t>
        <a:bodyPr/>
        <a:lstStyle/>
        <a:p>
          <a:endParaRPr lang="es-MX"/>
        </a:p>
      </dgm:t>
    </dgm:pt>
    <dgm:pt modelId="{109DEAE3-ABAE-4A4B-99FA-D8D1CBCCE2CB}" type="sibTrans" cxnId="{8B125FA5-13CE-4410-9E03-BD95B9B811A3}">
      <dgm:prSet/>
      <dgm:spPr/>
      <dgm:t>
        <a:bodyPr/>
        <a:lstStyle/>
        <a:p>
          <a:endParaRPr lang="es-MX"/>
        </a:p>
      </dgm:t>
    </dgm:pt>
    <dgm:pt modelId="{9CC2ABE9-0B90-4695-932F-DD576B54F70F}">
      <dgm:prSet phldrT="[Texto]"/>
      <dgm:spPr/>
      <dgm:t>
        <a:bodyPr/>
        <a:lstStyle/>
        <a:p>
          <a:r>
            <a:rPr lang="es-MX" dirty="0"/>
            <a:t>Extremo posterior enroscado.</a:t>
          </a:r>
        </a:p>
      </dgm:t>
    </dgm:pt>
    <dgm:pt modelId="{3D68143E-C3CD-4FA7-8EC7-3644C22FA5BF}" type="parTrans" cxnId="{904BF248-E4C3-4BE3-A8C1-16D8527772FE}">
      <dgm:prSet/>
      <dgm:spPr/>
      <dgm:t>
        <a:bodyPr/>
        <a:lstStyle/>
        <a:p>
          <a:endParaRPr lang="es-MX"/>
        </a:p>
      </dgm:t>
    </dgm:pt>
    <dgm:pt modelId="{8535BE59-E9E2-4479-BA76-D3F5009069D1}" type="sibTrans" cxnId="{904BF248-E4C3-4BE3-A8C1-16D8527772FE}">
      <dgm:prSet/>
      <dgm:spPr/>
      <dgm:t>
        <a:bodyPr/>
        <a:lstStyle/>
        <a:p>
          <a:endParaRPr lang="es-MX"/>
        </a:p>
      </dgm:t>
    </dgm:pt>
    <dgm:pt modelId="{1F8BC003-5A88-4A92-B815-35F275795956}">
      <dgm:prSet phldrT="[Texto]"/>
      <dgm:spPr/>
      <dgm:t>
        <a:bodyPr/>
        <a:lstStyle/>
        <a:p>
          <a:r>
            <a:rPr lang="es-MX" dirty="0"/>
            <a:t>HEMBRA ADULTA</a:t>
          </a:r>
        </a:p>
      </dgm:t>
    </dgm:pt>
    <dgm:pt modelId="{19C640FD-2A0E-4994-A7FB-2DED2684D537}" type="parTrans" cxnId="{3973CCE5-048D-4B1E-BD0C-F8AFF78CA67F}">
      <dgm:prSet/>
      <dgm:spPr/>
      <dgm:t>
        <a:bodyPr/>
        <a:lstStyle/>
        <a:p>
          <a:endParaRPr lang="es-MX"/>
        </a:p>
      </dgm:t>
    </dgm:pt>
    <dgm:pt modelId="{9BA62A16-D135-463A-BBF1-9311AD604909}" type="sibTrans" cxnId="{3973CCE5-048D-4B1E-BD0C-F8AFF78CA67F}">
      <dgm:prSet/>
      <dgm:spPr/>
      <dgm:t>
        <a:bodyPr/>
        <a:lstStyle/>
        <a:p>
          <a:endParaRPr lang="es-MX"/>
        </a:p>
      </dgm:t>
    </dgm:pt>
    <dgm:pt modelId="{78751CAB-848B-484B-9101-9421D1922698}">
      <dgm:prSet phldrT="[Texto]"/>
      <dgm:spPr/>
      <dgm:t>
        <a:bodyPr/>
        <a:lstStyle/>
        <a:p>
          <a:r>
            <a:rPr lang="es-MX" dirty="0"/>
            <a:t>1cm de largo</a:t>
          </a:r>
        </a:p>
        <a:p>
          <a:r>
            <a:rPr lang="es-MX" dirty="0"/>
            <a:t>0.5mm de ancho.</a:t>
          </a:r>
        </a:p>
      </dgm:t>
    </dgm:pt>
    <dgm:pt modelId="{EB553F2E-A0D5-4CA0-9D4A-7ABD898CD4F6}" type="parTrans" cxnId="{E9209D01-2196-499E-81C5-CE2B51D94F67}">
      <dgm:prSet/>
      <dgm:spPr/>
      <dgm:t>
        <a:bodyPr/>
        <a:lstStyle/>
        <a:p>
          <a:endParaRPr lang="es-MX"/>
        </a:p>
      </dgm:t>
    </dgm:pt>
    <dgm:pt modelId="{705F3F17-2FE9-495D-BACB-8DB51B70CA09}" type="sibTrans" cxnId="{E9209D01-2196-499E-81C5-CE2B51D94F67}">
      <dgm:prSet/>
      <dgm:spPr/>
      <dgm:t>
        <a:bodyPr/>
        <a:lstStyle/>
        <a:p>
          <a:endParaRPr lang="es-MX"/>
        </a:p>
      </dgm:t>
    </dgm:pt>
    <dgm:pt modelId="{E9D8FD14-0437-4693-9E55-A25C651E757A}">
      <dgm:prSet phldrT="[Texto]"/>
      <dgm:spPr/>
      <dgm:t>
        <a:bodyPr/>
        <a:lstStyle/>
        <a:p>
          <a:r>
            <a:rPr lang="es-MX" dirty="0"/>
            <a:t>Extremo posterior visible.</a:t>
          </a:r>
        </a:p>
      </dgm:t>
    </dgm:pt>
    <dgm:pt modelId="{05EDE1D5-3F21-479D-A517-55B18C8A1511}" type="parTrans" cxnId="{4DD8DFD6-CEB0-4929-97CC-686F5D4781FF}">
      <dgm:prSet/>
      <dgm:spPr/>
      <dgm:t>
        <a:bodyPr/>
        <a:lstStyle/>
        <a:p>
          <a:endParaRPr lang="es-MX"/>
        </a:p>
      </dgm:t>
    </dgm:pt>
    <dgm:pt modelId="{88E34347-20C5-4606-A694-3842D4E2A281}" type="sibTrans" cxnId="{4DD8DFD6-CEB0-4929-97CC-686F5D4781FF}">
      <dgm:prSet/>
      <dgm:spPr/>
      <dgm:t>
        <a:bodyPr/>
        <a:lstStyle/>
        <a:p>
          <a:endParaRPr lang="es-MX"/>
        </a:p>
      </dgm:t>
    </dgm:pt>
    <dgm:pt modelId="{C0BD9D6B-D9C3-4CF3-9EC4-2F0BF2A5A7C5}">
      <dgm:prSet phldrT="[Texto]"/>
      <dgm:spPr/>
      <dgm:t>
        <a:bodyPr/>
        <a:lstStyle/>
        <a:p>
          <a:r>
            <a:rPr lang="es-MX" dirty="0"/>
            <a:t>HUEVO</a:t>
          </a:r>
        </a:p>
      </dgm:t>
    </dgm:pt>
    <dgm:pt modelId="{FBC89616-4625-4FAE-AE1A-8826ABDF709E}" type="parTrans" cxnId="{BE595393-6CBE-42E8-B5AD-AB729721A1B1}">
      <dgm:prSet/>
      <dgm:spPr/>
      <dgm:t>
        <a:bodyPr/>
        <a:lstStyle/>
        <a:p>
          <a:endParaRPr lang="es-MX"/>
        </a:p>
      </dgm:t>
    </dgm:pt>
    <dgm:pt modelId="{8E397E4A-7543-44A4-8B9F-8D6F582172AA}" type="sibTrans" cxnId="{BE595393-6CBE-42E8-B5AD-AB729721A1B1}">
      <dgm:prSet/>
      <dgm:spPr/>
      <dgm:t>
        <a:bodyPr/>
        <a:lstStyle/>
        <a:p>
          <a:endParaRPr lang="es-MX"/>
        </a:p>
      </dgm:t>
    </dgm:pt>
    <dgm:pt modelId="{71D9A8AC-1D4C-4558-8AAF-141A8CC25680}">
      <dgm:prSet phldrT="[Texto]"/>
      <dgm:spPr/>
      <dgm:t>
        <a:bodyPr/>
        <a:lstStyle/>
        <a:p>
          <a:r>
            <a:rPr lang="es-MX" dirty="0"/>
            <a:t>50-60x20-30</a:t>
          </a:r>
          <a:r>
            <a:rPr lang="el-GR" dirty="0"/>
            <a:t>μ</a:t>
          </a:r>
          <a:r>
            <a:rPr lang="es-MX" dirty="0"/>
            <a:t>m</a:t>
          </a:r>
        </a:p>
      </dgm:t>
    </dgm:pt>
    <dgm:pt modelId="{A47CA530-DD2C-4083-97FD-1396DD4125CC}" type="parTrans" cxnId="{AC2E2365-22AA-4DCD-A2DE-F1334CED4352}">
      <dgm:prSet/>
      <dgm:spPr/>
      <dgm:t>
        <a:bodyPr/>
        <a:lstStyle/>
        <a:p>
          <a:endParaRPr lang="es-MX"/>
        </a:p>
      </dgm:t>
    </dgm:pt>
    <dgm:pt modelId="{8D5C10F7-CF34-4E85-B3CE-E3FD58131AE4}" type="sibTrans" cxnId="{AC2E2365-22AA-4DCD-A2DE-F1334CED4352}">
      <dgm:prSet/>
      <dgm:spPr/>
      <dgm:t>
        <a:bodyPr/>
        <a:lstStyle/>
        <a:p>
          <a:endParaRPr lang="es-MX"/>
        </a:p>
      </dgm:t>
    </dgm:pt>
    <dgm:pt modelId="{334118D5-167F-41F4-A29A-B5D00C10DC3A}">
      <dgm:prSet phldrT="[Texto]"/>
      <dgm:spPr/>
      <dgm:t>
        <a:bodyPr/>
        <a:lstStyle/>
        <a:p>
          <a:r>
            <a:rPr lang="es-MX" dirty="0"/>
            <a:t>Transparentes</a:t>
          </a:r>
        </a:p>
      </dgm:t>
    </dgm:pt>
    <dgm:pt modelId="{31A77470-184F-47BA-8536-FDB02135EC39}" type="parTrans" cxnId="{A4318DDD-9F6E-4CB0-9B06-D15A30D60CC4}">
      <dgm:prSet/>
      <dgm:spPr/>
      <dgm:t>
        <a:bodyPr/>
        <a:lstStyle/>
        <a:p>
          <a:endParaRPr lang="es-MX"/>
        </a:p>
      </dgm:t>
    </dgm:pt>
    <dgm:pt modelId="{C9A2E665-81C4-40DF-9679-8BAB190F7121}" type="sibTrans" cxnId="{A4318DDD-9F6E-4CB0-9B06-D15A30D60CC4}">
      <dgm:prSet/>
      <dgm:spPr/>
      <dgm:t>
        <a:bodyPr/>
        <a:lstStyle/>
        <a:p>
          <a:endParaRPr lang="es-MX"/>
        </a:p>
      </dgm:t>
    </dgm:pt>
    <dgm:pt modelId="{C4428794-A18E-4786-A1C8-A3C627239F5A}">
      <dgm:prSet/>
      <dgm:spPr/>
      <dgm:t>
        <a:bodyPr/>
        <a:lstStyle/>
        <a:p>
          <a:r>
            <a:rPr lang="es-MX" dirty="0"/>
            <a:t>Espícula copulatoria visible.</a:t>
          </a:r>
        </a:p>
      </dgm:t>
    </dgm:pt>
    <dgm:pt modelId="{D545CE25-F71B-4769-9295-FD068E130381}" type="parTrans" cxnId="{5FA1D797-EF2D-4B80-97AC-3276E28AB838}">
      <dgm:prSet/>
      <dgm:spPr/>
      <dgm:t>
        <a:bodyPr/>
        <a:lstStyle/>
        <a:p>
          <a:endParaRPr lang="es-MX"/>
        </a:p>
      </dgm:t>
    </dgm:pt>
    <dgm:pt modelId="{88711200-8ECC-4750-82F1-1EF94A2FEB3D}" type="sibTrans" cxnId="{5FA1D797-EF2D-4B80-97AC-3276E28AB838}">
      <dgm:prSet/>
      <dgm:spPr/>
      <dgm:t>
        <a:bodyPr/>
        <a:lstStyle/>
        <a:p>
          <a:endParaRPr lang="es-MX"/>
        </a:p>
      </dgm:t>
    </dgm:pt>
    <dgm:pt modelId="{1C1A3CF3-D8D7-4F8A-B969-44EF7F848F06}">
      <dgm:prSet/>
      <dgm:spPr/>
      <dgm:t>
        <a:bodyPr/>
        <a:lstStyle/>
        <a:p>
          <a:r>
            <a:rPr lang="es-MX" dirty="0" err="1"/>
            <a:t>Alélulas</a:t>
          </a:r>
          <a:r>
            <a:rPr lang="es-MX" dirty="0"/>
            <a:t> visibles en la porción anterior.</a:t>
          </a:r>
        </a:p>
      </dgm:t>
    </dgm:pt>
    <dgm:pt modelId="{E3416206-4750-488D-9ABD-1DF9A02832B6}" type="parTrans" cxnId="{2A503AA9-362B-4426-A0E2-A463F5D8FC88}">
      <dgm:prSet/>
      <dgm:spPr/>
      <dgm:t>
        <a:bodyPr/>
        <a:lstStyle/>
        <a:p>
          <a:endParaRPr lang="es-MX"/>
        </a:p>
      </dgm:t>
    </dgm:pt>
    <dgm:pt modelId="{E6E48B91-40B9-4E1A-9DD8-C44633873657}" type="sibTrans" cxnId="{2A503AA9-362B-4426-A0E2-A463F5D8FC88}">
      <dgm:prSet/>
      <dgm:spPr/>
      <dgm:t>
        <a:bodyPr/>
        <a:lstStyle/>
        <a:p>
          <a:endParaRPr lang="es-MX"/>
        </a:p>
      </dgm:t>
    </dgm:pt>
    <dgm:pt modelId="{531607BE-C996-4059-BCCC-D093262311F1}">
      <dgm:prSet/>
      <dgm:spPr/>
      <dgm:t>
        <a:bodyPr/>
        <a:lstStyle/>
        <a:p>
          <a:r>
            <a:rPr lang="es-MX" dirty="0" err="1"/>
            <a:t>Alélula</a:t>
          </a:r>
          <a:r>
            <a:rPr lang="es-MX" dirty="0"/>
            <a:t> visibles en la porción anterior.</a:t>
          </a:r>
        </a:p>
      </dgm:t>
    </dgm:pt>
    <dgm:pt modelId="{BB330074-E2B9-4C88-A8B2-7BFD90E8D9EC}" type="parTrans" cxnId="{2EF19567-7633-420A-98C1-BB370811EF23}">
      <dgm:prSet/>
      <dgm:spPr/>
      <dgm:t>
        <a:bodyPr/>
        <a:lstStyle/>
        <a:p>
          <a:endParaRPr lang="es-MX"/>
        </a:p>
      </dgm:t>
    </dgm:pt>
    <dgm:pt modelId="{A98E7E0F-3B2D-4EE0-9725-4EBECDB72A1A}" type="sibTrans" cxnId="{2EF19567-7633-420A-98C1-BB370811EF23}">
      <dgm:prSet/>
      <dgm:spPr/>
      <dgm:t>
        <a:bodyPr/>
        <a:lstStyle/>
        <a:p>
          <a:endParaRPr lang="es-MX"/>
        </a:p>
      </dgm:t>
    </dgm:pt>
    <dgm:pt modelId="{6342CACE-331C-4A98-84B3-268D47F3AC1B}">
      <dgm:prSet/>
      <dgm:spPr/>
      <dgm:t>
        <a:bodyPr/>
        <a:lstStyle/>
        <a:p>
          <a:r>
            <a:rPr lang="es-MX" dirty="0"/>
            <a:t>Una cara convexa y una plana.</a:t>
          </a:r>
        </a:p>
      </dgm:t>
    </dgm:pt>
    <dgm:pt modelId="{234CC486-D724-49C8-A405-7FE665B22870}" type="parTrans" cxnId="{C0F606F5-6453-4E72-A511-6265E8DDC0F5}">
      <dgm:prSet/>
      <dgm:spPr/>
      <dgm:t>
        <a:bodyPr/>
        <a:lstStyle/>
        <a:p>
          <a:endParaRPr lang="es-MX"/>
        </a:p>
      </dgm:t>
    </dgm:pt>
    <dgm:pt modelId="{4C65917F-5D22-44CF-B247-313CE0D6E683}" type="sibTrans" cxnId="{C0F606F5-6453-4E72-A511-6265E8DDC0F5}">
      <dgm:prSet/>
      <dgm:spPr/>
      <dgm:t>
        <a:bodyPr/>
        <a:lstStyle/>
        <a:p>
          <a:endParaRPr lang="es-MX"/>
        </a:p>
      </dgm:t>
    </dgm:pt>
    <dgm:pt modelId="{B10E0F1A-BEC4-4F5D-8BD6-0D0E929E01AA}">
      <dgm:prSet/>
      <dgm:spPr/>
      <dgm:t>
        <a:bodyPr/>
        <a:lstStyle/>
        <a:p>
          <a:r>
            <a:rPr lang="es-MX" dirty="0"/>
            <a:t>Larva en su interior.</a:t>
          </a:r>
        </a:p>
      </dgm:t>
    </dgm:pt>
    <dgm:pt modelId="{87AC4030-94BB-4476-97CF-EF14403B0C7C}" type="parTrans" cxnId="{C4605D96-5998-410A-92BC-51A4C7AABB17}">
      <dgm:prSet/>
      <dgm:spPr/>
      <dgm:t>
        <a:bodyPr/>
        <a:lstStyle/>
        <a:p>
          <a:endParaRPr lang="es-MX"/>
        </a:p>
      </dgm:t>
    </dgm:pt>
    <dgm:pt modelId="{84EA1FB4-69CA-4C0B-B728-E698964E325E}" type="sibTrans" cxnId="{C4605D96-5998-410A-92BC-51A4C7AABB17}">
      <dgm:prSet/>
      <dgm:spPr/>
      <dgm:t>
        <a:bodyPr/>
        <a:lstStyle/>
        <a:p>
          <a:endParaRPr lang="es-MX"/>
        </a:p>
      </dgm:t>
    </dgm:pt>
    <dgm:pt modelId="{5370D7DD-1CFA-46BA-97D9-BEA46FE421BA}" type="pres">
      <dgm:prSet presAssocID="{02D49374-E0B3-427C-92CD-22CA64D28E4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5B9DC3F-F2E2-4384-8963-DB5A85EA863D}" type="pres">
      <dgm:prSet presAssocID="{1E036A0B-8DDE-451F-8B1B-8F86C7D2397A}" presName="horFlow" presStyleCnt="0"/>
      <dgm:spPr/>
    </dgm:pt>
    <dgm:pt modelId="{3614EDAA-6094-4A23-909E-2AA17E3F1FC6}" type="pres">
      <dgm:prSet presAssocID="{1E036A0B-8DDE-451F-8B1B-8F86C7D2397A}" presName="bigChev" presStyleLbl="node1" presStyleIdx="0" presStyleCnt="3"/>
      <dgm:spPr/>
    </dgm:pt>
    <dgm:pt modelId="{BAC135A5-AF23-42BB-B223-BBB1E7ADCC08}" type="pres">
      <dgm:prSet presAssocID="{15747CEF-D11D-4185-96A0-FB85DDE86EC2}" presName="parTrans" presStyleCnt="0"/>
      <dgm:spPr/>
    </dgm:pt>
    <dgm:pt modelId="{557B14CA-F178-476F-A7D2-D844D024ECE0}" type="pres">
      <dgm:prSet presAssocID="{977E1992-0964-405D-9A78-C4C3354D7A86}" presName="node" presStyleLbl="alignAccFollowNode1" presStyleIdx="0" presStyleCnt="11">
        <dgm:presLayoutVars>
          <dgm:bulletEnabled val="1"/>
        </dgm:presLayoutVars>
      </dgm:prSet>
      <dgm:spPr/>
    </dgm:pt>
    <dgm:pt modelId="{E70378B6-D42C-42A1-B43F-5FC18BF4A12B}" type="pres">
      <dgm:prSet presAssocID="{109DEAE3-ABAE-4A4B-99FA-D8D1CBCCE2CB}" presName="sibTrans" presStyleCnt="0"/>
      <dgm:spPr/>
    </dgm:pt>
    <dgm:pt modelId="{8BE414AA-3885-4452-A078-9278E0867F09}" type="pres">
      <dgm:prSet presAssocID="{9CC2ABE9-0B90-4695-932F-DD576B54F70F}" presName="node" presStyleLbl="alignAccFollowNode1" presStyleIdx="1" presStyleCnt="11">
        <dgm:presLayoutVars>
          <dgm:bulletEnabled val="1"/>
        </dgm:presLayoutVars>
      </dgm:prSet>
      <dgm:spPr/>
    </dgm:pt>
    <dgm:pt modelId="{5C8FC7AD-6408-4934-98DC-73CD9C49B7EB}" type="pres">
      <dgm:prSet presAssocID="{8535BE59-E9E2-4479-BA76-D3F5009069D1}" presName="sibTrans" presStyleCnt="0"/>
      <dgm:spPr/>
    </dgm:pt>
    <dgm:pt modelId="{13827B7B-94CC-4BF1-B39F-19DCFE594F12}" type="pres">
      <dgm:prSet presAssocID="{C4428794-A18E-4786-A1C8-A3C627239F5A}" presName="node" presStyleLbl="alignAccFollowNode1" presStyleIdx="2" presStyleCnt="11">
        <dgm:presLayoutVars>
          <dgm:bulletEnabled val="1"/>
        </dgm:presLayoutVars>
      </dgm:prSet>
      <dgm:spPr/>
    </dgm:pt>
    <dgm:pt modelId="{62C1D54D-2BF3-45A0-953E-869D9D2B06DC}" type="pres">
      <dgm:prSet presAssocID="{88711200-8ECC-4750-82F1-1EF94A2FEB3D}" presName="sibTrans" presStyleCnt="0"/>
      <dgm:spPr/>
    </dgm:pt>
    <dgm:pt modelId="{6C009D39-41BE-4B25-B10C-177C84DE81FD}" type="pres">
      <dgm:prSet presAssocID="{1C1A3CF3-D8D7-4F8A-B969-44EF7F848F06}" presName="node" presStyleLbl="alignAccFollowNode1" presStyleIdx="3" presStyleCnt="11">
        <dgm:presLayoutVars>
          <dgm:bulletEnabled val="1"/>
        </dgm:presLayoutVars>
      </dgm:prSet>
      <dgm:spPr/>
    </dgm:pt>
    <dgm:pt modelId="{9979374A-D97B-4466-A330-5CA71619689E}" type="pres">
      <dgm:prSet presAssocID="{1E036A0B-8DDE-451F-8B1B-8F86C7D2397A}" presName="vSp" presStyleCnt="0"/>
      <dgm:spPr/>
    </dgm:pt>
    <dgm:pt modelId="{AAA5D214-015F-4BCE-B0EC-7F62BA62424D}" type="pres">
      <dgm:prSet presAssocID="{1F8BC003-5A88-4A92-B815-35F275795956}" presName="horFlow" presStyleCnt="0"/>
      <dgm:spPr/>
    </dgm:pt>
    <dgm:pt modelId="{A4C4CF31-41F5-4953-9992-3DDB48B125DA}" type="pres">
      <dgm:prSet presAssocID="{1F8BC003-5A88-4A92-B815-35F275795956}" presName="bigChev" presStyleLbl="node1" presStyleIdx="1" presStyleCnt="3"/>
      <dgm:spPr/>
    </dgm:pt>
    <dgm:pt modelId="{5CF0D339-9199-457E-A946-C4E81D60B779}" type="pres">
      <dgm:prSet presAssocID="{EB553F2E-A0D5-4CA0-9D4A-7ABD898CD4F6}" presName="parTrans" presStyleCnt="0"/>
      <dgm:spPr/>
    </dgm:pt>
    <dgm:pt modelId="{1C04589A-7FE4-43CE-A0D9-7000D12D33AF}" type="pres">
      <dgm:prSet presAssocID="{78751CAB-848B-484B-9101-9421D1922698}" presName="node" presStyleLbl="alignAccFollowNode1" presStyleIdx="4" presStyleCnt="11">
        <dgm:presLayoutVars>
          <dgm:bulletEnabled val="1"/>
        </dgm:presLayoutVars>
      </dgm:prSet>
      <dgm:spPr/>
    </dgm:pt>
    <dgm:pt modelId="{E925D2F4-BBE9-4450-B571-7053B0CC3E7E}" type="pres">
      <dgm:prSet presAssocID="{705F3F17-2FE9-495D-BACB-8DB51B70CA09}" presName="sibTrans" presStyleCnt="0"/>
      <dgm:spPr/>
    </dgm:pt>
    <dgm:pt modelId="{47129629-F319-4D44-AE2F-3BCB7E4C066D}" type="pres">
      <dgm:prSet presAssocID="{E9D8FD14-0437-4693-9E55-A25C651E757A}" presName="node" presStyleLbl="alignAccFollowNode1" presStyleIdx="5" presStyleCnt="11">
        <dgm:presLayoutVars>
          <dgm:bulletEnabled val="1"/>
        </dgm:presLayoutVars>
      </dgm:prSet>
      <dgm:spPr/>
    </dgm:pt>
    <dgm:pt modelId="{A26BE963-9EC7-4F13-99F8-0CC29CD9BB96}" type="pres">
      <dgm:prSet presAssocID="{88E34347-20C5-4606-A694-3842D4E2A281}" presName="sibTrans" presStyleCnt="0"/>
      <dgm:spPr/>
    </dgm:pt>
    <dgm:pt modelId="{7D9B8BD4-51CC-4EEE-B611-75CB43BD3C6F}" type="pres">
      <dgm:prSet presAssocID="{531607BE-C996-4059-BCCC-D093262311F1}" presName="node" presStyleLbl="alignAccFollowNode1" presStyleIdx="6" presStyleCnt="11">
        <dgm:presLayoutVars>
          <dgm:bulletEnabled val="1"/>
        </dgm:presLayoutVars>
      </dgm:prSet>
      <dgm:spPr/>
    </dgm:pt>
    <dgm:pt modelId="{EC110D56-135C-4131-9681-96EB6879348A}" type="pres">
      <dgm:prSet presAssocID="{1F8BC003-5A88-4A92-B815-35F275795956}" presName="vSp" presStyleCnt="0"/>
      <dgm:spPr/>
    </dgm:pt>
    <dgm:pt modelId="{352EF187-7DA8-41DD-934D-1179316870A9}" type="pres">
      <dgm:prSet presAssocID="{C0BD9D6B-D9C3-4CF3-9EC4-2F0BF2A5A7C5}" presName="horFlow" presStyleCnt="0"/>
      <dgm:spPr/>
    </dgm:pt>
    <dgm:pt modelId="{BFCF680A-06E2-4F63-B22B-B35F4FCAECD0}" type="pres">
      <dgm:prSet presAssocID="{C0BD9D6B-D9C3-4CF3-9EC4-2F0BF2A5A7C5}" presName="bigChev" presStyleLbl="node1" presStyleIdx="2" presStyleCnt="3"/>
      <dgm:spPr/>
    </dgm:pt>
    <dgm:pt modelId="{AC6A8725-E4DE-4984-9C74-02CA88DF2F22}" type="pres">
      <dgm:prSet presAssocID="{A47CA530-DD2C-4083-97FD-1396DD4125CC}" presName="parTrans" presStyleCnt="0"/>
      <dgm:spPr/>
    </dgm:pt>
    <dgm:pt modelId="{A2C8E9E3-F567-4B1A-BF63-959C6D892B00}" type="pres">
      <dgm:prSet presAssocID="{71D9A8AC-1D4C-4558-8AAF-141A8CC25680}" presName="node" presStyleLbl="alignAccFollowNode1" presStyleIdx="7" presStyleCnt="11">
        <dgm:presLayoutVars>
          <dgm:bulletEnabled val="1"/>
        </dgm:presLayoutVars>
      </dgm:prSet>
      <dgm:spPr/>
    </dgm:pt>
    <dgm:pt modelId="{C8D4C0CF-4D1C-465A-9C7A-A8317DBC01DC}" type="pres">
      <dgm:prSet presAssocID="{8D5C10F7-CF34-4E85-B3CE-E3FD58131AE4}" presName="sibTrans" presStyleCnt="0"/>
      <dgm:spPr/>
    </dgm:pt>
    <dgm:pt modelId="{56433F41-4975-4538-907B-249BFEFEE88F}" type="pres">
      <dgm:prSet presAssocID="{334118D5-167F-41F4-A29A-B5D00C10DC3A}" presName="node" presStyleLbl="alignAccFollowNode1" presStyleIdx="8" presStyleCnt="11">
        <dgm:presLayoutVars>
          <dgm:bulletEnabled val="1"/>
        </dgm:presLayoutVars>
      </dgm:prSet>
      <dgm:spPr/>
    </dgm:pt>
    <dgm:pt modelId="{4E862354-AE8C-4B3D-953A-D09A64975EDE}" type="pres">
      <dgm:prSet presAssocID="{C9A2E665-81C4-40DF-9679-8BAB190F7121}" presName="sibTrans" presStyleCnt="0"/>
      <dgm:spPr/>
    </dgm:pt>
    <dgm:pt modelId="{DEC5FFC8-AF85-41F6-A3F7-CD09A2A83D4A}" type="pres">
      <dgm:prSet presAssocID="{6342CACE-331C-4A98-84B3-268D47F3AC1B}" presName="node" presStyleLbl="alignAccFollowNode1" presStyleIdx="9" presStyleCnt="11">
        <dgm:presLayoutVars>
          <dgm:bulletEnabled val="1"/>
        </dgm:presLayoutVars>
      </dgm:prSet>
      <dgm:spPr/>
    </dgm:pt>
    <dgm:pt modelId="{019E98D3-AA8A-412A-9E36-1C588C2E035F}" type="pres">
      <dgm:prSet presAssocID="{4C65917F-5D22-44CF-B247-313CE0D6E683}" presName="sibTrans" presStyleCnt="0"/>
      <dgm:spPr/>
    </dgm:pt>
    <dgm:pt modelId="{874235CA-04E1-400A-B488-A2CD5BA81B37}" type="pres">
      <dgm:prSet presAssocID="{B10E0F1A-BEC4-4F5D-8BD6-0D0E929E01AA}" presName="node" presStyleLbl="alignAccFollowNode1" presStyleIdx="10" presStyleCnt="11">
        <dgm:presLayoutVars>
          <dgm:bulletEnabled val="1"/>
        </dgm:presLayoutVars>
      </dgm:prSet>
      <dgm:spPr/>
    </dgm:pt>
  </dgm:ptLst>
  <dgm:cxnLst>
    <dgm:cxn modelId="{2FC74701-2DB2-4E37-BA25-B0AE06DAE011}" type="presOf" srcId="{71D9A8AC-1D4C-4558-8AAF-141A8CC25680}" destId="{A2C8E9E3-F567-4B1A-BF63-959C6D892B00}" srcOrd="0" destOrd="0" presId="urn:microsoft.com/office/officeart/2005/8/layout/lProcess3"/>
    <dgm:cxn modelId="{E9209D01-2196-499E-81C5-CE2B51D94F67}" srcId="{1F8BC003-5A88-4A92-B815-35F275795956}" destId="{78751CAB-848B-484B-9101-9421D1922698}" srcOrd="0" destOrd="0" parTransId="{EB553F2E-A0D5-4CA0-9D4A-7ABD898CD4F6}" sibTransId="{705F3F17-2FE9-495D-BACB-8DB51B70CA09}"/>
    <dgm:cxn modelId="{E4536009-F6ED-4026-97D0-B3174FD7201E}" type="presOf" srcId="{9CC2ABE9-0B90-4695-932F-DD576B54F70F}" destId="{8BE414AA-3885-4452-A078-9278E0867F09}" srcOrd="0" destOrd="0" presId="urn:microsoft.com/office/officeart/2005/8/layout/lProcess3"/>
    <dgm:cxn modelId="{F179FF0F-9083-4AC9-98FE-3832FA253008}" type="presOf" srcId="{78751CAB-848B-484B-9101-9421D1922698}" destId="{1C04589A-7FE4-43CE-A0D9-7000D12D33AF}" srcOrd="0" destOrd="0" presId="urn:microsoft.com/office/officeart/2005/8/layout/lProcess3"/>
    <dgm:cxn modelId="{9F342329-8420-4E8E-A672-D9FC6189DE08}" type="presOf" srcId="{977E1992-0964-405D-9A78-C4C3354D7A86}" destId="{557B14CA-F178-476F-A7D2-D844D024ECE0}" srcOrd="0" destOrd="0" presId="urn:microsoft.com/office/officeart/2005/8/layout/lProcess3"/>
    <dgm:cxn modelId="{D073413F-E78B-4BA9-92B7-97FE87614430}" type="presOf" srcId="{B10E0F1A-BEC4-4F5D-8BD6-0D0E929E01AA}" destId="{874235CA-04E1-400A-B488-A2CD5BA81B37}" srcOrd="0" destOrd="0" presId="urn:microsoft.com/office/officeart/2005/8/layout/lProcess3"/>
    <dgm:cxn modelId="{AC2E2365-22AA-4DCD-A2DE-F1334CED4352}" srcId="{C0BD9D6B-D9C3-4CF3-9EC4-2F0BF2A5A7C5}" destId="{71D9A8AC-1D4C-4558-8AAF-141A8CC25680}" srcOrd="0" destOrd="0" parTransId="{A47CA530-DD2C-4083-97FD-1396DD4125CC}" sibTransId="{8D5C10F7-CF34-4E85-B3CE-E3FD58131AE4}"/>
    <dgm:cxn modelId="{2EF19567-7633-420A-98C1-BB370811EF23}" srcId="{1F8BC003-5A88-4A92-B815-35F275795956}" destId="{531607BE-C996-4059-BCCC-D093262311F1}" srcOrd="2" destOrd="0" parTransId="{BB330074-E2B9-4C88-A8B2-7BFD90E8D9EC}" sibTransId="{A98E7E0F-3B2D-4EE0-9725-4EBECDB72A1A}"/>
    <dgm:cxn modelId="{900D4A68-A550-42CF-B696-D391047B8724}" srcId="{02D49374-E0B3-427C-92CD-22CA64D28E46}" destId="{1E036A0B-8DDE-451F-8B1B-8F86C7D2397A}" srcOrd="0" destOrd="0" parTransId="{96AE82FA-EF1C-4FC8-9788-AA88BB9BC0E3}" sibTransId="{B54CBA08-B438-4EFA-A5F6-D5BAAE508269}"/>
    <dgm:cxn modelId="{904BF248-E4C3-4BE3-A8C1-16D8527772FE}" srcId="{1E036A0B-8DDE-451F-8B1B-8F86C7D2397A}" destId="{9CC2ABE9-0B90-4695-932F-DD576B54F70F}" srcOrd="1" destOrd="0" parTransId="{3D68143E-C3CD-4FA7-8EC7-3644C22FA5BF}" sibTransId="{8535BE59-E9E2-4479-BA76-D3F5009069D1}"/>
    <dgm:cxn modelId="{F6C53869-487D-4852-A24F-75E8EEB74F88}" type="presOf" srcId="{1E036A0B-8DDE-451F-8B1B-8F86C7D2397A}" destId="{3614EDAA-6094-4A23-909E-2AA17E3F1FC6}" srcOrd="0" destOrd="0" presId="urn:microsoft.com/office/officeart/2005/8/layout/lProcess3"/>
    <dgm:cxn modelId="{AB60C66D-BED0-452D-8E09-62DECFDDD659}" type="presOf" srcId="{1C1A3CF3-D8D7-4F8A-B969-44EF7F848F06}" destId="{6C009D39-41BE-4B25-B10C-177C84DE81FD}" srcOrd="0" destOrd="0" presId="urn:microsoft.com/office/officeart/2005/8/layout/lProcess3"/>
    <dgm:cxn modelId="{0AE4B782-ED70-4D5E-A295-BB70087D5576}" type="presOf" srcId="{1F8BC003-5A88-4A92-B815-35F275795956}" destId="{A4C4CF31-41F5-4953-9992-3DDB48B125DA}" srcOrd="0" destOrd="0" presId="urn:microsoft.com/office/officeart/2005/8/layout/lProcess3"/>
    <dgm:cxn modelId="{BE595393-6CBE-42E8-B5AD-AB729721A1B1}" srcId="{02D49374-E0B3-427C-92CD-22CA64D28E46}" destId="{C0BD9D6B-D9C3-4CF3-9EC4-2F0BF2A5A7C5}" srcOrd="2" destOrd="0" parTransId="{FBC89616-4625-4FAE-AE1A-8826ABDF709E}" sibTransId="{8E397E4A-7543-44A4-8B9F-8D6F582172AA}"/>
    <dgm:cxn modelId="{C4605D96-5998-410A-92BC-51A4C7AABB17}" srcId="{C0BD9D6B-D9C3-4CF3-9EC4-2F0BF2A5A7C5}" destId="{B10E0F1A-BEC4-4F5D-8BD6-0D0E929E01AA}" srcOrd="3" destOrd="0" parTransId="{87AC4030-94BB-4476-97CF-EF14403B0C7C}" sibTransId="{84EA1FB4-69CA-4C0B-B728-E698964E325E}"/>
    <dgm:cxn modelId="{5FA1D797-EF2D-4B80-97AC-3276E28AB838}" srcId="{1E036A0B-8DDE-451F-8B1B-8F86C7D2397A}" destId="{C4428794-A18E-4786-A1C8-A3C627239F5A}" srcOrd="2" destOrd="0" parTransId="{D545CE25-F71B-4769-9295-FD068E130381}" sibTransId="{88711200-8ECC-4750-82F1-1EF94A2FEB3D}"/>
    <dgm:cxn modelId="{06E417A3-BFB4-4B9E-B991-148B5341A1EA}" type="presOf" srcId="{02D49374-E0B3-427C-92CD-22CA64D28E46}" destId="{5370D7DD-1CFA-46BA-97D9-BEA46FE421BA}" srcOrd="0" destOrd="0" presId="urn:microsoft.com/office/officeart/2005/8/layout/lProcess3"/>
    <dgm:cxn modelId="{8B125FA5-13CE-4410-9E03-BD95B9B811A3}" srcId="{1E036A0B-8DDE-451F-8B1B-8F86C7D2397A}" destId="{977E1992-0964-405D-9A78-C4C3354D7A86}" srcOrd="0" destOrd="0" parTransId="{15747CEF-D11D-4185-96A0-FB85DDE86EC2}" sibTransId="{109DEAE3-ABAE-4A4B-99FA-D8D1CBCCE2CB}"/>
    <dgm:cxn modelId="{7B0696A8-1D35-4C18-A173-2F3CCFA2D080}" type="presOf" srcId="{C0BD9D6B-D9C3-4CF3-9EC4-2F0BF2A5A7C5}" destId="{BFCF680A-06E2-4F63-B22B-B35F4FCAECD0}" srcOrd="0" destOrd="0" presId="urn:microsoft.com/office/officeart/2005/8/layout/lProcess3"/>
    <dgm:cxn modelId="{4A03A2A8-8170-45B8-B24C-8D83EE283C88}" type="presOf" srcId="{C4428794-A18E-4786-A1C8-A3C627239F5A}" destId="{13827B7B-94CC-4BF1-B39F-19DCFE594F12}" srcOrd="0" destOrd="0" presId="urn:microsoft.com/office/officeart/2005/8/layout/lProcess3"/>
    <dgm:cxn modelId="{2A503AA9-362B-4426-A0E2-A463F5D8FC88}" srcId="{1E036A0B-8DDE-451F-8B1B-8F86C7D2397A}" destId="{1C1A3CF3-D8D7-4F8A-B969-44EF7F848F06}" srcOrd="3" destOrd="0" parTransId="{E3416206-4750-488D-9ABD-1DF9A02832B6}" sibTransId="{E6E48B91-40B9-4E1A-9DD8-C44633873657}"/>
    <dgm:cxn modelId="{07526ABB-D882-4874-A1AC-CABC085544CB}" type="presOf" srcId="{334118D5-167F-41F4-A29A-B5D00C10DC3A}" destId="{56433F41-4975-4538-907B-249BFEFEE88F}" srcOrd="0" destOrd="0" presId="urn:microsoft.com/office/officeart/2005/8/layout/lProcess3"/>
    <dgm:cxn modelId="{BF8EECC3-5E10-479F-9715-85F3617E827A}" type="presOf" srcId="{531607BE-C996-4059-BCCC-D093262311F1}" destId="{7D9B8BD4-51CC-4EEE-B611-75CB43BD3C6F}" srcOrd="0" destOrd="0" presId="urn:microsoft.com/office/officeart/2005/8/layout/lProcess3"/>
    <dgm:cxn modelId="{4DD8DFD6-CEB0-4929-97CC-686F5D4781FF}" srcId="{1F8BC003-5A88-4A92-B815-35F275795956}" destId="{E9D8FD14-0437-4693-9E55-A25C651E757A}" srcOrd="1" destOrd="0" parTransId="{05EDE1D5-3F21-479D-A517-55B18C8A1511}" sibTransId="{88E34347-20C5-4606-A694-3842D4E2A281}"/>
    <dgm:cxn modelId="{01707ED9-10BB-43A7-BF18-69FE49D5997E}" type="presOf" srcId="{6342CACE-331C-4A98-84B3-268D47F3AC1B}" destId="{DEC5FFC8-AF85-41F6-A3F7-CD09A2A83D4A}" srcOrd="0" destOrd="0" presId="urn:microsoft.com/office/officeart/2005/8/layout/lProcess3"/>
    <dgm:cxn modelId="{A4318DDD-9F6E-4CB0-9B06-D15A30D60CC4}" srcId="{C0BD9D6B-D9C3-4CF3-9EC4-2F0BF2A5A7C5}" destId="{334118D5-167F-41F4-A29A-B5D00C10DC3A}" srcOrd="1" destOrd="0" parTransId="{31A77470-184F-47BA-8536-FDB02135EC39}" sibTransId="{C9A2E665-81C4-40DF-9679-8BAB190F7121}"/>
    <dgm:cxn modelId="{3973CCE5-048D-4B1E-BD0C-F8AFF78CA67F}" srcId="{02D49374-E0B3-427C-92CD-22CA64D28E46}" destId="{1F8BC003-5A88-4A92-B815-35F275795956}" srcOrd="1" destOrd="0" parTransId="{19C640FD-2A0E-4994-A7FB-2DED2684D537}" sibTransId="{9BA62A16-D135-463A-BBF1-9311AD604909}"/>
    <dgm:cxn modelId="{8A828DF2-A6F4-4CAB-BE36-738D0D5CFE4E}" type="presOf" srcId="{E9D8FD14-0437-4693-9E55-A25C651E757A}" destId="{47129629-F319-4D44-AE2F-3BCB7E4C066D}" srcOrd="0" destOrd="0" presId="urn:microsoft.com/office/officeart/2005/8/layout/lProcess3"/>
    <dgm:cxn modelId="{C0F606F5-6453-4E72-A511-6265E8DDC0F5}" srcId="{C0BD9D6B-D9C3-4CF3-9EC4-2F0BF2A5A7C5}" destId="{6342CACE-331C-4A98-84B3-268D47F3AC1B}" srcOrd="2" destOrd="0" parTransId="{234CC486-D724-49C8-A405-7FE665B22870}" sibTransId="{4C65917F-5D22-44CF-B247-313CE0D6E683}"/>
    <dgm:cxn modelId="{5ACC2577-7686-4C4C-8C3B-00C250CD44B4}" type="presParOf" srcId="{5370D7DD-1CFA-46BA-97D9-BEA46FE421BA}" destId="{C5B9DC3F-F2E2-4384-8963-DB5A85EA863D}" srcOrd="0" destOrd="0" presId="urn:microsoft.com/office/officeart/2005/8/layout/lProcess3"/>
    <dgm:cxn modelId="{49D42A3A-DC44-49F8-8CAD-161AF7907CF2}" type="presParOf" srcId="{C5B9DC3F-F2E2-4384-8963-DB5A85EA863D}" destId="{3614EDAA-6094-4A23-909E-2AA17E3F1FC6}" srcOrd="0" destOrd="0" presId="urn:microsoft.com/office/officeart/2005/8/layout/lProcess3"/>
    <dgm:cxn modelId="{9868593B-023C-4B16-9556-F5815DD0E407}" type="presParOf" srcId="{C5B9DC3F-F2E2-4384-8963-DB5A85EA863D}" destId="{BAC135A5-AF23-42BB-B223-BBB1E7ADCC08}" srcOrd="1" destOrd="0" presId="urn:microsoft.com/office/officeart/2005/8/layout/lProcess3"/>
    <dgm:cxn modelId="{DD01DF1E-025B-4499-B7B3-045D539A9E38}" type="presParOf" srcId="{C5B9DC3F-F2E2-4384-8963-DB5A85EA863D}" destId="{557B14CA-F178-476F-A7D2-D844D024ECE0}" srcOrd="2" destOrd="0" presId="urn:microsoft.com/office/officeart/2005/8/layout/lProcess3"/>
    <dgm:cxn modelId="{EE713603-CD78-42A5-BB47-C56A7A0C0C7B}" type="presParOf" srcId="{C5B9DC3F-F2E2-4384-8963-DB5A85EA863D}" destId="{E70378B6-D42C-42A1-B43F-5FC18BF4A12B}" srcOrd="3" destOrd="0" presId="urn:microsoft.com/office/officeart/2005/8/layout/lProcess3"/>
    <dgm:cxn modelId="{93AC932F-5AF6-46E3-BA94-A2B8B81824A1}" type="presParOf" srcId="{C5B9DC3F-F2E2-4384-8963-DB5A85EA863D}" destId="{8BE414AA-3885-4452-A078-9278E0867F09}" srcOrd="4" destOrd="0" presId="urn:microsoft.com/office/officeart/2005/8/layout/lProcess3"/>
    <dgm:cxn modelId="{FF662FEC-BCD2-4177-B8E6-D283C91BCA96}" type="presParOf" srcId="{C5B9DC3F-F2E2-4384-8963-DB5A85EA863D}" destId="{5C8FC7AD-6408-4934-98DC-73CD9C49B7EB}" srcOrd="5" destOrd="0" presId="urn:microsoft.com/office/officeart/2005/8/layout/lProcess3"/>
    <dgm:cxn modelId="{1AA87ABE-D7EB-426D-8082-EA4D048F3137}" type="presParOf" srcId="{C5B9DC3F-F2E2-4384-8963-DB5A85EA863D}" destId="{13827B7B-94CC-4BF1-B39F-19DCFE594F12}" srcOrd="6" destOrd="0" presId="urn:microsoft.com/office/officeart/2005/8/layout/lProcess3"/>
    <dgm:cxn modelId="{BF7774CE-6067-4D2B-B5A8-CDAE911E53CE}" type="presParOf" srcId="{C5B9DC3F-F2E2-4384-8963-DB5A85EA863D}" destId="{62C1D54D-2BF3-45A0-953E-869D9D2B06DC}" srcOrd="7" destOrd="0" presId="urn:microsoft.com/office/officeart/2005/8/layout/lProcess3"/>
    <dgm:cxn modelId="{B80AE7FD-F378-40D5-8F92-5C4CD82B95ED}" type="presParOf" srcId="{C5B9DC3F-F2E2-4384-8963-DB5A85EA863D}" destId="{6C009D39-41BE-4B25-B10C-177C84DE81FD}" srcOrd="8" destOrd="0" presId="urn:microsoft.com/office/officeart/2005/8/layout/lProcess3"/>
    <dgm:cxn modelId="{CC8DCD5E-F32F-4F96-870C-A8BA6364A809}" type="presParOf" srcId="{5370D7DD-1CFA-46BA-97D9-BEA46FE421BA}" destId="{9979374A-D97B-4466-A330-5CA71619689E}" srcOrd="1" destOrd="0" presId="urn:microsoft.com/office/officeart/2005/8/layout/lProcess3"/>
    <dgm:cxn modelId="{460B6282-0E42-41D2-BDCA-13CE9AA0B963}" type="presParOf" srcId="{5370D7DD-1CFA-46BA-97D9-BEA46FE421BA}" destId="{AAA5D214-015F-4BCE-B0EC-7F62BA62424D}" srcOrd="2" destOrd="0" presId="urn:microsoft.com/office/officeart/2005/8/layout/lProcess3"/>
    <dgm:cxn modelId="{440D7272-94D7-4C17-A72E-3BBB77047494}" type="presParOf" srcId="{AAA5D214-015F-4BCE-B0EC-7F62BA62424D}" destId="{A4C4CF31-41F5-4953-9992-3DDB48B125DA}" srcOrd="0" destOrd="0" presId="urn:microsoft.com/office/officeart/2005/8/layout/lProcess3"/>
    <dgm:cxn modelId="{D4C46996-6228-48C1-B2AB-5A80DB95A5B9}" type="presParOf" srcId="{AAA5D214-015F-4BCE-B0EC-7F62BA62424D}" destId="{5CF0D339-9199-457E-A946-C4E81D60B779}" srcOrd="1" destOrd="0" presId="urn:microsoft.com/office/officeart/2005/8/layout/lProcess3"/>
    <dgm:cxn modelId="{D541FF9A-8A32-4E3F-916B-62D36C20A356}" type="presParOf" srcId="{AAA5D214-015F-4BCE-B0EC-7F62BA62424D}" destId="{1C04589A-7FE4-43CE-A0D9-7000D12D33AF}" srcOrd="2" destOrd="0" presId="urn:microsoft.com/office/officeart/2005/8/layout/lProcess3"/>
    <dgm:cxn modelId="{56CD5CA1-5B7E-4715-A5D3-715A91AC30B8}" type="presParOf" srcId="{AAA5D214-015F-4BCE-B0EC-7F62BA62424D}" destId="{E925D2F4-BBE9-4450-B571-7053B0CC3E7E}" srcOrd="3" destOrd="0" presId="urn:microsoft.com/office/officeart/2005/8/layout/lProcess3"/>
    <dgm:cxn modelId="{445760B0-ADB4-4023-A57C-C72957AB8F48}" type="presParOf" srcId="{AAA5D214-015F-4BCE-B0EC-7F62BA62424D}" destId="{47129629-F319-4D44-AE2F-3BCB7E4C066D}" srcOrd="4" destOrd="0" presId="urn:microsoft.com/office/officeart/2005/8/layout/lProcess3"/>
    <dgm:cxn modelId="{99054601-A53D-42AE-A8B9-F5C54E44129E}" type="presParOf" srcId="{AAA5D214-015F-4BCE-B0EC-7F62BA62424D}" destId="{A26BE963-9EC7-4F13-99F8-0CC29CD9BB96}" srcOrd="5" destOrd="0" presId="urn:microsoft.com/office/officeart/2005/8/layout/lProcess3"/>
    <dgm:cxn modelId="{4B0C95E9-8FAB-4A8C-8572-0EC64069CF36}" type="presParOf" srcId="{AAA5D214-015F-4BCE-B0EC-7F62BA62424D}" destId="{7D9B8BD4-51CC-4EEE-B611-75CB43BD3C6F}" srcOrd="6" destOrd="0" presId="urn:microsoft.com/office/officeart/2005/8/layout/lProcess3"/>
    <dgm:cxn modelId="{F4A01CFC-050E-4789-8960-E5865D2D1B08}" type="presParOf" srcId="{5370D7DD-1CFA-46BA-97D9-BEA46FE421BA}" destId="{EC110D56-135C-4131-9681-96EB6879348A}" srcOrd="3" destOrd="0" presId="urn:microsoft.com/office/officeart/2005/8/layout/lProcess3"/>
    <dgm:cxn modelId="{79AB9FE9-14DF-4D64-BC1B-3C074F7200FE}" type="presParOf" srcId="{5370D7DD-1CFA-46BA-97D9-BEA46FE421BA}" destId="{352EF187-7DA8-41DD-934D-1179316870A9}" srcOrd="4" destOrd="0" presId="urn:microsoft.com/office/officeart/2005/8/layout/lProcess3"/>
    <dgm:cxn modelId="{C75EF874-9FBD-41B2-9EF1-64D21589DCBD}" type="presParOf" srcId="{352EF187-7DA8-41DD-934D-1179316870A9}" destId="{BFCF680A-06E2-4F63-B22B-B35F4FCAECD0}" srcOrd="0" destOrd="0" presId="urn:microsoft.com/office/officeart/2005/8/layout/lProcess3"/>
    <dgm:cxn modelId="{D395562A-3C07-48EE-BB4C-42A182C3E898}" type="presParOf" srcId="{352EF187-7DA8-41DD-934D-1179316870A9}" destId="{AC6A8725-E4DE-4984-9C74-02CA88DF2F22}" srcOrd="1" destOrd="0" presId="urn:microsoft.com/office/officeart/2005/8/layout/lProcess3"/>
    <dgm:cxn modelId="{B9EB9F9A-C389-4787-900F-CE7C91C4AF72}" type="presParOf" srcId="{352EF187-7DA8-41DD-934D-1179316870A9}" destId="{A2C8E9E3-F567-4B1A-BF63-959C6D892B00}" srcOrd="2" destOrd="0" presId="urn:microsoft.com/office/officeart/2005/8/layout/lProcess3"/>
    <dgm:cxn modelId="{33892BFE-D1A3-4E6B-83FA-7638E4B9156E}" type="presParOf" srcId="{352EF187-7DA8-41DD-934D-1179316870A9}" destId="{C8D4C0CF-4D1C-465A-9C7A-A8317DBC01DC}" srcOrd="3" destOrd="0" presId="urn:microsoft.com/office/officeart/2005/8/layout/lProcess3"/>
    <dgm:cxn modelId="{EE07B7DD-C859-40C7-A7B6-57218719BDBC}" type="presParOf" srcId="{352EF187-7DA8-41DD-934D-1179316870A9}" destId="{56433F41-4975-4538-907B-249BFEFEE88F}" srcOrd="4" destOrd="0" presId="urn:microsoft.com/office/officeart/2005/8/layout/lProcess3"/>
    <dgm:cxn modelId="{FC2DD100-F1B2-4261-A600-80C8A67B0FF4}" type="presParOf" srcId="{352EF187-7DA8-41DD-934D-1179316870A9}" destId="{4E862354-AE8C-4B3D-953A-D09A64975EDE}" srcOrd="5" destOrd="0" presId="urn:microsoft.com/office/officeart/2005/8/layout/lProcess3"/>
    <dgm:cxn modelId="{A7DE013D-5041-488B-9C38-5B47697B49FC}" type="presParOf" srcId="{352EF187-7DA8-41DD-934D-1179316870A9}" destId="{DEC5FFC8-AF85-41F6-A3F7-CD09A2A83D4A}" srcOrd="6" destOrd="0" presId="urn:microsoft.com/office/officeart/2005/8/layout/lProcess3"/>
    <dgm:cxn modelId="{5BC3EC3A-AF18-498C-A708-E48881142F50}" type="presParOf" srcId="{352EF187-7DA8-41DD-934D-1179316870A9}" destId="{019E98D3-AA8A-412A-9E36-1C588C2E035F}" srcOrd="7" destOrd="0" presId="urn:microsoft.com/office/officeart/2005/8/layout/lProcess3"/>
    <dgm:cxn modelId="{7BA946F4-7951-451A-8CD2-8F13AC7A989A}" type="presParOf" srcId="{352EF187-7DA8-41DD-934D-1179316870A9}" destId="{874235CA-04E1-400A-B488-A2CD5BA81B37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2D49374-E0B3-427C-92CD-22CA64D28E46}" type="doc">
      <dgm:prSet loTypeId="urn:microsoft.com/office/officeart/2005/8/layout/lProcess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1E036A0B-8DDE-451F-8B1B-8F86C7D2397A}">
      <dgm:prSet phldrT="[Texto]"/>
      <dgm:spPr/>
      <dgm:t>
        <a:bodyPr/>
        <a:lstStyle/>
        <a:p>
          <a:r>
            <a:rPr lang="es-MX" dirty="0"/>
            <a:t>MACHO ADULTO</a:t>
          </a:r>
        </a:p>
      </dgm:t>
    </dgm:pt>
    <dgm:pt modelId="{96AE82FA-EF1C-4FC8-9788-AA88BB9BC0E3}" type="parTrans" cxnId="{900D4A68-A550-42CF-B696-D391047B8724}">
      <dgm:prSet/>
      <dgm:spPr/>
      <dgm:t>
        <a:bodyPr/>
        <a:lstStyle/>
        <a:p>
          <a:endParaRPr lang="es-MX"/>
        </a:p>
      </dgm:t>
    </dgm:pt>
    <dgm:pt modelId="{B54CBA08-B438-4EFA-A5F6-D5BAAE508269}" type="sibTrans" cxnId="{900D4A68-A550-42CF-B696-D391047B8724}">
      <dgm:prSet/>
      <dgm:spPr/>
      <dgm:t>
        <a:bodyPr/>
        <a:lstStyle/>
        <a:p>
          <a:endParaRPr lang="es-MX"/>
        </a:p>
      </dgm:t>
    </dgm:pt>
    <dgm:pt modelId="{1F8BC003-5A88-4A92-B815-35F275795956}">
      <dgm:prSet phldrT="[Texto]"/>
      <dgm:spPr/>
      <dgm:t>
        <a:bodyPr/>
        <a:lstStyle/>
        <a:p>
          <a:r>
            <a:rPr lang="es-MX" dirty="0"/>
            <a:t>HEMBRA ADULTA</a:t>
          </a:r>
        </a:p>
      </dgm:t>
    </dgm:pt>
    <dgm:pt modelId="{19C640FD-2A0E-4994-A7FB-2DED2684D537}" type="parTrans" cxnId="{3973CCE5-048D-4B1E-BD0C-F8AFF78CA67F}">
      <dgm:prSet/>
      <dgm:spPr/>
      <dgm:t>
        <a:bodyPr/>
        <a:lstStyle/>
        <a:p>
          <a:endParaRPr lang="es-MX"/>
        </a:p>
      </dgm:t>
    </dgm:pt>
    <dgm:pt modelId="{9BA62A16-D135-463A-BBF1-9311AD604909}" type="sibTrans" cxnId="{3973CCE5-048D-4B1E-BD0C-F8AFF78CA67F}">
      <dgm:prSet/>
      <dgm:spPr/>
      <dgm:t>
        <a:bodyPr/>
        <a:lstStyle/>
        <a:p>
          <a:endParaRPr lang="es-MX"/>
        </a:p>
      </dgm:t>
    </dgm:pt>
    <dgm:pt modelId="{C0BD9D6B-D9C3-4CF3-9EC4-2F0BF2A5A7C5}">
      <dgm:prSet phldrT="[Texto]"/>
      <dgm:spPr/>
      <dgm:t>
        <a:bodyPr/>
        <a:lstStyle/>
        <a:p>
          <a:r>
            <a:rPr lang="es-MX" dirty="0"/>
            <a:t>HUEVO</a:t>
          </a:r>
        </a:p>
      </dgm:t>
    </dgm:pt>
    <dgm:pt modelId="{FBC89616-4625-4FAE-AE1A-8826ABDF709E}" type="parTrans" cxnId="{BE595393-6CBE-42E8-B5AD-AB729721A1B1}">
      <dgm:prSet/>
      <dgm:spPr/>
      <dgm:t>
        <a:bodyPr/>
        <a:lstStyle/>
        <a:p>
          <a:endParaRPr lang="es-MX"/>
        </a:p>
      </dgm:t>
    </dgm:pt>
    <dgm:pt modelId="{8E397E4A-7543-44A4-8B9F-8D6F582172AA}" type="sibTrans" cxnId="{BE595393-6CBE-42E8-B5AD-AB729721A1B1}">
      <dgm:prSet/>
      <dgm:spPr/>
      <dgm:t>
        <a:bodyPr/>
        <a:lstStyle/>
        <a:p>
          <a:endParaRPr lang="es-MX"/>
        </a:p>
      </dgm:t>
    </dgm:pt>
    <dgm:pt modelId="{5370D7DD-1CFA-46BA-97D9-BEA46FE421BA}" type="pres">
      <dgm:prSet presAssocID="{02D49374-E0B3-427C-92CD-22CA64D28E4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5B9DC3F-F2E2-4384-8963-DB5A85EA863D}" type="pres">
      <dgm:prSet presAssocID="{1E036A0B-8DDE-451F-8B1B-8F86C7D2397A}" presName="horFlow" presStyleCnt="0"/>
      <dgm:spPr/>
    </dgm:pt>
    <dgm:pt modelId="{3614EDAA-6094-4A23-909E-2AA17E3F1FC6}" type="pres">
      <dgm:prSet presAssocID="{1E036A0B-8DDE-451F-8B1B-8F86C7D2397A}" presName="bigChev" presStyleLbl="node1" presStyleIdx="0" presStyleCnt="3"/>
      <dgm:spPr/>
    </dgm:pt>
    <dgm:pt modelId="{9979374A-D97B-4466-A330-5CA71619689E}" type="pres">
      <dgm:prSet presAssocID="{1E036A0B-8DDE-451F-8B1B-8F86C7D2397A}" presName="vSp" presStyleCnt="0"/>
      <dgm:spPr/>
    </dgm:pt>
    <dgm:pt modelId="{AAA5D214-015F-4BCE-B0EC-7F62BA62424D}" type="pres">
      <dgm:prSet presAssocID="{1F8BC003-5A88-4A92-B815-35F275795956}" presName="horFlow" presStyleCnt="0"/>
      <dgm:spPr/>
    </dgm:pt>
    <dgm:pt modelId="{A4C4CF31-41F5-4953-9992-3DDB48B125DA}" type="pres">
      <dgm:prSet presAssocID="{1F8BC003-5A88-4A92-B815-35F275795956}" presName="bigChev" presStyleLbl="node1" presStyleIdx="1" presStyleCnt="3"/>
      <dgm:spPr/>
    </dgm:pt>
    <dgm:pt modelId="{EC110D56-135C-4131-9681-96EB6879348A}" type="pres">
      <dgm:prSet presAssocID="{1F8BC003-5A88-4A92-B815-35F275795956}" presName="vSp" presStyleCnt="0"/>
      <dgm:spPr/>
    </dgm:pt>
    <dgm:pt modelId="{352EF187-7DA8-41DD-934D-1179316870A9}" type="pres">
      <dgm:prSet presAssocID="{C0BD9D6B-D9C3-4CF3-9EC4-2F0BF2A5A7C5}" presName="horFlow" presStyleCnt="0"/>
      <dgm:spPr/>
    </dgm:pt>
    <dgm:pt modelId="{BFCF680A-06E2-4F63-B22B-B35F4FCAECD0}" type="pres">
      <dgm:prSet presAssocID="{C0BD9D6B-D9C3-4CF3-9EC4-2F0BF2A5A7C5}" presName="bigChev" presStyleLbl="node1" presStyleIdx="2" presStyleCnt="3"/>
      <dgm:spPr/>
    </dgm:pt>
  </dgm:ptLst>
  <dgm:cxnLst>
    <dgm:cxn modelId="{900D4A68-A550-42CF-B696-D391047B8724}" srcId="{02D49374-E0B3-427C-92CD-22CA64D28E46}" destId="{1E036A0B-8DDE-451F-8B1B-8F86C7D2397A}" srcOrd="0" destOrd="0" parTransId="{96AE82FA-EF1C-4FC8-9788-AA88BB9BC0E3}" sibTransId="{B54CBA08-B438-4EFA-A5F6-D5BAAE508269}"/>
    <dgm:cxn modelId="{F6C53869-487D-4852-A24F-75E8EEB74F88}" type="presOf" srcId="{1E036A0B-8DDE-451F-8B1B-8F86C7D2397A}" destId="{3614EDAA-6094-4A23-909E-2AA17E3F1FC6}" srcOrd="0" destOrd="0" presId="urn:microsoft.com/office/officeart/2005/8/layout/lProcess3"/>
    <dgm:cxn modelId="{0AE4B782-ED70-4D5E-A295-BB70087D5576}" type="presOf" srcId="{1F8BC003-5A88-4A92-B815-35F275795956}" destId="{A4C4CF31-41F5-4953-9992-3DDB48B125DA}" srcOrd="0" destOrd="0" presId="urn:microsoft.com/office/officeart/2005/8/layout/lProcess3"/>
    <dgm:cxn modelId="{BE595393-6CBE-42E8-B5AD-AB729721A1B1}" srcId="{02D49374-E0B3-427C-92CD-22CA64D28E46}" destId="{C0BD9D6B-D9C3-4CF3-9EC4-2F0BF2A5A7C5}" srcOrd="2" destOrd="0" parTransId="{FBC89616-4625-4FAE-AE1A-8826ABDF709E}" sibTransId="{8E397E4A-7543-44A4-8B9F-8D6F582172AA}"/>
    <dgm:cxn modelId="{06E417A3-BFB4-4B9E-B991-148B5341A1EA}" type="presOf" srcId="{02D49374-E0B3-427C-92CD-22CA64D28E46}" destId="{5370D7DD-1CFA-46BA-97D9-BEA46FE421BA}" srcOrd="0" destOrd="0" presId="urn:microsoft.com/office/officeart/2005/8/layout/lProcess3"/>
    <dgm:cxn modelId="{7B0696A8-1D35-4C18-A173-2F3CCFA2D080}" type="presOf" srcId="{C0BD9D6B-D9C3-4CF3-9EC4-2F0BF2A5A7C5}" destId="{BFCF680A-06E2-4F63-B22B-B35F4FCAECD0}" srcOrd="0" destOrd="0" presId="urn:microsoft.com/office/officeart/2005/8/layout/lProcess3"/>
    <dgm:cxn modelId="{3973CCE5-048D-4B1E-BD0C-F8AFF78CA67F}" srcId="{02D49374-E0B3-427C-92CD-22CA64D28E46}" destId="{1F8BC003-5A88-4A92-B815-35F275795956}" srcOrd="1" destOrd="0" parTransId="{19C640FD-2A0E-4994-A7FB-2DED2684D537}" sibTransId="{9BA62A16-D135-463A-BBF1-9311AD604909}"/>
    <dgm:cxn modelId="{5ACC2577-7686-4C4C-8C3B-00C250CD44B4}" type="presParOf" srcId="{5370D7DD-1CFA-46BA-97D9-BEA46FE421BA}" destId="{C5B9DC3F-F2E2-4384-8963-DB5A85EA863D}" srcOrd="0" destOrd="0" presId="urn:microsoft.com/office/officeart/2005/8/layout/lProcess3"/>
    <dgm:cxn modelId="{49D42A3A-DC44-49F8-8CAD-161AF7907CF2}" type="presParOf" srcId="{C5B9DC3F-F2E2-4384-8963-DB5A85EA863D}" destId="{3614EDAA-6094-4A23-909E-2AA17E3F1FC6}" srcOrd="0" destOrd="0" presId="urn:microsoft.com/office/officeart/2005/8/layout/lProcess3"/>
    <dgm:cxn modelId="{CC8DCD5E-F32F-4F96-870C-A8BA6364A809}" type="presParOf" srcId="{5370D7DD-1CFA-46BA-97D9-BEA46FE421BA}" destId="{9979374A-D97B-4466-A330-5CA71619689E}" srcOrd="1" destOrd="0" presId="urn:microsoft.com/office/officeart/2005/8/layout/lProcess3"/>
    <dgm:cxn modelId="{460B6282-0E42-41D2-BDCA-13CE9AA0B963}" type="presParOf" srcId="{5370D7DD-1CFA-46BA-97D9-BEA46FE421BA}" destId="{AAA5D214-015F-4BCE-B0EC-7F62BA62424D}" srcOrd="2" destOrd="0" presId="urn:microsoft.com/office/officeart/2005/8/layout/lProcess3"/>
    <dgm:cxn modelId="{440D7272-94D7-4C17-A72E-3BBB77047494}" type="presParOf" srcId="{AAA5D214-015F-4BCE-B0EC-7F62BA62424D}" destId="{A4C4CF31-41F5-4953-9992-3DDB48B125DA}" srcOrd="0" destOrd="0" presId="urn:microsoft.com/office/officeart/2005/8/layout/lProcess3"/>
    <dgm:cxn modelId="{F4A01CFC-050E-4789-8960-E5865D2D1B08}" type="presParOf" srcId="{5370D7DD-1CFA-46BA-97D9-BEA46FE421BA}" destId="{EC110D56-135C-4131-9681-96EB6879348A}" srcOrd="3" destOrd="0" presId="urn:microsoft.com/office/officeart/2005/8/layout/lProcess3"/>
    <dgm:cxn modelId="{79AB9FE9-14DF-4D64-BC1B-3C074F7200FE}" type="presParOf" srcId="{5370D7DD-1CFA-46BA-97D9-BEA46FE421BA}" destId="{352EF187-7DA8-41DD-934D-1179316870A9}" srcOrd="4" destOrd="0" presId="urn:microsoft.com/office/officeart/2005/8/layout/lProcess3"/>
    <dgm:cxn modelId="{C75EF874-9FBD-41B2-9EF1-64D21589DCBD}" type="presParOf" srcId="{352EF187-7DA8-41DD-934D-1179316870A9}" destId="{BFCF680A-06E2-4F63-B22B-B35F4FCAECD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F8CE2E2-449B-43DE-9BBC-D26842D08567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D241EC70-4415-4197-8E12-6FF4C9BB76D7}">
      <dgm:prSet phldrT="[Texto]"/>
      <dgm:spPr/>
      <dgm:t>
        <a:bodyPr/>
        <a:lstStyle/>
        <a:p>
          <a:r>
            <a:rPr lang="es-MX" b="1" dirty="0"/>
            <a:t>CICLO BIOLÓGICO</a:t>
          </a:r>
        </a:p>
      </dgm:t>
    </dgm:pt>
    <dgm:pt modelId="{27084F33-97A9-46FF-8230-C057D2E163DF}" type="parTrans" cxnId="{2DCFF071-3B4A-4709-AD9F-BAAF4E8D168F}">
      <dgm:prSet/>
      <dgm:spPr/>
      <dgm:t>
        <a:bodyPr/>
        <a:lstStyle/>
        <a:p>
          <a:endParaRPr lang="es-MX"/>
        </a:p>
      </dgm:t>
    </dgm:pt>
    <dgm:pt modelId="{AB57B67B-E5B1-42B4-A2C6-D38F5A25F147}" type="sibTrans" cxnId="{2DCFF071-3B4A-4709-AD9F-BAAF4E8D168F}">
      <dgm:prSet/>
      <dgm:spPr/>
      <dgm:t>
        <a:bodyPr/>
        <a:lstStyle/>
        <a:p>
          <a:endParaRPr lang="es-MX"/>
        </a:p>
      </dgm:t>
    </dgm:pt>
    <dgm:pt modelId="{21F4500A-737F-44F3-8AB9-4FA3F32427D2}">
      <dgm:prSet phldrT="[Texto]"/>
      <dgm:spPr/>
      <dgm:t>
        <a:bodyPr/>
        <a:lstStyle/>
        <a:p>
          <a:r>
            <a:rPr lang="es-MX" dirty="0"/>
            <a:t>En el ciego se encuentran los adultos, donde copulan.</a:t>
          </a:r>
        </a:p>
      </dgm:t>
    </dgm:pt>
    <dgm:pt modelId="{7DE9F24D-37A2-46FB-A295-3E6B80522382}" type="parTrans" cxnId="{4D6706F6-6ECF-4E00-A1CB-83AD74E570A8}">
      <dgm:prSet/>
      <dgm:spPr/>
      <dgm:t>
        <a:bodyPr/>
        <a:lstStyle/>
        <a:p>
          <a:endParaRPr lang="es-MX"/>
        </a:p>
      </dgm:t>
    </dgm:pt>
    <dgm:pt modelId="{1BCCB4FF-AC1A-4101-BAD2-1AC2CD3A8E40}" type="sibTrans" cxnId="{4D6706F6-6ECF-4E00-A1CB-83AD74E570A8}">
      <dgm:prSet/>
      <dgm:spPr/>
      <dgm:t>
        <a:bodyPr/>
        <a:lstStyle/>
        <a:p>
          <a:endParaRPr lang="es-MX"/>
        </a:p>
      </dgm:t>
    </dgm:pt>
    <dgm:pt modelId="{1ED25985-ED47-4F49-ACB2-3652F0D0C45F}">
      <dgm:prSet phldrT="[Texto]"/>
      <dgm:spPr/>
      <dgm:t>
        <a:bodyPr/>
        <a:lstStyle/>
        <a:p>
          <a:r>
            <a:rPr lang="es-MX" dirty="0"/>
            <a:t>La hembra con los huevos maduros migra hasta los márgenes anales.</a:t>
          </a:r>
        </a:p>
      </dgm:t>
    </dgm:pt>
    <dgm:pt modelId="{D6BF1C51-1CDC-4E0A-8CAC-563FC8008904}" type="parTrans" cxnId="{45C5CB70-0D27-4B32-AA55-4C61BDC723B4}">
      <dgm:prSet/>
      <dgm:spPr/>
      <dgm:t>
        <a:bodyPr/>
        <a:lstStyle/>
        <a:p>
          <a:endParaRPr lang="es-MX"/>
        </a:p>
      </dgm:t>
    </dgm:pt>
    <dgm:pt modelId="{2370B433-86F0-4499-8D8C-48608DCB34C7}" type="sibTrans" cxnId="{45C5CB70-0D27-4B32-AA55-4C61BDC723B4}">
      <dgm:prSet/>
      <dgm:spPr/>
      <dgm:t>
        <a:bodyPr/>
        <a:lstStyle/>
        <a:p>
          <a:endParaRPr lang="es-MX"/>
        </a:p>
      </dgm:t>
    </dgm:pt>
    <dgm:pt modelId="{4C3767C5-25DC-4C6E-8A5D-01A7ACF8525B}">
      <dgm:prSet phldrT="[Texto]"/>
      <dgm:spPr/>
      <dgm:t>
        <a:bodyPr/>
        <a:lstStyle/>
        <a:p>
          <a:r>
            <a:rPr lang="es-MX" dirty="0"/>
            <a:t>El huevo larvado desciende la de la parte alta del tubo digestivo.</a:t>
          </a:r>
        </a:p>
      </dgm:t>
    </dgm:pt>
    <dgm:pt modelId="{E6F270DA-419D-4E38-B315-829A3D78C4B7}" type="parTrans" cxnId="{20CF990B-3F0F-4EE9-81A6-D16429629FC3}">
      <dgm:prSet/>
      <dgm:spPr/>
      <dgm:t>
        <a:bodyPr/>
        <a:lstStyle/>
        <a:p>
          <a:endParaRPr lang="es-MX"/>
        </a:p>
      </dgm:t>
    </dgm:pt>
    <dgm:pt modelId="{DE8EDE4C-6788-4C7A-84C5-2121D08063A9}" type="sibTrans" cxnId="{20CF990B-3F0F-4EE9-81A6-D16429629FC3}">
      <dgm:prSet/>
      <dgm:spPr/>
      <dgm:t>
        <a:bodyPr/>
        <a:lstStyle/>
        <a:p>
          <a:endParaRPr lang="es-MX"/>
        </a:p>
      </dgm:t>
    </dgm:pt>
    <dgm:pt modelId="{176D29F5-DB72-49C1-9870-A0810872503F}">
      <dgm:prSet phldrT="[Texto]"/>
      <dgm:spPr/>
      <dgm:t>
        <a:bodyPr/>
        <a:lstStyle/>
        <a:p>
          <a:r>
            <a:rPr lang="es-MX" dirty="0"/>
            <a:t>En el intestino delgado eclosiona liberando la larva, la cual se desarrolla a nivel del ciego.</a:t>
          </a:r>
        </a:p>
      </dgm:t>
    </dgm:pt>
    <dgm:pt modelId="{3218841D-7FC7-4A54-B08D-4690068340E9}" type="parTrans" cxnId="{C7C4302C-9474-4D79-8E04-5506C0E6CC3E}">
      <dgm:prSet/>
      <dgm:spPr/>
      <dgm:t>
        <a:bodyPr/>
        <a:lstStyle/>
        <a:p>
          <a:endParaRPr lang="es-MX"/>
        </a:p>
      </dgm:t>
    </dgm:pt>
    <dgm:pt modelId="{26540D3C-2B27-4318-A51F-7832D37B0A1E}" type="sibTrans" cxnId="{C7C4302C-9474-4D79-8E04-5506C0E6CC3E}">
      <dgm:prSet/>
      <dgm:spPr/>
      <dgm:t>
        <a:bodyPr/>
        <a:lstStyle/>
        <a:p>
          <a:endParaRPr lang="es-MX"/>
        </a:p>
      </dgm:t>
    </dgm:pt>
    <dgm:pt modelId="{05ED9E87-FF63-4EAD-8B06-F62BF9655DEC}">
      <dgm:prSet/>
      <dgm:spPr/>
      <dgm:t>
        <a:bodyPr/>
        <a:lstStyle/>
        <a:p>
          <a:r>
            <a:rPr lang="es-MX" dirty="0"/>
            <a:t>El individuo se contamina las manos y luego contamina los alimentos.</a:t>
          </a:r>
        </a:p>
      </dgm:t>
    </dgm:pt>
    <dgm:pt modelId="{BBC6E533-5DFD-4961-9983-E2F4D5672F40}" type="parTrans" cxnId="{4B24C57D-9961-4C30-92D3-4848D069FA13}">
      <dgm:prSet/>
      <dgm:spPr/>
    </dgm:pt>
    <dgm:pt modelId="{23B4AAC7-F9A9-4E92-B9AC-7904D04B58A0}" type="sibTrans" cxnId="{4B24C57D-9961-4C30-92D3-4848D069FA13}">
      <dgm:prSet/>
      <dgm:spPr/>
    </dgm:pt>
    <dgm:pt modelId="{CEF56B0F-6DE5-4D27-A6F8-9A1D35E18DE6}">
      <dgm:prSet/>
      <dgm:spPr/>
      <dgm:t>
        <a:bodyPr/>
        <a:lstStyle/>
        <a:p>
          <a:r>
            <a:rPr lang="es-MX" dirty="0" err="1"/>
            <a:t>Ovipone</a:t>
          </a:r>
          <a:r>
            <a:rPr lang="es-MX" dirty="0"/>
            <a:t> los huevos en los márgenes anales.</a:t>
          </a:r>
        </a:p>
      </dgm:t>
    </dgm:pt>
    <dgm:pt modelId="{1BD26CBC-7238-471F-A248-6CD1DB03C9FC}" type="parTrans" cxnId="{4C2FFE33-B565-4414-9824-BF25D7DE50A5}">
      <dgm:prSet/>
      <dgm:spPr/>
    </dgm:pt>
    <dgm:pt modelId="{BABE3225-7493-4FF7-BD5A-5A2DF0170BB2}" type="sibTrans" cxnId="{4C2FFE33-B565-4414-9824-BF25D7DE50A5}">
      <dgm:prSet/>
      <dgm:spPr/>
    </dgm:pt>
    <dgm:pt modelId="{9BF6A61A-CF1D-4C15-8D44-3B0B3AB99665}" type="pres">
      <dgm:prSet presAssocID="{5F8CE2E2-449B-43DE-9BBC-D26842D085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46401C-FC92-4820-9B6E-0433753D9940}" type="pres">
      <dgm:prSet presAssocID="{D241EC70-4415-4197-8E12-6FF4C9BB76D7}" presName="centerShape" presStyleLbl="node0" presStyleIdx="0" presStyleCnt="1"/>
      <dgm:spPr/>
    </dgm:pt>
    <dgm:pt modelId="{8A9E7D82-A079-4F1F-8A4C-BFB0D0101A85}" type="pres">
      <dgm:prSet presAssocID="{21F4500A-737F-44F3-8AB9-4FA3F32427D2}" presName="node" presStyleLbl="node1" presStyleIdx="0" presStyleCnt="6">
        <dgm:presLayoutVars>
          <dgm:bulletEnabled val="1"/>
        </dgm:presLayoutVars>
      </dgm:prSet>
      <dgm:spPr/>
    </dgm:pt>
    <dgm:pt modelId="{C6AA870A-7B17-40FC-A8FE-4F2567D00DB7}" type="pres">
      <dgm:prSet presAssocID="{21F4500A-737F-44F3-8AB9-4FA3F32427D2}" presName="dummy" presStyleCnt="0"/>
      <dgm:spPr/>
    </dgm:pt>
    <dgm:pt modelId="{ABA6E692-925C-4CE8-8226-78077EDF91AC}" type="pres">
      <dgm:prSet presAssocID="{1BCCB4FF-AC1A-4101-BAD2-1AC2CD3A8E40}" presName="sibTrans" presStyleLbl="sibTrans2D1" presStyleIdx="0" presStyleCnt="6"/>
      <dgm:spPr/>
    </dgm:pt>
    <dgm:pt modelId="{CBC77E75-C2CD-4E6E-A402-39D62DDAFFE0}" type="pres">
      <dgm:prSet presAssocID="{1ED25985-ED47-4F49-ACB2-3652F0D0C45F}" presName="node" presStyleLbl="node1" presStyleIdx="1" presStyleCnt="6">
        <dgm:presLayoutVars>
          <dgm:bulletEnabled val="1"/>
        </dgm:presLayoutVars>
      </dgm:prSet>
      <dgm:spPr/>
    </dgm:pt>
    <dgm:pt modelId="{6C3B48EE-02DA-49FA-B166-3FAFBAD03C2C}" type="pres">
      <dgm:prSet presAssocID="{1ED25985-ED47-4F49-ACB2-3652F0D0C45F}" presName="dummy" presStyleCnt="0"/>
      <dgm:spPr/>
    </dgm:pt>
    <dgm:pt modelId="{CA6E922D-D56B-4743-82C1-2810600B653D}" type="pres">
      <dgm:prSet presAssocID="{2370B433-86F0-4499-8D8C-48608DCB34C7}" presName="sibTrans" presStyleLbl="sibTrans2D1" presStyleIdx="1" presStyleCnt="6"/>
      <dgm:spPr/>
    </dgm:pt>
    <dgm:pt modelId="{4FCA00F5-5154-490F-93A7-3B4AD18BB3F7}" type="pres">
      <dgm:prSet presAssocID="{CEF56B0F-6DE5-4D27-A6F8-9A1D35E18DE6}" presName="node" presStyleLbl="node1" presStyleIdx="2" presStyleCnt="6">
        <dgm:presLayoutVars>
          <dgm:bulletEnabled val="1"/>
        </dgm:presLayoutVars>
      </dgm:prSet>
      <dgm:spPr/>
    </dgm:pt>
    <dgm:pt modelId="{68B30912-F12C-43D3-9BD3-BEE1FBD2521F}" type="pres">
      <dgm:prSet presAssocID="{CEF56B0F-6DE5-4D27-A6F8-9A1D35E18DE6}" presName="dummy" presStyleCnt="0"/>
      <dgm:spPr/>
    </dgm:pt>
    <dgm:pt modelId="{43F83EAE-0F17-44CB-8142-8CD49D4B8251}" type="pres">
      <dgm:prSet presAssocID="{BABE3225-7493-4FF7-BD5A-5A2DF0170BB2}" presName="sibTrans" presStyleLbl="sibTrans2D1" presStyleIdx="2" presStyleCnt="6"/>
      <dgm:spPr/>
    </dgm:pt>
    <dgm:pt modelId="{EFCF6283-7399-44FF-AF18-7E261A63D411}" type="pres">
      <dgm:prSet presAssocID="{05ED9E87-FF63-4EAD-8B06-F62BF9655DEC}" presName="node" presStyleLbl="node1" presStyleIdx="3" presStyleCnt="6">
        <dgm:presLayoutVars>
          <dgm:bulletEnabled val="1"/>
        </dgm:presLayoutVars>
      </dgm:prSet>
      <dgm:spPr/>
    </dgm:pt>
    <dgm:pt modelId="{3DA1BF70-400F-42FC-9E2F-0D7FBC232D3F}" type="pres">
      <dgm:prSet presAssocID="{05ED9E87-FF63-4EAD-8B06-F62BF9655DEC}" presName="dummy" presStyleCnt="0"/>
      <dgm:spPr/>
    </dgm:pt>
    <dgm:pt modelId="{3444406E-DB85-451B-9788-97B94BE1323F}" type="pres">
      <dgm:prSet presAssocID="{23B4AAC7-F9A9-4E92-B9AC-7904D04B58A0}" presName="sibTrans" presStyleLbl="sibTrans2D1" presStyleIdx="3" presStyleCnt="6"/>
      <dgm:spPr/>
    </dgm:pt>
    <dgm:pt modelId="{E183A5BF-560C-48AC-9A49-B8E2FA78CE1C}" type="pres">
      <dgm:prSet presAssocID="{4C3767C5-25DC-4C6E-8A5D-01A7ACF8525B}" presName="node" presStyleLbl="node1" presStyleIdx="4" presStyleCnt="6">
        <dgm:presLayoutVars>
          <dgm:bulletEnabled val="1"/>
        </dgm:presLayoutVars>
      </dgm:prSet>
      <dgm:spPr/>
    </dgm:pt>
    <dgm:pt modelId="{D64882C1-45AA-4AE6-813E-B1A57EDAA79F}" type="pres">
      <dgm:prSet presAssocID="{4C3767C5-25DC-4C6E-8A5D-01A7ACF8525B}" presName="dummy" presStyleCnt="0"/>
      <dgm:spPr/>
    </dgm:pt>
    <dgm:pt modelId="{81C12E91-D3F7-448F-941A-1A230F27410F}" type="pres">
      <dgm:prSet presAssocID="{DE8EDE4C-6788-4C7A-84C5-2121D08063A9}" presName="sibTrans" presStyleLbl="sibTrans2D1" presStyleIdx="4" presStyleCnt="6"/>
      <dgm:spPr/>
    </dgm:pt>
    <dgm:pt modelId="{778573FD-21D6-49CB-8AA1-3471D35B7273}" type="pres">
      <dgm:prSet presAssocID="{176D29F5-DB72-49C1-9870-A0810872503F}" presName="node" presStyleLbl="node1" presStyleIdx="5" presStyleCnt="6">
        <dgm:presLayoutVars>
          <dgm:bulletEnabled val="1"/>
        </dgm:presLayoutVars>
      </dgm:prSet>
      <dgm:spPr/>
    </dgm:pt>
    <dgm:pt modelId="{99E5D292-92BE-447B-997E-9E75591B07D8}" type="pres">
      <dgm:prSet presAssocID="{176D29F5-DB72-49C1-9870-A0810872503F}" presName="dummy" presStyleCnt="0"/>
      <dgm:spPr/>
    </dgm:pt>
    <dgm:pt modelId="{3545C32E-1DBE-4B61-9770-8CC5905FAD14}" type="pres">
      <dgm:prSet presAssocID="{26540D3C-2B27-4318-A51F-7832D37B0A1E}" presName="sibTrans" presStyleLbl="sibTrans2D1" presStyleIdx="5" presStyleCnt="6"/>
      <dgm:spPr/>
    </dgm:pt>
  </dgm:ptLst>
  <dgm:cxnLst>
    <dgm:cxn modelId="{20CF990B-3F0F-4EE9-81A6-D16429629FC3}" srcId="{D241EC70-4415-4197-8E12-6FF4C9BB76D7}" destId="{4C3767C5-25DC-4C6E-8A5D-01A7ACF8525B}" srcOrd="4" destOrd="0" parTransId="{E6F270DA-419D-4E38-B315-829A3D78C4B7}" sibTransId="{DE8EDE4C-6788-4C7A-84C5-2121D08063A9}"/>
    <dgm:cxn modelId="{A97B0F15-EC92-45E6-B34B-CBEB3A83AD07}" type="presOf" srcId="{26540D3C-2B27-4318-A51F-7832D37B0A1E}" destId="{3545C32E-1DBE-4B61-9770-8CC5905FAD14}" srcOrd="0" destOrd="0" presId="urn:microsoft.com/office/officeart/2005/8/layout/radial6"/>
    <dgm:cxn modelId="{5B704E20-8759-40E2-87FC-AD17B99C6AA1}" type="presOf" srcId="{23B4AAC7-F9A9-4E92-B9AC-7904D04B58A0}" destId="{3444406E-DB85-451B-9788-97B94BE1323F}" srcOrd="0" destOrd="0" presId="urn:microsoft.com/office/officeart/2005/8/layout/radial6"/>
    <dgm:cxn modelId="{721E442A-71FA-4E23-B524-C95CEFA58879}" type="presOf" srcId="{5F8CE2E2-449B-43DE-9BBC-D26842D08567}" destId="{9BF6A61A-CF1D-4C15-8D44-3B0B3AB99665}" srcOrd="0" destOrd="0" presId="urn:microsoft.com/office/officeart/2005/8/layout/radial6"/>
    <dgm:cxn modelId="{C7C4302C-9474-4D79-8E04-5506C0E6CC3E}" srcId="{D241EC70-4415-4197-8E12-6FF4C9BB76D7}" destId="{176D29F5-DB72-49C1-9870-A0810872503F}" srcOrd="5" destOrd="0" parTransId="{3218841D-7FC7-4A54-B08D-4690068340E9}" sibTransId="{26540D3C-2B27-4318-A51F-7832D37B0A1E}"/>
    <dgm:cxn modelId="{4C2FFE33-B565-4414-9824-BF25D7DE50A5}" srcId="{D241EC70-4415-4197-8E12-6FF4C9BB76D7}" destId="{CEF56B0F-6DE5-4D27-A6F8-9A1D35E18DE6}" srcOrd="2" destOrd="0" parTransId="{1BD26CBC-7238-471F-A248-6CD1DB03C9FC}" sibTransId="{BABE3225-7493-4FF7-BD5A-5A2DF0170BB2}"/>
    <dgm:cxn modelId="{E3873037-0879-4F6B-8D45-89A580A2FD09}" type="presOf" srcId="{DE8EDE4C-6788-4C7A-84C5-2121D08063A9}" destId="{81C12E91-D3F7-448F-941A-1A230F27410F}" srcOrd="0" destOrd="0" presId="urn:microsoft.com/office/officeart/2005/8/layout/radial6"/>
    <dgm:cxn modelId="{F40AB93F-093A-494F-A318-8E30BAD7DBB1}" type="presOf" srcId="{D241EC70-4415-4197-8E12-6FF4C9BB76D7}" destId="{8C46401C-FC92-4820-9B6E-0433753D9940}" srcOrd="0" destOrd="0" presId="urn:microsoft.com/office/officeart/2005/8/layout/radial6"/>
    <dgm:cxn modelId="{45C5CB70-0D27-4B32-AA55-4C61BDC723B4}" srcId="{D241EC70-4415-4197-8E12-6FF4C9BB76D7}" destId="{1ED25985-ED47-4F49-ACB2-3652F0D0C45F}" srcOrd="1" destOrd="0" parTransId="{D6BF1C51-1CDC-4E0A-8CAC-563FC8008904}" sibTransId="{2370B433-86F0-4499-8D8C-48608DCB34C7}"/>
    <dgm:cxn modelId="{2DCFF071-3B4A-4709-AD9F-BAAF4E8D168F}" srcId="{5F8CE2E2-449B-43DE-9BBC-D26842D08567}" destId="{D241EC70-4415-4197-8E12-6FF4C9BB76D7}" srcOrd="0" destOrd="0" parTransId="{27084F33-97A9-46FF-8230-C057D2E163DF}" sibTransId="{AB57B67B-E5B1-42B4-A2C6-D38F5A25F147}"/>
    <dgm:cxn modelId="{6195B358-38E9-495E-99D7-A39895B4E8D1}" type="presOf" srcId="{21F4500A-737F-44F3-8AB9-4FA3F32427D2}" destId="{8A9E7D82-A079-4F1F-8A4C-BFB0D0101A85}" srcOrd="0" destOrd="0" presId="urn:microsoft.com/office/officeart/2005/8/layout/radial6"/>
    <dgm:cxn modelId="{C954AE59-3FC2-40AB-9450-1A0892261F95}" type="presOf" srcId="{4C3767C5-25DC-4C6E-8A5D-01A7ACF8525B}" destId="{E183A5BF-560C-48AC-9A49-B8E2FA78CE1C}" srcOrd="0" destOrd="0" presId="urn:microsoft.com/office/officeart/2005/8/layout/radial6"/>
    <dgm:cxn modelId="{4B24C57D-9961-4C30-92D3-4848D069FA13}" srcId="{D241EC70-4415-4197-8E12-6FF4C9BB76D7}" destId="{05ED9E87-FF63-4EAD-8B06-F62BF9655DEC}" srcOrd="3" destOrd="0" parTransId="{BBC6E533-5DFD-4961-9983-E2F4D5672F40}" sibTransId="{23B4AAC7-F9A9-4E92-B9AC-7904D04B58A0}"/>
    <dgm:cxn modelId="{D63E7991-04C8-448E-BB88-ABADF2320413}" type="presOf" srcId="{CEF56B0F-6DE5-4D27-A6F8-9A1D35E18DE6}" destId="{4FCA00F5-5154-490F-93A7-3B4AD18BB3F7}" srcOrd="0" destOrd="0" presId="urn:microsoft.com/office/officeart/2005/8/layout/radial6"/>
    <dgm:cxn modelId="{6CDDCF93-FE3F-4A18-B771-75357FB452F4}" type="presOf" srcId="{BABE3225-7493-4FF7-BD5A-5A2DF0170BB2}" destId="{43F83EAE-0F17-44CB-8142-8CD49D4B8251}" srcOrd="0" destOrd="0" presId="urn:microsoft.com/office/officeart/2005/8/layout/radial6"/>
    <dgm:cxn modelId="{B0362896-1B69-4ECC-8A2A-24487E378610}" type="presOf" srcId="{1ED25985-ED47-4F49-ACB2-3652F0D0C45F}" destId="{CBC77E75-C2CD-4E6E-A402-39D62DDAFFE0}" srcOrd="0" destOrd="0" presId="urn:microsoft.com/office/officeart/2005/8/layout/radial6"/>
    <dgm:cxn modelId="{62E244A6-D580-4D58-BF0A-D00C6D16137C}" type="presOf" srcId="{1BCCB4FF-AC1A-4101-BAD2-1AC2CD3A8E40}" destId="{ABA6E692-925C-4CE8-8226-78077EDF91AC}" srcOrd="0" destOrd="0" presId="urn:microsoft.com/office/officeart/2005/8/layout/radial6"/>
    <dgm:cxn modelId="{51A7C6D3-6A0C-48F1-8C7C-592B68AE2DA1}" type="presOf" srcId="{176D29F5-DB72-49C1-9870-A0810872503F}" destId="{778573FD-21D6-49CB-8AA1-3471D35B7273}" srcOrd="0" destOrd="0" presId="urn:microsoft.com/office/officeart/2005/8/layout/radial6"/>
    <dgm:cxn modelId="{8434B4E0-E460-4465-898C-20C2B3DF24A9}" type="presOf" srcId="{05ED9E87-FF63-4EAD-8B06-F62BF9655DEC}" destId="{EFCF6283-7399-44FF-AF18-7E261A63D411}" srcOrd="0" destOrd="0" presId="urn:microsoft.com/office/officeart/2005/8/layout/radial6"/>
    <dgm:cxn modelId="{497C30EE-7858-4066-9DAC-54703E5834F7}" type="presOf" srcId="{2370B433-86F0-4499-8D8C-48608DCB34C7}" destId="{CA6E922D-D56B-4743-82C1-2810600B653D}" srcOrd="0" destOrd="0" presId="urn:microsoft.com/office/officeart/2005/8/layout/radial6"/>
    <dgm:cxn modelId="{4D6706F6-6ECF-4E00-A1CB-83AD74E570A8}" srcId="{D241EC70-4415-4197-8E12-6FF4C9BB76D7}" destId="{21F4500A-737F-44F3-8AB9-4FA3F32427D2}" srcOrd="0" destOrd="0" parTransId="{7DE9F24D-37A2-46FB-A295-3E6B80522382}" sibTransId="{1BCCB4FF-AC1A-4101-BAD2-1AC2CD3A8E40}"/>
    <dgm:cxn modelId="{E7C7201E-326D-4E31-9E31-7E6F36359F1E}" type="presParOf" srcId="{9BF6A61A-CF1D-4C15-8D44-3B0B3AB99665}" destId="{8C46401C-FC92-4820-9B6E-0433753D9940}" srcOrd="0" destOrd="0" presId="urn:microsoft.com/office/officeart/2005/8/layout/radial6"/>
    <dgm:cxn modelId="{CB4FB694-3A4D-4BDE-95A1-51F6C33D0E0E}" type="presParOf" srcId="{9BF6A61A-CF1D-4C15-8D44-3B0B3AB99665}" destId="{8A9E7D82-A079-4F1F-8A4C-BFB0D0101A85}" srcOrd="1" destOrd="0" presId="urn:microsoft.com/office/officeart/2005/8/layout/radial6"/>
    <dgm:cxn modelId="{F9D9A1E9-5676-4557-B316-055D7DFE4ACF}" type="presParOf" srcId="{9BF6A61A-CF1D-4C15-8D44-3B0B3AB99665}" destId="{C6AA870A-7B17-40FC-A8FE-4F2567D00DB7}" srcOrd="2" destOrd="0" presId="urn:microsoft.com/office/officeart/2005/8/layout/radial6"/>
    <dgm:cxn modelId="{571254BE-B4B9-4DA0-A2AD-EA31DFDE3EAE}" type="presParOf" srcId="{9BF6A61A-CF1D-4C15-8D44-3B0B3AB99665}" destId="{ABA6E692-925C-4CE8-8226-78077EDF91AC}" srcOrd="3" destOrd="0" presId="urn:microsoft.com/office/officeart/2005/8/layout/radial6"/>
    <dgm:cxn modelId="{EC33968F-D600-454A-B802-1DD6F699A69A}" type="presParOf" srcId="{9BF6A61A-CF1D-4C15-8D44-3B0B3AB99665}" destId="{CBC77E75-C2CD-4E6E-A402-39D62DDAFFE0}" srcOrd="4" destOrd="0" presId="urn:microsoft.com/office/officeart/2005/8/layout/radial6"/>
    <dgm:cxn modelId="{7D5BC9FA-2E44-40A4-BC79-3BED0BBB926F}" type="presParOf" srcId="{9BF6A61A-CF1D-4C15-8D44-3B0B3AB99665}" destId="{6C3B48EE-02DA-49FA-B166-3FAFBAD03C2C}" srcOrd="5" destOrd="0" presId="urn:microsoft.com/office/officeart/2005/8/layout/radial6"/>
    <dgm:cxn modelId="{50E0117A-A6FF-4136-8673-A699C8B33BD3}" type="presParOf" srcId="{9BF6A61A-CF1D-4C15-8D44-3B0B3AB99665}" destId="{CA6E922D-D56B-4743-82C1-2810600B653D}" srcOrd="6" destOrd="0" presId="urn:microsoft.com/office/officeart/2005/8/layout/radial6"/>
    <dgm:cxn modelId="{D4F4D89B-0CB5-417F-9629-255059172AE4}" type="presParOf" srcId="{9BF6A61A-CF1D-4C15-8D44-3B0B3AB99665}" destId="{4FCA00F5-5154-490F-93A7-3B4AD18BB3F7}" srcOrd="7" destOrd="0" presId="urn:microsoft.com/office/officeart/2005/8/layout/radial6"/>
    <dgm:cxn modelId="{FD34BB0A-15B1-43A5-99DA-41CADE3E7295}" type="presParOf" srcId="{9BF6A61A-CF1D-4C15-8D44-3B0B3AB99665}" destId="{68B30912-F12C-43D3-9BD3-BEE1FBD2521F}" srcOrd="8" destOrd="0" presId="urn:microsoft.com/office/officeart/2005/8/layout/radial6"/>
    <dgm:cxn modelId="{6F12B70B-84B8-4B49-97A3-6AA0DC13258F}" type="presParOf" srcId="{9BF6A61A-CF1D-4C15-8D44-3B0B3AB99665}" destId="{43F83EAE-0F17-44CB-8142-8CD49D4B8251}" srcOrd="9" destOrd="0" presId="urn:microsoft.com/office/officeart/2005/8/layout/radial6"/>
    <dgm:cxn modelId="{602F81DC-D427-4C5C-83EB-9E70713741EA}" type="presParOf" srcId="{9BF6A61A-CF1D-4C15-8D44-3B0B3AB99665}" destId="{EFCF6283-7399-44FF-AF18-7E261A63D411}" srcOrd="10" destOrd="0" presId="urn:microsoft.com/office/officeart/2005/8/layout/radial6"/>
    <dgm:cxn modelId="{ADE0CFBB-286B-4A5E-983E-70873F36DFF0}" type="presParOf" srcId="{9BF6A61A-CF1D-4C15-8D44-3B0B3AB99665}" destId="{3DA1BF70-400F-42FC-9E2F-0D7FBC232D3F}" srcOrd="11" destOrd="0" presId="urn:microsoft.com/office/officeart/2005/8/layout/radial6"/>
    <dgm:cxn modelId="{15846D13-32A3-4CB3-A550-AFA6706462EE}" type="presParOf" srcId="{9BF6A61A-CF1D-4C15-8D44-3B0B3AB99665}" destId="{3444406E-DB85-451B-9788-97B94BE1323F}" srcOrd="12" destOrd="0" presId="urn:microsoft.com/office/officeart/2005/8/layout/radial6"/>
    <dgm:cxn modelId="{40E2AD6B-0FD8-4E84-B192-CC8C477A5473}" type="presParOf" srcId="{9BF6A61A-CF1D-4C15-8D44-3B0B3AB99665}" destId="{E183A5BF-560C-48AC-9A49-B8E2FA78CE1C}" srcOrd="13" destOrd="0" presId="urn:microsoft.com/office/officeart/2005/8/layout/radial6"/>
    <dgm:cxn modelId="{4719612B-BA45-48EE-AD75-7EB82A72BF4D}" type="presParOf" srcId="{9BF6A61A-CF1D-4C15-8D44-3B0B3AB99665}" destId="{D64882C1-45AA-4AE6-813E-B1A57EDAA79F}" srcOrd="14" destOrd="0" presId="urn:microsoft.com/office/officeart/2005/8/layout/radial6"/>
    <dgm:cxn modelId="{04BC1A76-3DB3-49B5-B084-662949412787}" type="presParOf" srcId="{9BF6A61A-CF1D-4C15-8D44-3B0B3AB99665}" destId="{81C12E91-D3F7-448F-941A-1A230F27410F}" srcOrd="15" destOrd="0" presId="urn:microsoft.com/office/officeart/2005/8/layout/radial6"/>
    <dgm:cxn modelId="{3AAE6927-0A94-4D19-8F3D-3AE29B22D0A5}" type="presParOf" srcId="{9BF6A61A-CF1D-4C15-8D44-3B0B3AB99665}" destId="{778573FD-21D6-49CB-8AA1-3471D35B7273}" srcOrd="16" destOrd="0" presId="urn:microsoft.com/office/officeart/2005/8/layout/radial6"/>
    <dgm:cxn modelId="{46A39831-84F9-4D6B-9B17-491B460E2E04}" type="presParOf" srcId="{9BF6A61A-CF1D-4C15-8D44-3B0B3AB99665}" destId="{99E5D292-92BE-447B-997E-9E75591B07D8}" srcOrd="17" destOrd="0" presId="urn:microsoft.com/office/officeart/2005/8/layout/radial6"/>
    <dgm:cxn modelId="{011B4DE2-9659-4831-98B9-B21A29E57668}" type="presParOf" srcId="{9BF6A61A-CF1D-4C15-8D44-3B0B3AB99665}" destId="{3545C32E-1DBE-4B61-9770-8CC5905FAD1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AC50C9-1ED0-492F-8A4A-09D3E1A35F0F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 phldr="1"/>
      <dgm:spPr/>
    </dgm:pt>
    <dgm:pt modelId="{4EC3086E-8584-417F-B003-8430B3B1282B}">
      <dgm:prSet phldrT="[Texto]"/>
      <dgm:spPr/>
      <dgm:t>
        <a:bodyPr/>
        <a:lstStyle/>
        <a:p>
          <a:r>
            <a:rPr lang="es-MX" dirty="0"/>
            <a:t>Reino </a:t>
          </a:r>
          <a:r>
            <a:rPr lang="es-MX" b="1" dirty="0"/>
            <a:t>Protista</a:t>
          </a:r>
        </a:p>
      </dgm:t>
    </dgm:pt>
    <dgm:pt modelId="{E242386E-C86B-4823-8A31-AB3263E58894}" type="parTrans" cxnId="{148AF77B-5505-4054-9E26-16D6CF1449B3}">
      <dgm:prSet/>
      <dgm:spPr/>
      <dgm:t>
        <a:bodyPr/>
        <a:lstStyle/>
        <a:p>
          <a:endParaRPr lang="es-MX"/>
        </a:p>
      </dgm:t>
    </dgm:pt>
    <dgm:pt modelId="{9F91C3BD-FD8D-4A5A-A862-5560C0586A15}" type="sibTrans" cxnId="{148AF77B-5505-4054-9E26-16D6CF1449B3}">
      <dgm:prSet/>
      <dgm:spPr/>
      <dgm:t>
        <a:bodyPr/>
        <a:lstStyle/>
        <a:p>
          <a:endParaRPr lang="es-MX"/>
        </a:p>
      </dgm:t>
    </dgm:pt>
    <dgm:pt modelId="{1DA37778-8F4A-4F56-8753-3B6DEDBBDB28}">
      <dgm:prSet phldrT="[Texto]"/>
      <dgm:spPr/>
      <dgm:t>
        <a:bodyPr/>
        <a:lstStyle/>
        <a:p>
          <a:r>
            <a:rPr lang="es-MX" dirty="0"/>
            <a:t>Subreino</a:t>
          </a:r>
        </a:p>
        <a:p>
          <a:r>
            <a:rPr lang="es-MX" b="1" dirty="0" err="1"/>
            <a:t>Protozoa</a:t>
          </a:r>
          <a:endParaRPr lang="es-MX" b="1" dirty="0"/>
        </a:p>
      </dgm:t>
    </dgm:pt>
    <dgm:pt modelId="{61D3D94E-ACC0-4BCC-91DD-85FBA4872B76}" type="parTrans" cxnId="{FBC8BB98-D3B2-489F-A51F-A283C5E78676}">
      <dgm:prSet/>
      <dgm:spPr/>
      <dgm:t>
        <a:bodyPr/>
        <a:lstStyle/>
        <a:p>
          <a:endParaRPr lang="es-MX"/>
        </a:p>
      </dgm:t>
    </dgm:pt>
    <dgm:pt modelId="{DE3A81B3-93F6-4657-890B-B35A443F163F}" type="sibTrans" cxnId="{FBC8BB98-D3B2-489F-A51F-A283C5E78676}">
      <dgm:prSet/>
      <dgm:spPr/>
      <dgm:t>
        <a:bodyPr/>
        <a:lstStyle/>
        <a:p>
          <a:endParaRPr lang="es-MX"/>
        </a:p>
      </dgm:t>
    </dgm:pt>
    <dgm:pt modelId="{26BFE1A3-4CF0-4B68-915D-4E9EA70BF46A}">
      <dgm:prSet phldrT="[Texto]"/>
      <dgm:spPr/>
      <dgm:t>
        <a:bodyPr/>
        <a:lstStyle/>
        <a:p>
          <a:r>
            <a:rPr lang="es-MX" i="1" dirty="0" err="1"/>
            <a:t>Phylum</a:t>
          </a:r>
          <a:r>
            <a:rPr lang="es-MX" i="1" dirty="0"/>
            <a:t>:</a:t>
          </a:r>
        </a:p>
        <a:p>
          <a:r>
            <a:rPr lang="es-MX" b="1" i="0" dirty="0" err="1"/>
            <a:t>Sarcomastigophora</a:t>
          </a:r>
          <a:endParaRPr lang="es-MX" b="1" i="0" dirty="0"/>
        </a:p>
        <a:p>
          <a:r>
            <a:rPr lang="es-MX" b="1" i="0" dirty="0" err="1"/>
            <a:t>Apicomplexa</a:t>
          </a:r>
          <a:endParaRPr lang="es-MX" b="1" i="0" dirty="0"/>
        </a:p>
        <a:p>
          <a:r>
            <a:rPr lang="es-MX" b="1" i="0" dirty="0" err="1"/>
            <a:t>Ciliophora</a:t>
          </a:r>
          <a:endParaRPr lang="es-MX" b="1" i="0" dirty="0"/>
        </a:p>
      </dgm:t>
    </dgm:pt>
    <dgm:pt modelId="{CAF93BC3-D71A-4D19-B864-8B5BBF7AC8F2}" type="parTrans" cxnId="{5CF1E682-43D4-412B-8D0F-8E4041312FAE}">
      <dgm:prSet/>
      <dgm:spPr/>
      <dgm:t>
        <a:bodyPr/>
        <a:lstStyle/>
        <a:p>
          <a:endParaRPr lang="es-MX"/>
        </a:p>
      </dgm:t>
    </dgm:pt>
    <dgm:pt modelId="{E78BA5C5-EC05-4D9D-95AE-2BE3A54FDC8F}" type="sibTrans" cxnId="{5CF1E682-43D4-412B-8D0F-8E4041312FAE}">
      <dgm:prSet/>
      <dgm:spPr/>
      <dgm:t>
        <a:bodyPr/>
        <a:lstStyle/>
        <a:p>
          <a:endParaRPr lang="es-MX"/>
        </a:p>
      </dgm:t>
    </dgm:pt>
    <dgm:pt modelId="{B21EBAB1-9001-49CA-A510-B096C01864D3}" type="pres">
      <dgm:prSet presAssocID="{8BAC50C9-1ED0-492F-8A4A-09D3E1A35F0F}" presName="Name0" presStyleCnt="0">
        <dgm:presLayoutVars>
          <dgm:dir/>
          <dgm:resizeHandles val="exact"/>
        </dgm:presLayoutVars>
      </dgm:prSet>
      <dgm:spPr/>
    </dgm:pt>
    <dgm:pt modelId="{EAD62C75-C2F6-480F-93E5-903E44FA5E1F}" type="pres">
      <dgm:prSet presAssocID="{4EC3086E-8584-417F-B003-8430B3B1282B}" presName="node" presStyleLbl="node1" presStyleIdx="0" presStyleCnt="3">
        <dgm:presLayoutVars>
          <dgm:bulletEnabled val="1"/>
        </dgm:presLayoutVars>
      </dgm:prSet>
      <dgm:spPr/>
    </dgm:pt>
    <dgm:pt modelId="{BF781A0E-1DDA-448F-96C9-7E5BB15D01D0}" type="pres">
      <dgm:prSet presAssocID="{9F91C3BD-FD8D-4A5A-A862-5560C0586A15}" presName="sibTrans" presStyleLbl="sibTrans2D1" presStyleIdx="0" presStyleCnt="2"/>
      <dgm:spPr/>
    </dgm:pt>
    <dgm:pt modelId="{CF5CCB14-5607-422F-9EE1-C665FCBF0007}" type="pres">
      <dgm:prSet presAssocID="{9F91C3BD-FD8D-4A5A-A862-5560C0586A15}" presName="connectorText" presStyleLbl="sibTrans2D1" presStyleIdx="0" presStyleCnt="2"/>
      <dgm:spPr/>
    </dgm:pt>
    <dgm:pt modelId="{4248EBDD-02DF-4E00-8579-2FFD5D4A9DBC}" type="pres">
      <dgm:prSet presAssocID="{1DA37778-8F4A-4F56-8753-3B6DEDBBDB28}" presName="node" presStyleLbl="node1" presStyleIdx="1" presStyleCnt="3">
        <dgm:presLayoutVars>
          <dgm:bulletEnabled val="1"/>
        </dgm:presLayoutVars>
      </dgm:prSet>
      <dgm:spPr/>
    </dgm:pt>
    <dgm:pt modelId="{61DB7A66-2E1C-48EC-AF55-96C840F6C23C}" type="pres">
      <dgm:prSet presAssocID="{DE3A81B3-93F6-4657-890B-B35A443F163F}" presName="sibTrans" presStyleLbl="sibTrans2D1" presStyleIdx="1" presStyleCnt="2"/>
      <dgm:spPr/>
    </dgm:pt>
    <dgm:pt modelId="{B2561C4B-BF2E-4E6F-92F3-868AEE1BF66E}" type="pres">
      <dgm:prSet presAssocID="{DE3A81B3-93F6-4657-890B-B35A443F163F}" presName="connectorText" presStyleLbl="sibTrans2D1" presStyleIdx="1" presStyleCnt="2"/>
      <dgm:spPr/>
    </dgm:pt>
    <dgm:pt modelId="{7073B12E-BE68-4B13-8B80-BF0C82077591}" type="pres">
      <dgm:prSet presAssocID="{26BFE1A3-4CF0-4B68-915D-4E9EA70BF46A}" presName="node" presStyleLbl="node1" presStyleIdx="2" presStyleCnt="3">
        <dgm:presLayoutVars>
          <dgm:bulletEnabled val="1"/>
        </dgm:presLayoutVars>
      </dgm:prSet>
      <dgm:spPr/>
    </dgm:pt>
  </dgm:ptLst>
  <dgm:cxnLst>
    <dgm:cxn modelId="{EC63EE5D-01A9-4F6E-A105-2C89D57B86B6}" type="presOf" srcId="{26BFE1A3-4CF0-4B68-915D-4E9EA70BF46A}" destId="{7073B12E-BE68-4B13-8B80-BF0C82077591}" srcOrd="0" destOrd="0" presId="urn:microsoft.com/office/officeart/2005/8/layout/process1"/>
    <dgm:cxn modelId="{823FF643-5169-462B-9F12-DAD42FACDD0E}" type="presOf" srcId="{4EC3086E-8584-417F-B003-8430B3B1282B}" destId="{EAD62C75-C2F6-480F-93E5-903E44FA5E1F}" srcOrd="0" destOrd="0" presId="urn:microsoft.com/office/officeart/2005/8/layout/process1"/>
    <dgm:cxn modelId="{B4301E51-EFB5-482B-825E-171D3ABAE870}" type="presOf" srcId="{1DA37778-8F4A-4F56-8753-3B6DEDBBDB28}" destId="{4248EBDD-02DF-4E00-8579-2FFD5D4A9DBC}" srcOrd="0" destOrd="0" presId="urn:microsoft.com/office/officeart/2005/8/layout/process1"/>
    <dgm:cxn modelId="{148AF77B-5505-4054-9E26-16D6CF1449B3}" srcId="{8BAC50C9-1ED0-492F-8A4A-09D3E1A35F0F}" destId="{4EC3086E-8584-417F-B003-8430B3B1282B}" srcOrd="0" destOrd="0" parTransId="{E242386E-C86B-4823-8A31-AB3263E58894}" sibTransId="{9F91C3BD-FD8D-4A5A-A862-5560C0586A15}"/>
    <dgm:cxn modelId="{5CF1E682-43D4-412B-8D0F-8E4041312FAE}" srcId="{8BAC50C9-1ED0-492F-8A4A-09D3E1A35F0F}" destId="{26BFE1A3-4CF0-4B68-915D-4E9EA70BF46A}" srcOrd="2" destOrd="0" parTransId="{CAF93BC3-D71A-4D19-B864-8B5BBF7AC8F2}" sibTransId="{E78BA5C5-EC05-4D9D-95AE-2BE3A54FDC8F}"/>
    <dgm:cxn modelId="{FBC8BB98-D3B2-489F-A51F-A283C5E78676}" srcId="{8BAC50C9-1ED0-492F-8A4A-09D3E1A35F0F}" destId="{1DA37778-8F4A-4F56-8753-3B6DEDBBDB28}" srcOrd="1" destOrd="0" parTransId="{61D3D94E-ACC0-4BCC-91DD-85FBA4872B76}" sibTransId="{DE3A81B3-93F6-4657-890B-B35A443F163F}"/>
    <dgm:cxn modelId="{EC63A4A7-9AA2-4BB1-A850-E65C89A47605}" type="presOf" srcId="{8BAC50C9-1ED0-492F-8A4A-09D3E1A35F0F}" destId="{B21EBAB1-9001-49CA-A510-B096C01864D3}" srcOrd="0" destOrd="0" presId="urn:microsoft.com/office/officeart/2005/8/layout/process1"/>
    <dgm:cxn modelId="{FF2BEFB1-4FF6-4529-BD9A-64F25865DF52}" type="presOf" srcId="{DE3A81B3-93F6-4657-890B-B35A443F163F}" destId="{B2561C4B-BF2E-4E6F-92F3-868AEE1BF66E}" srcOrd="1" destOrd="0" presId="urn:microsoft.com/office/officeart/2005/8/layout/process1"/>
    <dgm:cxn modelId="{F14AF9B5-A95D-4AA5-8050-D5F24AFDBACD}" type="presOf" srcId="{9F91C3BD-FD8D-4A5A-A862-5560C0586A15}" destId="{BF781A0E-1DDA-448F-96C9-7E5BB15D01D0}" srcOrd="0" destOrd="0" presId="urn:microsoft.com/office/officeart/2005/8/layout/process1"/>
    <dgm:cxn modelId="{2FB525D8-565B-45CF-8247-7BDE22CCF177}" type="presOf" srcId="{9F91C3BD-FD8D-4A5A-A862-5560C0586A15}" destId="{CF5CCB14-5607-422F-9EE1-C665FCBF0007}" srcOrd="1" destOrd="0" presId="urn:microsoft.com/office/officeart/2005/8/layout/process1"/>
    <dgm:cxn modelId="{B48612F1-B5D5-4D3A-8D98-CF49A898AEAE}" type="presOf" srcId="{DE3A81B3-93F6-4657-890B-B35A443F163F}" destId="{61DB7A66-2E1C-48EC-AF55-96C840F6C23C}" srcOrd="0" destOrd="0" presId="urn:microsoft.com/office/officeart/2005/8/layout/process1"/>
    <dgm:cxn modelId="{19BC1FA2-D7F8-4D77-92DB-0AD802A06847}" type="presParOf" srcId="{B21EBAB1-9001-49CA-A510-B096C01864D3}" destId="{EAD62C75-C2F6-480F-93E5-903E44FA5E1F}" srcOrd="0" destOrd="0" presId="urn:microsoft.com/office/officeart/2005/8/layout/process1"/>
    <dgm:cxn modelId="{12A20975-7EC1-4BD3-A63D-8D135BF4318F}" type="presParOf" srcId="{B21EBAB1-9001-49CA-A510-B096C01864D3}" destId="{BF781A0E-1DDA-448F-96C9-7E5BB15D01D0}" srcOrd="1" destOrd="0" presId="urn:microsoft.com/office/officeart/2005/8/layout/process1"/>
    <dgm:cxn modelId="{A5E4A7FE-3EF8-48EA-BA7F-0F87FFDF18CB}" type="presParOf" srcId="{BF781A0E-1DDA-448F-96C9-7E5BB15D01D0}" destId="{CF5CCB14-5607-422F-9EE1-C665FCBF0007}" srcOrd="0" destOrd="0" presId="urn:microsoft.com/office/officeart/2005/8/layout/process1"/>
    <dgm:cxn modelId="{85ED5614-A819-4E7F-9751-97B4305A1417}" type="presParOf" srcId="{B21EBAB1-9001-49CA-A510-B096C01864D3}" destId="{4248EBDD-02DF-4E00-8579-2FFD5D4A9DBC}" srcOrd="2" destOrd="0" presId="urn:microsoft.com/office/officeart/2005/8/layout/process1"/>
    <dgm:cxn modelId="{B113F2F6-1038-400F-90DA-FC0018179EB9}" type="presParOf" srcId="{B21EBAB1-9001-49CA-A510-B096C01864D3}" destId="{61DB7A66-2E1C-48EC-AF55-96C840F6C23C}" srcOrd="3" destOrd="0" presId="urn:microsoft.com/office/officeart/2005/8/layout/process1"/>
    <dgm:cxn modelId="{29E41FB5-D84C-4AD3-94B4-311DA6F239BE}" type="presParOf" srcId="{61DB7A66-2E1C-48EC-AF55-96C840F6C23C}" destId="{B2561C4B-BF2E-4E6F-92F3-868AEE1BF66E}" srcOrd="0" destOrd="0" presId="urn:microsoft.com/office/officeart/2005/8/layout/process1"/>
    <dgm:cxn modelId="{AB45DF05-98E0-4C73-8385-86FB86645489}" type="presParOf" srcId="{B21EBAB1-9001-49CA-A510-B096C01864D3}" destId="{7073B12E-BE68-4B13-8B80-BF0C8207759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26CA93-B131-4206-86CA-E636525E6B1D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C1F4737-72CD-4DD2-8C2C-C81A97F20B6A}">
      <dgm:prSet phldrT="[Texto]"/>
      <dgm:spPr/>
      <dgm:t>
        <a:bodyPr/>
        <a:lstStyle/>
        <a:p>
          <a:r>
            <a:rPr lang="es-MX" dirty="0"/>
            <a:t>Sexual</a:t>
          </a:r>
        </a:p>
      </dgm:t>
    </dgm:pt>
    <dgm:pt modelId="{A1F974AC-13CA-4688-8103-70709AAD2BEB}" type="parTrans" cxnId="{FFCA1615-EC1D-488D-9AD3-D218C4A71BAB}">
      <dgm:prSet/>
      <dgm:spPr/>
      <dgm:t>
        <a:bodyPr/>
        <a:lstStyle/>
        <a:p>
          <a:endParaRPr lang="es-MX"/>
        </a:p>
      </dgm:t>
    </dgm:pt>
    <dgm:pt modelId="{0C4D75B7-B450-441D-B693-1EF2F3DBDB1A}" type="sibTrans" cxnId="{FFCA1615-EC1D-488D-9AD3-D218C4A71BAB}">
      <dgm:prSet/>
      <dgm:spPr/>
      <dgm:t>
        <a:bodyPr/>
        <a:lstStyle/>
        <a:p>
          <a:endParaRPr lang="es-MX"/>
        </a:p>
      </dgm:t>
    </dgm:pt>
    <dgm:pt modelId="{E9435EF8-9E94-41E4-9ACA-3CF83848A1FF}">
      <dgm:prSet phldrT="[Texto]"/>
      <dgm:spPr/>
      <dgm:t>
        <a:bodyPr/>
        <a:lstStyle/>
        <a:p>
          <a:r>
            <a:rPr lang="es-MX" dirty="0"/>
            <a:t>Asexual</a:t>
          </a:r>
        </a:p>
      </dgm:t>
    </dgm:pt>
    <dgm:pt modelId="{AAABC53D-0FC0-4655-AD3B-CF38FAB05DD0}" type="parTrans" cxnId="{9FF80F04-E9E5-4F08-B173-6FE6E07E6839}">
      <dgm:prSet/>
      <dgm:spPr/>
      <dgm:t>
        <a:bodyPr/>
        <a:lstStyle/>
        <a:p>
          <a:endParaRPr lang="es-MX"/>
        </a:p>
      </dgm:t>
    </dgm:pt>
    <dgm:pt modelId="{287192BC-9F89-4B16-91C2-399652718994}" type="sibTrans" cxnId="{9FF80F04-E9E5-4F08-B173-6FE6E07E6839}">
      <dgm:prSet/>
      <dgm:spPr/>
      <dgm:t>
        <a:bodyPr/>
        <a:lstStyle/>
        <a:p>
          <a:endParaRPr lang="es-MX"/>
        </a:p>
      </dgm:t>
    </dgm:pt>
    <dgm:pt modelId="{6276C2CC-7CC8-486F-864D-68E3EF1376AA}">
      <dgm:prSet phldrT="[Texto]"/>
      <dgm:spPr/>
      <dgm:t>
        <a:bodyPr/>
        <a:lstStyle/>
        <a:p>
          <a:r>
            <a:rPr lang="es-MX" dirty="0"/>
            <a:t>Algunos ambas</a:t>
          </a:r>
        </a:p>
      </dgm:t>
    </dgm:pt>
    <dgm:pt modelId="{181ED4C2-D8BC-4B7A-8AAA-449071FF098B}" type="parTrans" cxnId="{8527CB44-5BEE-42EB-9F06-47611EFE95A0}">
      <dgm:prSet/>
      <dgm:spPr/>
      <dgm:t>
        <a:bodyPr/>
        <a:lstStyle/>
        <a:p>
          <a:endParaRPr lang="es-MX"/>
        </a:p>
      </dgm:t>
    </dgm:pt>
    <dgm:pt modelId="{0FCC0A8B-B69E-4327-A3F2-D921E4D66F9F}" type="sibTrans" cxnId="{8527CB44-5BEE-42EB-9F06-47611EFE95A0}">
      <dgm:prSet/>
      <dgm:spPr/>
      <dgm:t>
        <a:bodyPr/>
        <a:lstStyle/>
        <a:p>
          <a:endParaRPr lang="es-MX"/>
        </a:p>
      </dgm:t>
    </dgm:pt>
    <dgm:pt modelId="{A78141CC-CD1A-456F-B5F0-D46315078560}" type="pres">
      <dgm:prSet presAssocID="{C026CA93-B131-4206-86CA-E636525E6B1D}" presName="Name0" presStyleCnt="0">
        <dgm:presLayoutVars>
          <dgm:dir/>
          <dgm:resizeHandles val="exact"/>
        </dgm:presLayoutVars>
      </dgm:prSet>
      <dgm:spPr/>
    </dgm:pt>
    <dgm:pt modelId="{1E57E23B-765A-4921-B70C-A3C46B831A66}" type="pres">
      <dgm:prSet presAssocID="{AC1F4737-72CD-4DD2-8C2C-C81A97F20B6A}" presName="composite" presStyleCnt="0"/>
      <dgm:spPr/>
    </dgm:pt>
    <dgm:pt modelId="{B2677D54-DFE2-4F0D-91DB-771B8BE8DC08}" type="pres">
      <dgm:prSet presAssocID="{AC1F4737-72CD-4DD2-8C2C-C81A97F20B6A}" presName="rect1" presStyleLbl="trAlignAcc1" presStyleIdx="0" presStyleCnt="3">
        <dgm:presLayoutVars>
          <dgm:bulletEnabled val="1"/>
        </dgm:presLayoutVars>
      </dgm:prSet>
      <dgm:spPr/>
    </dgm:pt>
    <dgm:pt modelId="{2AC5D68C-C693-4A4F-9F90-23C320299C3A}" type="pres">
      <dgm:prSet presAssocID="{AC1F4737-72CD-4DD2-8C2C-C81A97F20B6A}" presName="rect2" presStyleLbl="fgImgPlace1" presStyleIdx="0" presStyleCnt="3"/>
      <dgm:spPr/>
    </dgm:pt>
    <dgm:pt modelId="{1E2AE94D-5D89-4954-A53C-140BA28A293C}" type="pres">
      <dgm:prSet presAssocID="{0C4D75B7-B450-441D-B693-1EF2F3DBDB1A}" presName="sibTrans" presStyleCnt="0"/>
      <dgm:spPr/>
    </dgm:pt>
    <dgm:pt modelId="{79C254B2-6060-4309-BE4C-93CA3080898C}" type="pres">
      <dgm:prSet presAssocID="{E9435EF8-9E94-41E4-9ACA-3CF83848A1FF}" presName="composite" presStyleCnt="0"/>
      <dgm:spPr/>
    </dgm:pt>
    <dgm:pt modelId="{21BAB649-565F-4968-8C12-1AE33E510C30}" type="pres">
      <dgm:prSet presAssocID="{E9435EF8-9E94-41E4-9ACA-3CF83848A1FF}" presName="rect1" presStyleLbl="trAlignAcc1" presStyleIdx="1" presStyleCnt="3">
        <dgm:presLayoutVars>
          <dgm:bulletEnabled val="1"/>
        </dgm:presLayoutVars>
      </dgm:prSet>
      <dgm:spPr/>
    </dgm:pt>
    <dgm:pt modelId="{A1BB9E32-A409-4D38-AAA7-6E205A1EFE46}" type="pres">
      <dgm:prSet presAssocID="{E9435EF8-9E94-41E4-9ACA-3CF83848A1FF}" presName="rect2" presStyleLbl="fgImgPlace1" presStyleIdx="1" presStyleCnt="3"/>
      <dgm:spPr/>
    </dgm:pt>
    <dgm:pt modelId="{3BB1869E-BCA6-4330-9EC5-26DAA5745FB8}" type="pres">
      <dgm:prSet presAssocID="{287192BC-9F89-4B16-91C2-399652718994}" presName="sibTrans" presStyleCnt="0"/>
      <dgm:spPr/>
    </dgm:pt>
    <dgm:pt modelId="{C44986D7-CC09-4ED7-8C71-5503BD259097}" type="pres">
      <dgm:prSet presAssocID="{6276C2CC-7CC8-486F-864D-68E3EF1376AA}" presName="composite" presStyleCnt="0"/>
      <dgm:spPr/>
    </dgm:pt>
    <dgm:pt modelId="{02B9508C-7AB4-4621-8482-06908B235B55}" type="pres">
      <dgm:prSet presAssocID="{6276C2CC-7CC8-486F-864D-68E3EF1376AA}" presName="rect1" presStyleLbl="trAlignAcc1" presStyleIdx="2" presStyleCnt="3">
        <dgm:presLayoutVars>
          <dgm:bulletEnabled val="1"/>
        </dgm:presLayoutVars>
      </dgm:prSet>
      <dgm:spPr/>
    </dgm:pt>
    <dgm:pt modelId="{6965B43A-C323-4886-A0FD-680384E64164}" type="pres">
      <dgm:prSet presAssocID="{6276C2CC-7CC8-486F-864D-68E3EF1376AA}" presName="rect2" presStyleLbl="fgImgPlace1" presStyleIdx="2" presStyleCnt="3"/>
      <dgm:spPr/>
    </dgm:pt>
  </dgm:ptLst>
  <dgm:cxnLst>
    <dgm:cxn modelId="{9FF80F04-E9E5-4F08-B173-6FE6E07E6839}" srcId="{C026CA93-B131-4206-86CA-E636525E6B1D}" destId="{E9435EF8-9E94-41E4-9ACA-3CF83848A1FF}" srcOrd="1" destOrd="0" parTransId="{AAABC53D-0FC0-4655-AD3B-CF38FAB05DD0}" sibTransId="{287192BC-9F89-4B16-91C2-399652718994}"/>
    <dgm:cxn modelId="{FFCA1615-EC1D-488D-9AD3-D218C4A71BAB}" srcId="{C026CA93-B131-4206-86CA-E636525E6B1D}" destId="{AC1F4737-72CD-4DD2-8C2C-C81A97F20B6A}" srcOrd="0" destOrd="0" parTransId="{A1F974AC-13CA-4688-8103-70709AAD2BEB}" sibTransId="{0C4D75B7-B450-441D-B693-1EF2F3DBDB1A}"/>
    <dgm:cxn modelId="{96C0CD41-E14E-4E48-89E9-D6540650E6B7}" type="presOf" srcId="{C026CA93-B131-4206-86CA-E636525E6B1D}" destId="{A78141CC-CD1A-456F-B5F0-D46315078560}" srcOrd="0" destOrd="0" presId="urn:microsoft.com/office/officeart/2008/layout/PictureStrips"/>
    <dgm:cxn modelId="{DACA3042-E250-4E76-AE47-783A45271ABD}" type="presOf" srcId="{E9435EF8-9E94-41E4-9ACA-3CF83848A1FF}" destId="{21BAB649-565F-4968-8C12-1AE33E510C30}" srcOrd="0" destOrd="0" presId="urn:microsoft.com/office/officeart/2008/layout/PictureStrips"/>
    <dgm:cxn modelId="{8527CB44-5BEE-42EB-9F06-47611EFE95A0}" srcId="{C026CA93-B131-4206-86CA-E636525E6B1D}" destId="{6276C2CC-7CC8-486F-864D-68E3EF1376AA}" srcOrd="2" destOrd="0" parTransId="{181ED4C2-D8BC-4B7A-8AAA-449071FF098B}" sibTransId="{0FCC0A8B-B69E-4327-A3F2-D921E4D66F9F}"/>
    <dgm:cxn modelId="{1F72C4C2-3690-4583-8C7B-AA7C76038E63}" type="presOf" srcId="{6276C2CC-7CC8-486F-864D-68E3EF1376AA}" destId="{02B9508C-7AB4-4621-8482-06908B235B55}" srcOrd="0" destOrd="0" presId="urn:microsoft.com/office/officeart/2008/layout/PictureStrips"/>
    <dgm:cxn modelId="{BE23F6EA-8337-46DB-82D2-5E6FDF6DD7D4}" type="presOf" srcId="{AC1F4737-72CD-4DD2-8C2C-C81A97F20B6A}" destId="{B2677D54-DFE2-4F0D-91DB-771B8BE8DC08}" srcOrd="0" destOrd="0" presId="urn:microsoft.com/office/officeart/2008/layout/PictureStrips"/>
    <dgm:cxn modelId="{7E806BBD-3D86-4454-82C2-9357360DC1FE}" type="presParOf" srcId="{A78141CC-CD1A-456F-B5F0-D46315078560}" destId="{1E57E23B-765A-4921-B70C-A3C46B831A66}" srcOrd="0" destOrd="0" presId="urn:microsoft.com/office/officeart/2008/layout/PictureStrips"/>
    <dgm:cxn modelId="{B03D1D0F-342E-4269-B833-E65326E69AE0}" type="presParOf" srcId="{1E57E23B-765A-4921-B70C-A3C46B831A66}" destId="{B2677D54-DFE2-4F0D-91DB-771B8BE8DC08}" srcOrd="0" destOrd="0" presId="urn:microsoft.com/office/officeart/2008/layout/PictureStrips"/>
    <dgm:cxn modelId="{C5AF15A6-1293-478C-A218-E3A734B7EC97}" type="presParOf" srcId="{1E57E23B-765A-4921-B70C-A3C46B831A66}" destId="{2AC5D68C-C693-4A4F-9F90-23C320299C3A}" srcOrd="1" destOrd="0" presId="urn:microsoft.com/office/officeart/2008/layout/PictureStrips"/>
    <dgm:cxn modelId="{6C710842-6535-4BAE-8898-FC51BD0C71BF}" type="presParOf" srcId="{A78141CC-CD1A-456F-B5F0-D46315078560}" destId="{1E2AE94D-5D89-4954-A53C-140BA28A293C}" srcOrd="1" destOrd="0" presId="urn:microsoft.com/office/officeart/2008/layout/PictureStrips"/>
    <dgm:cxn modelId="{75EE4348-F8B7-4F35-924C-5D0F218CA2A3}" type="presParOf" srcId="{A78141CC-CD1A-456F-B5F0-D46315078560}" destId="{79C254B2-6060-4309-BE4C-93CA3080898C}" srcOrd="2" destOrd="0" presId="urn:microsoft.com/office/officeart/2008/layout/PictureStrips"/>
    <dgm:cxn modelId="{059D08A5-6F62-41D0-92B3-0DA6FD5673B5}" type="presParOf" srcId="{79C254B2-6060-4309-BE4C-93CA3080898C}" destId="{21BAB649-565F-4968-8C12-1AE33E510C30}" srcOrd="0" destOrd="0" presId="urn:microsoft.com/office/officeart/2008/layout/PictureStrips"/>
    <dgm:cxn modelId="{7AE53ED4-E7D8-451B-B328-A77358157D82}" type="presParOf" srcId="{79C254B2-6060-4309-BE4C-93CA3080898C}" destId="{A1BB9E32-A409-4D38-AAA7-6E205A1EFE46}" srcOrd="1" destOrd="0" presId="urn:microsoft.com/office/officeart/2008/layout/PictureStrips"/>
    <dgm:cxn modelId="{4A14111A-D92C-4AD5-BD6C-06B291144D8F}" type="presParOf" srcId="{A78141CC-CD1A-456F-B5F0-D46315078560}" destId="{3BB1869E-BCA6-4330-9EC5-26DAA5745FB8}" srcOrd="3" destOrd="0" presId="urn:microsoft.com/office/officeart/2008/layout/PictureStrips"/>
    <dgm:cxn modelId="{27E75218-6D89-432D-949F-585AD5607FDE}" type="presParOf" srcId="{A78141CC-CD1A-456F-B5F0-D46315078560}" destId="{C44986D7-CC09-4ED7-8C71-5503BD259097}" srcOrd="4" destOrd="0" presId="urn:microsoft.com/office/officeart/2008/layout/PictureStrips"/>
    <dgm:cxn modelId="{F24EA8FC-3AC0-4DA8-95C3-C5A5B463742B}" type="presParOf" srcId="{C44986D7-CC09-4ED7-8C71-5503BD259097}" destId="{02B9508C-7AB4-4621-8482-06908B235B55}" srcOrd="0" destOrd="0" presId="urn:microsoft.com/office/officeart/2008/layout/PictureStrips"/>
    <dgm:cxn modelId="{8355A0BC-719D-44E3-8A73-73ABD96A8C05}" type="presParOf" srcId="{C44986D7-CC09-4ED7-8C71-5503BD259097}" destId="{6965B43A-C323-4886-A0FD-680384E6416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D11C50-8CC2-41B2-8222-EA7F1BEACDB1}" type="doc">
      <dgm:prSet loTypeId="urn:microsoft.com/office/officeart/2005/8/layout/equation2" loCatId="process" qsTypeId="urn:microsoft.com/office/officeart/2005/8/quickstyle/3d3" qsCatId="3D" csTypeId="urn:microsoft.com/office/officeart/2005/8/colors/colorful2" csCatId="colorful" phldr="1"/>
      <dgm:spPr/>
    </dgm:pt>
    <dgm:pt modelId="{535CD29F-FCA4-4D21-B4AB-BA63B4589771}">
      <dgm:prSet phldrT="[Texto]" custT="1"/>
      <dgm:spPr/>
      <dgm:t>
        <a:bodyPr/>
        <a:lstStyle/>
        <a:p>
          <a:r>
            <a:rPr lang="es-MX" sz="1400" b="1" dirty="0"/>
            <a:t>Nucleoplasma</a:t>
          </a:r>
        </a:p>
      </dgm:t>
    </dgm:pt>
    <dgm:pt modelId="{767D70B0-E8AB-47D3-8CB9-54CB7670C560}" type="parTrans" cxnId="{BD4C103D-77F6-4D42-BBC3-CC9165EF2A22}">
      <dgm:prSet/>
      <dgm:spPr/>
      <dgm:t>
        <a:bodyPr/>
        <a:lstStyle/>
        <a:p>
          <a:endParaRPr lang="es-MX"/>
        </a:p>
      </dgm:t>
    </dgm:pt>
    <dgm:pt modelId="{EA047B2F-F8B8-4B22-A877-88E43003F4BD}" type="sibTrans" cxnId="{BD4C103D-77F6-4D42-BBC3-CC9165EF2A22}">
      <dgm:prSet/>
      <dgm:spPr/>
      <dgm:t>
        <a:bodyPr/>
        <a:lstStyle/>
        <a:p>
          <a:endParaRPr lang="es-MX"/>
        </a:p>
      </dgm:t>
    </dgm:pt>
    <dgm:pt modelId="{6E01FC52-7463-4D41-8FEE-27071605429C}">
      <dgm:prSet phldrT="[Texto]" custT="1"/>
      <dgm:spPr/>
      <dgm:t>
        <a:bodyPr/>
        <a:lstStyle/>
        <a:p>
          <a:r>
            <a:rPr lang="es-MX" sz="1800" b="1" dirty="0"/>
            <a:t>Citoplasma</a:t>
          </a:r>
        </a:p>
      </dgm:t>
    </dgm:pt>
    <dgm:pt modelId="{72CC7927-E653-4FF2-8BA3-28AEEFDDD51C}" type="parTrans" cxnId="{60EC5570-74D2-4A86-B4E3-4E01F667F022}">
      <dgm:prSet/>
      <dgm:spPr/>
      <dgm:t>
        <a:bodyPr/>
        <a:lstStyle/>
        <a:p>
          <a:endParaRPr lang="es-MX"/>
        </a:p>
      </dgm:t>
    </dgm:pt>
    <dgm:pt modelId="{80B6BE21-920B-4344-9A0E-DDA193AFA801}" type="sibTrans" cxnId="{60EC5570-74D2-4A86-B4E3-4E01F667F022}">
      <dgm:prSet/>
      <dgm:spPr/>
      <dgm:t>
        <a:bodyPr/>
        <a:lstStyle/>
        <a:p>
          <a:endParaRPr lang="es-MX"/>
        </a:p>
      </dgm:t>
    </dgm:pt>
    <dgm:pt modelId="{44BFB1B7-5FB6-4E04-A5B0-B169A7913F3F}">
      <dgm:prSet phldrT="[Texto]"/>
      <dgm:spPr/>
      <dgm:t>
        <a:bodyPr/>
        <a:lstStyle/>
        <a:p>
          <a:r>
            <a:rPr lang="es-MX" b="1" dirty="0"/>
            <a:t>PROTOPLASMA</a:t>
          </a:r>
        </a:p>
      </dgm:t>
    </dgm:pt>
    <dgm:pt modelId="{4E5518DF-C6EF-4AD2-904C-FCD0DB0F55AA}" type="parTrans" cxnId="{7D914C66-03EA-4586-A736-D740589DFB35}">
      <dgm:prSet/>
      <dgm:spPr/>
      <dgm:t>
        <a:bodyPr/>
        <a:lstStyle/>
        <a:p>
          <a:endParaRPr lang="es-MX"/>
        </a:p>
      </dgm:t>
    </dgm:pt>
    <dgm:pt modelId="{18A049E4-11D3-40CC-AA4C-955AB389F4A9}" type="sibTrans" cxnId="{7D914C66-03EA-4586-A736-D740589DFB35}">
      <dgm:prSet/>
      <dgm:spPr/>
      <dgm:t>
        <a:bodyPr/>
        <a:lstStyle/>
        <a:p>
          <a:endParaRPr lang="es-MX"/>
        </a:p>
      </dgm:t>
    </dgm:pt>
    <dgm:pt modelId="{97FD9AE3-4F27-4348-9657-C22C8C83D387}" type="pres">
      <dgm:prSet presAssocID="{FFD11C50-8CC2-41B2-8222-EA7F1BEACDB1}" presName="Name0" presStyleCnt="0">
        <dgm:presLayoutVars>
          <dgm:dir/>
          <dgm:resizeHandles val="exact"/>
        </dgm:presLayoutVars>
      </dgm:prSet>
      <dgm:spPr/>
    </dgm:pt>
    <dgm:pt modelId="{8646885D-4F30-414D-81D6-21170CDCDF49}" type="pres">
      <dgm:prSet presAssocID="{FFD11C50-8CC2-41B2-8222-EA7F1BEACDB1}" presName="vNodes" presStyleCnt="0"/>
      <dgm:spPr/>
    </dgm:pt>
    <dgm:pt modelId="{2DBD8706-B633-458D-8996-83CBE848C89E}" type="pres">
      <dgm:prSet presAssocID="{535CD29F-FCA4-4D21-B4AB-BA63B4589771}" presName="node" presStyleLbl="node1" presStyleIdx="0" presStyleCnt="3">
        <dgm:presLayoutVars>
          <dgm:bulletEnabled val="1"/>
        </dgm:presLayoutVars>
      </dgm:prSet>
      <dgm:spPr/>
    </dgm:pt>
    <dgm:pt modelId="{4ACAE078-3425-4667-BD14-8AE289FA1878}" type="pres">
      <dgm:prSet presAssocID="{EA047B2F-F8B8-4B22-A877-88E43003F4BD}" presName="spacerT" presStyleCnt="0"/>
      <dgm:spPr/>
    </dgm:pt>
    <dgm:pt modelId="{7212671A-40BC-45B2-94C1-7E26736A3502}" type="pres">
      <dgm:prSet presAssocID="{EA047B2F-F8B8-4B22-A877-88E43003F4BD}" presName="sibTrans" presStyleLbl="sibTrans2D1" presStyleIdx="0" presStyleCnt="2"/>
      <dgm:spPr/>
    </dgm:pt>
    <dgm:pt modelId="{8581B995-779A-46D7-B71F-D20A5695E73B}" type="pres">
      <dgm:prSet presAssocID="{EA047B2F-F8B8-4B22-A877-88E43003F4BD}" presName="spacerB" presStyleCnt="0"/>
      <dgm:spPr/>
    </dgm:pt>
    <dgm:pt modelId="{9F792105-FC97-4AB2-A3D3-7737A16E4E6F}" type="pres">
      <dgm:prSet presAssocID="{6E01FC52-7463-4D41-8FEE-27071605429C}" presName="node" presStyleLbl="node1" presStyleIdx="1" presStyleCnt="3">
        <dgm:presLayoutVars>
          <dgm:bulletEnabled val="1"/>
        </dgm:presLayoutVars>
      </dgm:prSet>
      <dgm:spPr/>
    </dgm:pt>
    <dgm:pt modelId="{6895330A-F430-4A7D-A866-0B34F26A8343}" type="pres">
      <dgm:prSet presAssocID="{FFD11C50-8CC2-41B2-8222-EA7F1BEACDB1}" presName="sibTransLast" presStyleLbl="sibTrans2D1" presStyleIdx="1" presStyleCnt="2"/>
      <dgm:spPr/>
    </dgm:pt>
    <dgm:pt modelId="{18505C99-3B82-49B6-96A9-4254C1358701}" type="pres">
      <dgm:prSet presAssocID="{FFD11C50-8CC2-41B2-8222-EA7F1BEACDB1}" presName="connectorText" presStyleLbl="sibTrans2D1" presStyleIdx="1" presStyleCnt="2"/>
      <dgm:spPr/>
    </dgm:pt>
    <dgm:pt modelId="{60DA0BC1-D459-4AD6-897D-AECA28BFA1D6}" type="pres">
      <dgm:prSet presAssocID="{FFD11C50-8CC2-41B2-8222-EA7F1BEACDB1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D0EEF330-A816-4C6D-89B2-B00F2EF12BAC}" type="presOf" srcId="{80B6BE21-920B-4344-9A0E-DDA193AFA801}" destId="{6895330A-F430-4A7D-A866-0B34F26A8343}" srcOrd="0" destOrd="0" presId="urn:microsoft.com/office/officeart/2005/8/layout/equation2"/>
    <dgm:cxn modelId="{BD4C103D-77F6-4D42-BBC3-CC9165EF2A22}" srcId="{FFD11C50-8CC2-41B2-8222-EA7F1BEACDB1}" destId="{535CD29F-FCA4-4D21-B4AB-BA63B4589771}" srcOrd="0" destOrd="0" parTransId="{767D70B0-E8AB-47D3-8CB9-54CB7670C560}" sibTransId="{EA047B2F-F8B8-4B22-A877-88E43003F4BD}"/>
    <dgm:cxn modelId="{7D914C66-03EA-4586-A736-D740589DFB35}" srcId="{FFD11C50-8CC2-41B2-8222-EA7F1BEACDB1}" destId="{44BFB1B7-5FB6-4E04-A5B0-B169A7913F3F}" srcOrd="2" destOrd="0" parTransId="{4E5518DF-C6EF-4AD2-904C-FCD0DB0F55AA}" sibTransId="{18A049E4-11D3-40CC-AA4C-955AB389F4A9}"/>
    <dgm:cxn modelId="{2CDE0B68-D6BC-413D-A59C-BC15B9C03339}" type="presOf" srcId="{535CD29F-FCA4-4D21-B4AB-BA63B4589771}" destId="{2DBD8706-B633-458D-8996-83CBE848C89E}" srcOrd="0" destOrd="0" presId="urn:microsoft.com/office/officeart/2005/8/layout/equation2"/>
    <dgm:cxn modelId="{60EC5570-74D2-4A86-B4E3-4E01F667F022}" srcId="{FFD11C50-8CC2-41B2-8222-EA7F1BEACDB1}" destId="{6E01FC52-7463-4D41-8FEE-27071605429C}" srcOrd="1" destOrd="0" parTransId="{72CC7927-E653-4FF2-8BA3-28AEEFDDD51C}" sibTransId="{80B6BE21-920B-4344-9A0E-DDA193AFA801}"/>
    <dgm:cxn modelId="{F7FEEC96-45DB-4876-A515-130336883D92}" type="presOf" srcId="{44BFB1B7-5FB6-4E04-A5B0-B169A7913F3F}" destId="{60DA0BC1-D459-4AD6-897D-AECA28BFA1D6}" srcOrd="0" destOrd="0" presId="urn:microsoft.com/office/officeart/2005/8/layout/equation2"/>
    <dgm:cxn modelId="{59EECE9A-1EEC-4588-B2DA-998BDFD20E50}" type="presOf" srcId="{FFD11C50-8CC2-41B2-8222-EA7F1BEACDB1}" destId="{97FD9AE3-4F27-4348-9657-C22C8C83D387}" srcOrd="0" destOrd="0" presId="urn:microsoft.com/office/officeart/2005/8/layout/equation2"/>
    <dgm:cxn modelId="{446C38A0-B937-40D2-9305-01DE30DD119C}" type="presOf" srcId="{6E01FC52-7463-4D41-8FEE-27071605429C}" destId="{9F792105-FC97-4AB2-A3D3-7737A16E4E6F}" srcOrd="0" destOrd="0" presId="urn:microsoft.com/office/officeart/2005/8/layout/equation2"/>
    <dgm:cxn modelId="{560A4AC4-3B09-4A6B-871F-EAA85B7BA267}" type="presOf" srcId="{80B6BE21-920B-4344-9A0E-DDA193AFA801}" destId="{18505C99-3B82-49B6-96A9-4254C1358701}" srcOrd="1" destOrd="0" presId="urn:microsoft.com/office/officeart/2005/8/layout/equation2"/>
    <dgm:cxn modelId="{53EB2ECC-2416-44C9-B78A-79D08BE3160A}" type="presOf" srcId="{EA047B2F-F8B8-4B22-A877-88E43003F4BD}" destId="{7212671A-40BC-45B2-94C1-7E26736A3502}" srcOrd="0" destOrd="0" presId="urn:microsoft.com/office/officeart/2005/8/layout/equation2"/>
    <dgm:cxn modelId="{822B82DA-5A67-4D98-8D08-63251205BB04}" type="presParOf" srcId="{97FD9AE3-4F27-4348-9657-C22C8C83D387}" destId="{8646885D-4F30-414D-81D6-21170CDCDF49}" srcOrd="0" destOrd="0" presId="urn:microsoft.com/office/officeart/2005/8/layout/equation2"/>
    <dgm:cxn modelId="{346A78F8-496F-4FF6-A32B-E307CC274EA5}" type="presParOf" srcId="{8646885D-4F30-414D-81D6-21170CDCDF49}" destId="{2DBD8706-B633-458D-8996-83CBE848C89E}" srcOrd="0" destOrd="0" presId="urn:microsoft.com/office/officeart/2005/8/layout/equation2"/>
    <dgm:cxn modelId="{D4984EF2-6424-4576-AD70-F6F96D9D75E6}" type="presParOf" srcId="{8646885D-4F30-414D-81D6-21170CDCDF49}" destId="{4ACAE078-3425-4667-BD14-8AE289FA1878}" srcOrd="1" destOrd="0" presId="urn:microsoft.com/office/officeart/2005/8/layout/equation2"/>
    <dgm:cxn modelId="{B9395939-3E29-4CEF-86DC-8507173755CD}" type="presParOf" srcId="{8646885D-4F30-414D-81D6-21170CDCDF49}" destId="{7212671A-40BC-45B2-94C1-7E26736A3502}" srcOrd="2" destOrd="0" presId="urn:microsoft.com/office/officeart/2005/8/layout/equation2"/>
    <dgm:cxn modelId="{45DA3151-44D6-4029-8C4A-15990EDEC2B2}" type="presParOf" srcId="{8646885D-4F30-414D-81D6-21170CDCDF49}" destId="{8581B995-779A-46D7-B71F-D20A5695E73B}" srcOrd="3" destOrd="0" presId="urn:microsoft.com/office/officeart/2005/8/layout/equation2"/>
    <dgm:cxn modelId="{A2CF0536-6038-4731-BB75-384145398CDE}" type="presParOf" srcId="{8646885D-4F30-414D-81D6-21170CDCDF49}" destId="{9F792105-FC97-4AB2-A3D3-7737A16E4E6F}" srcOrd="4" destOrd="0" presId="urn:microsoft.com/office/officeart/2005/8/layout/equation2"/>
    <dgm:cxn modelId="{CB4630E9-0B7C-432B-9A96-2E5D3BFEB84B}" type="presParOf" srcId="{97FD9AE3-4F27-4348-9657-C22C8C83D387}" destId="{6895330A-F430-4A7D-A866-0B34F26A8343}" srcOrd="1" destOrd="0" presId="urn:microsoft.com/office/officeart/2005/8/layout/equation2"/>
    <dgm:cxn modelId="{40087946-D752-4111-A89B-599E75E66312}" type="presParOf" srcId="{6895330A-F430-4A7D-A866-0B34F26A8343}" destId="{18505C99-3B82-49B6-96A9-4254C1358701}" srcOrd="0" destOrd="0" presId="urn:microsoft.com/office/officeart/2005/8/layout/equation2"/>
    <dgm:cxn modelId="{159ABDCF-43BE-4F8D-A98E-256B59BA96E2}" type="presParOf" srcId="{97FD9AE3-4F27-4348-9657-C22C8C83D387}" destId="{60DA0BC1-D459-4AD6-897D-AECA28BFA1D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1A91FB-5CF7-4FE6-946E-4D78D50554BE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6085B87-1920-400A-B777-EF05CC4A69EA}">
      <dgm:prSet phldrT="[Texto]" custT="1"/>
      <dgm:spPr/>
      <dgm:t>
        <a:bodyPr/>
        <a:lstStyle/>
        <a:p>
          <a:r>
            <a:rPr lang="es-MX" sz="1800" dirty="0"/>
            <a:t>Se ingiere quiste maduro.</a:t>
          </a:r>
        </a:p>
      </dgm:t>
    </dgm:pt>
    <dgm:pt modelId="{872AE3F2-8B5C-464D-8C52-48690A38EE3C}" type="parTrans" cxnId="{076678F6-B33D-490D-B55D-92F357A15F88}">
      <dgm:prSet/>
      <dgm:spPr/>
      <dgm:t>
        <a:bodyPr/>
        <a:lstStyle/>
        <a:p>
          <a:endParaRPr lang="es-MX"/>
        </a:p>
      </dgm:t>
    </dgm:pt>
    <dgm:pt modelId="{B9F0D97E-C175-4EFC-AB85-BB0270E68E72}" type="sibTrans" cxnId="{076678F6-B33D-490D-B55D-92F357A15F88}">
      <dgm:prSet/>
      <dgm:spPr/>
      <dgm:t>
        <a:bodyPr/>
        <a:lstStyle/>
        <a:p>
          <a:endParaRPr lang="es-MX"/>
        </a:p>
      </dgm:t>
    </dgm:pt>
    <dgm:pt modelId="{9D8703EB-720A-425F-89B8-F2BC89578B7B}">
      <dgm:prSet phldrT="[Texto]" custT="1"/>
      <dgm:spPr/>
      <dgm:t>
        <a:bodyPr/>
        <a:lstStyle/>
        <a:p>
          <a:r>
            <a:rPr lang="es-MX" sz="2000" dirty="0" err="1"/>
            <a:t>Desenquistamiento</a:t>
          </a:r>
          <a:r>
            <a:rPr lang="es-MX" sz="2000" dirty="0"/>
            <a:t> en el intestino.</a:t>
          </a:r>
        </a:p>
      </dgm:t>
    </dgm:pt>
    <dgm:pt modelId="{FF4C89C9-D212-49A7-B839-DA7A1F8C418B}" type="parTrans" cxnId="{E4EED31C-3117-4E1E-87F9-CC1598916842}">
      <dgm:prSet/>
      <dgm:spPr/>
      <dgm:t>
        <a:bodyPr/>
        <a:lstStyle/>
        <a:p>
          <a:endParaRPr lang="es-MX"/>
        </a:p>
      </dgm:t>
    </dgm:pt>
    <dgm:pt modelId="{EFD8D401-2CDE-4277-8A62-BF9DFC3DAAB5}" type="sibTrans" cxnId="{E4EED31C-3117-4E1E-87F9-CC1598916842}">
      <dgm:prSet/>
      <dgm:spPr/>
      <dgm:t>
        <a:bodyPr/>
        <a:lstStyle/>
        <a:p>
          <a:endParaRPr lang="es-MX"/>
        </a:p>
      </dgm:t>
    </dgm:pt>
    <dgm:pt modelId="{491FD297-B3ED-4DD3-80C8-4B1AE9387DAB}">
      <dgm:prSet phldrT="[Texto]" custT="1"/>
      <dgm:spPr/>
      <dgm:t>
        <a:bodyPr/>
        <a:lstStyle/>
        <a:p>
          <a:r>
            <a:rPr lang="es-MX" sz="1800" dirty="0"/>
            <a:t>Se liberan </a:t>
          </a:r>
          <a:r>
            <a:rPr lang="es-MX" sz="1800" i="1" dirty="0"/>
            <a:t>amébulas </a:t>
          </a:r>
          <a:r>
            <a:rPr lang="es-MX" sz="1800" i="1" dirty="0" err="1"/>
            <a:t>metaquísticas</a:t>
          </a:r>
          <a:endParaRPr lang="es-MX" sz="1800" i="1" dirty="0"/>
        </a:p>
        <a:p>
          <a:r>
            <a:rPr lang="es-MX" sz="1800" i="0" dirty="0"/>
            <a:t>(8 núcleos)</a:t>
          </a:r>
        </a:p>
      </dgm:t>
    </dgm:pt>
    <dgm:pt modelId="{E4C7F83C-6447-4659-8212-337F32942F28}" type="parTrans" cxnId="{4331FF86-CFBE-471D-B477-E9DE6CB9B9A8}">
      <dgm:prSet/>
      <dgm:spPr/>
      <dgm:t>
        <a:bodyPr/>
        <a:lstStyle/>
        <a:p>
          <a:endParaRPr lang="es-MX"/>
        </a:p>
      </dgm:t>
    </dgm:pt>
    <dgm:pt modelId="{D791F2BD-7951-4581-8604-E1C14AB4D296}" type="sibTrans" cxnId="{4331FF86-CFBE-471D-B477-E9DE6CB9B9A8}">
      <dgm:prSet/>
      <dgm:spPr/>
      <dgm:t>
        <a:bodyPr/>
        <a:lstStyle/>
        <a:p>
          <a:endParaRPr lang="es-MX"/>
        </a:p>
      </dgm:t>
    </dgm:pt>
    <dgm:pt modelId="{FC4083F3-58B2-49BA-8456-5E35D356EE74}">
      <dgm:prSet phldrT="[Texto]"/>
      <dgm:spPr/>
      <dgm:t>
        <a:bodyPr/>
        <a:lstStyle/>
        <a:p>
          <a:r>
            <a:rPr lang="es-MX" dirty="0"/>
            <a:t>Liberación de trofozoítos maduros.</a:t>
          </a:r>
        </a:p>
      </dgm:t>
    </dgm:pt>
    <dgm:pt modelId="{4851BAAD-256D-4C1C-8155-BFE20AECC030}" type="parTrans" cxnId="{A84DDA19-5696-4EC4-B64A-4FC375483656}">
      <dgm:prSet/>
      <dgm:spPr/>
      <dgm:t>
        <a:bodyPr/>
        <a:lstStyle/>
        <a:p>
          <a:endParaRPr lang="es-MX"/>
        </a:p>
      </dgm:t>
    </dgm:pt>
    <dgm:pt modelId="{E43BFBDD-CC03-42A4-ABC3-E1FA62AA9DD2}" type="sibTrans" cxnId="{A84DDA19-5696-4EC4-B64A-4FC375483656}">
      <dgm:prSet/>
      <dgm:spPr/>
      <dgm:t>
        <a:bodyPr/>
        <a:lstStyle/>
        <a:p>
          <a:endParaRPr lang="es-MX"/>
        </a:p>
      </dgm:t>
    </dgm:pt>
    <dgm:pt modelId="{169B89A4-58B9-4F67-B3C9-D9A2473E68A9}">
      <dgm:prSet phldrT="[Texto]"/>
      <dgm:spPr/>
      <dgm:t>
        <a:bodyPr/>
        <a:lstStyle/>
        <a:p>
          <a:r>
            <a:rPr lang="es-MX" dirty="0"/>
            <a:t>Multiplicación por fisión binaria.</a:t>
          </a:r>
        </a:p>
      </dgm:t>
    </dgm:pt>
    <dgm:pt modelId="{131D2381-3E43-4371-95BB-BDC5E6DDE481}" type="parTrans" cxnId="{4877588C-800F-43AC-A66F-56B952816610}">
      <dgm:prSet/>
      <dgm:spPr/>
      <dgm:t>
        <a:bodyPr/>
        <a:lstStyle/>
        <a:p>
          <a:endParaRPr lang="es-MX"/>
        </a:p>
      </dgm:t>
    </dgm:pt>
    <dgm:pt modelId="{C7F385FB-8E7C-4114-BA3C-787F076196F1}" type="sibTrans" cxnId="{4877588C-800F-43AC-A66F-56B952816610}">
      <dgm:prSet/>
      <dgm:spPr/>
      <dgm:t>
        <a:bodyPr/>
        <a:lstStyle/>
        <a:p>
          <a:endParaRPr lang="es-MX"/>
        </a:p>
      </dgm:t>
    </dgm:pt>
    <dgm:pt modelId="{54F60E3E-586E-4FE0-849B-7DBD8666F95E}">
      <dgm:prSet/>
      <dgm:spPr/>
      <dgm:t>
        <a:bodyPr/>
        <a:lstStyle/>
        <a:p>
          <a:r>
            <a:rPr lang="es-MX" dirty="0"/>
            <a:t>Colonización del intestino grueso.</a:t>
          </a:r>
        </a:p>
      </dgm:t>
    </dgm:pt>
    <dgm:pt modelId="{84B3B44C-5FA2-4ECF-A511-9FB67F17D769}" type="parTrans" cxnId="{435AA974-8C87-47E8-9F64-32932DE70B48}">
      <dgm:prSet/>
      <dgm:spPr/>
      <dgm:t>
        <a:bodyPr/>
        <a:lstStyle/>
        <a:p>
          <a:endParaRPr lang="es-MX"/>
        </a:p>
      </dgm:t>
    </dgm:pt>
    <dgm:pt modelId="{0DF468F3-6A2C-412F-BC3E-BF2366526B4D}" type="sibTrans" cxnId="{435AA974-8C87-47E8-9F64-32932DE70B48}">
      <dgm:prSet/>
      <dgm:spPr/>
      <dgm:t>
        <a:bodyPr/>
        <a:lstStyle/>
        <a:p>
          <a:endParaRPr lang="es-MX"/>
        </a:p>
      </dgm:t>
    </dgm:pt>
    <dgm:pt modelId="{D2784561-7126-4221-96CB-72AAACE8BF4B}">
      <dgm:prSet custT="1"/>
      <dgm:spPr/>
      <dgm:t>
        <a:bodyPr/>
        <a:lstStyle/>
        <a:p>
          <a:r>
            <a:rPr lang="es-MX" sz="2000" dirty="0"/>
            <a:t>Enquistamiento y expulsión en heces.</a:t>
          </a:r>
        </a:p>
      </dgm:t>
    </dgm:pt>
    <dgm:pt modelId="{01B3CACE-ADB8-439B-8550-F05BA6ED3E74}" type="parTrans" cxnId="{2EB56C7A-121D-4D81-8EAA-9B89A7C73484}">
      <dgm:prSet/>
      <dgm:spPr/>
      <dgm:t>
        <a:bodyPr/>
        <a:lstStyle/>
        <a:p>
          <a:endParaRPr lang="es-MX"/>
        </a:p>
      </dgm:t>
    </dgm:pt>
    <dgm:pt modelId="{650592A5-5E94-4C06-B745-5E9FAF8812D6}" type="sibTrans" cxnId="{2EB56C7A-121D-4D81-8EAA-9B89A7C73484}">
      <dgm:prSet/>
      <dgm:spPr/>
      <dgm:t>
        <a:bodyPr/>
        <a:lstStyle/>
        <a:p>
          <a:endParaRPr lang="es-MX"/>
        </a:p>
      </dgm:t>
    </dgm:pt>
    <dgm:pt modelId="{B6279F70-6C73-419D-B6F9-C3334C5FCED2}" type="pres">
      <dgm:prSet presAssocID="{581A91FB-5CF7-4FE6-946E-4D78D50554BE}" presName="cycle" presStyleCnt="0">
        <dgm:presLayoutVars>
          <dgm:dir/>
          <dgm:resizeHandles val="exact"/>
        </dgm:presLayoutVars>
      </dgm:prSet>
      <dgm:spPr/>
    </dgm:pt>
    <dgm:pt modelId="{1614FA02-B1C6-4341-BA6C-8F7352512795}" type="pres">
      <dgm:prSet presAssocID="{06085B87-1920-400A-B777-EF05CC4A69EA}" presName="dummy" presStyleCnt="0"/>
      <dgm:spPr/>
    </dgm:pt>
    <dgm:pt modelId="{F92F061C-3F87-4B0A-9DAF-4E8584140619}" type="pres">
      <dgm:prSet presAssocID="{06085B87-1920-400A-B777-EF05CC4A69EA}" presName="node" presStyleLbl="revTx" presStyleIdx="0" presStyleCnt="7" custScaleX="185288" custScaleY="46594" custRadScaleRad="110576" custRadScaleInc="89412">
        <dgm:presLayoutVars>
          <dgm:bulletEnabled val="1"/>
        </dgm:presLayoutVars>
      </dgm:prSet>
      <dgm:spPr/>
    </dgm:pt>
    <dgm:pt modelId="{10D35818-E6BC-4CB4-8927-DA6AB15F1CEB}" type="pres">
      <dgm:prSet presAssocID="{B9F0D97E-C175-4EFC-AB85-BB0270E68E72}" presName="sibTrans" presStyleLbl="node1" presStyleIdx="0" presStyleCnt="7" custLinFactNeighborX="2282" custLinFactNeighborY="2472"/>
      <dgm:spPr/>
    </dgm:pt>
    <dgm:pt modelId="{8F0EB55F-A58B-4499-A9DA-A26B005BDACF}" type="pres">
      <dgm:prSet presAssocID="{9D8703EB-720A-425F-89B8-F2BC89578B7B}" presName="dummy" presStyleCnt="0"/>
      <dgm:spPr/>
    </dgm:pt>
    <dgm:pt modelId="{40341305-A137-4577-B1A3-B937291A05E2}" type="pres">
      <dgm:prSet presAssocID="{9D8703EB-720A-425F-89B8-F2BC89578B7B}" presName="node" presStyleLbl="revTx" presStyleIdx="1" presStyleCnt="7" custScaleX="234283" custScaleY="91625">
        <dgm:presLayoutVars>
          <dgm:bulletEnabled val="1"/>
        </dgm:presLayoutVars>
      </dgm:prSet>
      <dgm:spPr/>
    </dgm:pt>
    <dgm:pt modelId="{143C3F75-683E-4567-B3A1-EBBA4E899395}" type="pres">
      <dgm:prSet presAssocID="{EFD8D401-2CDE-4277-8A62-BF9DFC3DAAB5}" presName="sibTrans" presStyleLbl="node1" presStyleIdx="1" presStyleCnt="7"/>
      <dgm:spPr/>
    </dgm:pt>
    <dgm:pt modelId="{9A87C6D1-340B-4341-B036-BF52F2552F64}" type="pres">
      <dgm:prSet presAssocID="{491FD297-B3ED-4DD3-80C8-4B1AE9387DAB}" presName="dummy" presStyleCnt="0"/>
      <dgm:spPr/>
    </dgm:pt>
    <dgm:pt modelId="{0620C208-0DE6-4D96-8AE5-1484DB587B80}" type="pres">
      <dgm:prSet presAssocID="{491FD297-B3ED-4DD3-80C8-4B1AE9387DAB}" presName="node" presStyleLbl="revTx" presStyleIdx="2" presStyleCnt="7" custScaleX="201296">
        <dgm:presLayoutVars>
          <dgm:bulletEnabled val="1"/>
        </dgm:presLayoutVars>
      </dgm:prSet>
      <dgm:spPr/>
    </dgm:pt>
    <dgm:pt modelId="{ED5A6A2F-B8F0-4342-9351-A115F23F60A9}" type="pres">
      <dgm:prSet presAssocID="{D791F2BD-7951-4581-8604-E1C14AB4D296}" presName="sibTrans" presStyleLbl="node1" presStyleIdx="2" presStyleCnt="7"/>
      <dgm:spPr/>
    </dgm:pt>
    <dgm:pt modelId="{6B612CB8-5E7F-4787-8A13-C76DBF9B8907}" type="pres">
      <dgm:prSet presAssocID="{FC4083F3-58B2-49BA-8456-5E35D356EE74}" presName="dummy" presStyleCnt="0"/>
      <dgm:spPr/>
    </dgm:pt>
    <dgm:pt modelId="{6CB901E9-010B-4B27-8F7D-CDF2AE9F01CD}" type="pres">
      <dgm:prSet presAssocID="{FC4083F3-58B2-49BA-8456-5E35D356EE74}" presName="node" presStyleLbl="revTx" presStyleIdx="3" presStyleCnt="7">
        <dgm:presLayoutVars>
          <dgm:bulletEnabled val="1"/>
        </dgm:presLayoutVars>
      </dgm:prSet>
      <dgm:spPr/>
    </dgm:pt>
    <dgm:pt modelId="{87196FB1-D63A-4762-9986-C08856237C40}" type="pres">
      <dgm:prSet presAssocID="{E43BFBDD-CC03-42A4-ABC3-E1FA62AA9DD2}" presName="sibTrans" presStyleLbl="node1" presStyleIdx="3" presStyleCnt="7"/>
      <dgm:spPr/>
    </dgm:pt>
    <dgm:pt modelId="{6A4F7C92-30A1-450B-86B9-8C563FACAF44}" type="pres">
      <dgm:prSet presAssocID="{169B89A4-58B9-4F67-B3C9-D9A2473E68A9}" presName="dummy" presStyleCnt="0"/>
      <dgm:spPr/>
    </dgm:pt>
    <dgm:pt modelId="{BFCA7CA1-E998-4EC9-B7FB-A1B2B8E5D5E1}" type="pres">
      <dgm:prSet presAssocID="{169B89A4-58B9-4F67-B3C9-D9A2473E68A9}" presName="node" presStyleLbl="revTx" presStyleIdx="4" presStyleCnt="7" custScaleX="186812">
        <dgm:presLayoutVars>
          <dgm:bulletEnabled val="1"/>
        </dgm:presLayoutVars>
      </dgm:prSet>
      <dgm:spPr/>
    </dgm:pt>
    <dgm:pt modelId="{5C382605-0FB2-413D-8B19-8F6EB55114FA}" type="pres">
      <dgm:prSet presAssocID="{C7F385FB-8E7C-4114-BA3C-787F076196F1}" presName="sibTrans" presStyleLbl="node1" presStyleIdx="4" presStyleCnt="7"/>
      <dgm:spPr/>
    </dgm:pt>
    <dgm:pt modelId="{6802F352-BD60-474D-90DC-B1D3875E5C06}" type="pres">
      <dgm:prSet presAssocID="{54F60E3E-586E-4FE0-849B-7DBD8666F95E}" presName="dummy" presStyleCnt="0"/>
      <dgm:spPr/>
    </dgm:pt>
    <dgm:pt modelId="{CC97FC57-B1EF-4219-B602-7970C816C9FD}" type="pres">
      <dgm:prSet presAssocID="{54F60E3E-586E-4FE0-849B-7DBD8666F95E}" presName="node" presStyleLbl="revTx" presStyleIdx="5" presStyleCnt="7" custScaleX="173903">
        <dgm:presLayoutVars>
          <dgm:bulletEnabled val="1"/>
        </dgm:presLayoutVars>
      </dgm:prSet>
      <dgm:spPr/>
    </dgm:pt>
    <dgm:pt modelId="{B0CFEDB6-3478-4A99-98C3-60BFAF44F319}" type="pres">
      <dgm:prSet presAssocID="{0DF468F3-6A2C-412F-BC3E-BF2366526B4D}" presName="sibTrans" presStyleLbl="node1" presStyleIdx="5" presStyleCnt="7"/>
      <dgm:spPr/>
    </dgm:pt>
    <dgm:pt modelId="{7D94BD25-2995-4ED3-8CDE-BCACCC5D807F}" type="pres">
      <dgm:prSet presAssocID="{D2784561-7126-4221-96CB-72AAACE8BF4B}" presName="dummy" presStyleCnt="0"/>
      <dgm:spPr/>
    </dgm:pt>
    <dgm:pt modelId="{38EDF963-3572-43D9-807C-3D7A41FCE196}" type="pres">
      <dgm:prSet presAssocID="{D2784561-7126-4221-96CB-72AAACE8BF4B}" presName="node" presStyleLbl="revTx" presStyleIdx="6" presStyleCnt="7" custScaleX="188008">
        <dgm:presLayoutVars>
          <dgm:bulletEnabled val="1"/>
        </dgm:presLayoutVars>
      </dgm:prSet>
      <dgm:spPr/>
    </dgm:pt>
    <dgm:pt modelId="{E822AAF9-415A-40AB-854F-B2AF39193352}" type="pres">
      <dgm:prSet presAssocID="{650592A5-5E94-4C06-B745-5E9FAF8812D6}" presName="sibTrans" presStyleLbl="node1" presStyleIdx="6" presStyleCnt="7" custLinFactNeighborX="-3503" custLinFactNeighborY="-164"/>
      <dgm:spPr/>
    </dgm:pt>
  </dgm:ptLst>
  <dgm:cxnLst>
    <dgm:cxn modelId="{6D525000-BEC0-44BD-9D7C-488A94CA61D3}" type="presOf" srcId="{650592A5-5E94-4C06-B745-5E9FAF8812D6}" destId="{E822AAF9-415A-40AB-854F-B2AF39193352}" srcOrd="0" destOrd="0" presId="urn:microsoft.com/office/officeart/2005/8/layout/cycle1"/>
    <dgm:cxn modelId="{4B1BA80D-3072-4A93-9D42-E955A9752BB0}" type="presOf" srcId="{169B89A4-58B9-4F67-B3C9-D9A2473E68A9}" destId="{BFCA7CA1-E998-4EC9-B7FB-A1B2B8E5D5E1}" srcOrd="0" destOrd="0" presId="urn:microsoft.com/office/officeart/2005/8/layout/cycle1"/>
    <dgm:cxn modelId="{A84DDA19-5696-4EC4-B64A-4FC375483656}" srcId="{581A91FB-5CF7-4FE6-946E-4D78D50554BE}" destId="{FC4083F3-58B2-49BA-8456-5E35D356EE74}" srcOrd="3" destOrd="0" parTransId="{4851BAAD-256D-4C1C-8155-BFE20AECC030}" sibTransId="{E43BFBDD-CC03-42A4-ABC3-E1FA62AA9DD2}"/>
    <dgm:cxn modelId="{E4EED31C-3117-4E1E-87F9-CC1598916842}" srcId="{581A91FB-5CF7-4FE6-946E-4D78D50554BE}" destId="{9D8703EB-720A-425F-89B8-F2BC89578B7B}" srcOrd="1" destOrd="0" parTransId="{FF4C89C9-D212-49A7-B839-DA7A1F8C418B}" sibTransId="{EFD8D401-2CDE-4277-8A62-BF9DFC3DAAB5}"/>
    <dgm:cxn modelId="{3F74C946-3577-45B7-BFF9-A8D52807E3E9}" type="presOf" srcId="{D2784561-7126-4221-96CB-72AAACE8BF4B}" destId="{38EDF963-3572-43D9-807C-3D7A41FCE196}" srcOrd="0" destOrd="0" presId="urn:microsoft.com/office/officeart/2005/8/layout/cycle1"/>
    <dgm:cxn modelId="{6A743847-7E9F-480F-83A1-C8ECBD54EA93}" type="presOf" srcId="{06085B87-1920-400A-B777-EF05CC4A69EA}" destId="{F92F061C-3F87-4B0A-9DAF-4E8584140619}" srcOrd="0" destOrd="0" presId="urn:microsoft.com/office/officeart/2005/8/layout/cycle1"/>
    <dgm:cxn modelId="{CAA6F548-C35B-4274-8309-FC9D73A3C6C9}" type="presOf" srcId="{FC4083F3-58B2-49BA-8456-5E35D356EE74}" destId="{6CB901E9-010B-4B27-8F7D-CDF2AE9F01CD}" srcOrd="0" destOrd="0" presId="urn:microsoft.com/office/officeart/2005/8/layout/cycle1"/>
    <dgm:cxn modelId="{A7546350-A74F-4A7E-AF02-1D137C01083A}" type="presOf" srcId="{9D8703EB-720A-425F-89B8-F2BC89578B7B}" destId="{40341305-A137-4577-B1A3-B937291A05E2}" srcOrd="0" destOrd="0" presId="urn:microsoft.com/office/officeart/2005/8/layout/cycle1"/>
    <dgm:cxn modelId="{435AA974-8C87-47E8-9F64-32932DE70B48}" srcId="{581A91FB-5CF7-4FE6-946E-4D78D50554BE}" destId="{54F60E3E-586E-4FE0-849B-7DBD8666F95E}" srcOrd="5" destOrd="0" parTransId="{84B3B44C-5FA2-4ECF-A511-9FB67F17D769}" sibTransId="{0DF468F3-6A2C-412F-BC3E-BF2366526B4D}"/>
    <dgm:cxn modelId="{9E0AD558-63CE-4DB9-AFCF-CDF6B0ED59F7}" type="presOf" srcId="{0DF468F3-6A2C-412F-BC3E-BF2366526B4D}" destId="{B0CFEDB6-3478-4A99-98C3-60BFAF44F319}" srcOrd="0" destOrd="0" presId="urn:microsoft.com/office/officeart/2005/8/layout/cycle1"/>
    <dgm:cxn modelId="{2EB56C7A-121D-4D81-8EAA-9B89A7C73484}" srcId="{581A91FB-5CF7-4FE6-946E-4D78D50554BE}" destId="{D2784561-7126-4221-96CB-72AAACE8BF4B}" srcOrd="6" destOrd="0" parTransId="{01B3CACE-ADB8-439B-8550-F05BA6ED3E74}" sibTransId="{650592A5-5E94-4C06-B745-5E9FAF8812D6}"/>
    <dgm:cxn modelId="{387EF57A-2DC2-4BB5-94D4-379F712DCF2E}" type="presOf" srcId="{E43BFBDD-CC03-42A4-ABC3-E1FA62AA9DD2}" destId="{87196FB1-D63A-4762-9986-C08856237C40}" srcOrd="0" destOrd="0" presId="urn:microsoft.com/office/officeart/2005/8/layout/cycle1"/>
    <dgm:cxn modelId="{F4B78D84-DAF3-4A9D-A5F0-08D791F1D323}" type="presOf" srcId="{EFD8D401-2CDE-4277-8A62-BF9DFC3DAAB5}" destId="{143C3F75-683E-4567-B3A1-EBBA4E899395}" srcOrd="0" destOrd="0" presId="urn:microsoft.com/office/officeart/2005/8/layout/cycle1"/>
    <dgm:cxn modelId="{4331FF86-CFBE-471D-B477-E9DE6CB9B9A8}" srcId="{581A91FB-5CF7-4FE6-946E-4D78D50554BE}" destId="{491FD297-B3ED-4DD3-80C8-4B1AE9387DAB}" srcOrd="2" destOrd="0" parTransId="{E4C7F83C-6447-4659-8212-337F32942F28}" sibTransId="{D791F2BD-7951-4581-8604-E1C14AB4D296}"/>
    <dgm:cxn modelId="{4877588C-800F-43AC-A66F-56B952816610}" srcId="{581A91FB-5CF7-4FE6-946E-4D78D50554BE}" destId="{169B89A4-58B9-4F67-B3C9-D9A2473E68A9}" srcOrd="4" destOrd="0" parTransId="{131D2381-3E43-4371-95BB-BDC5E6DDE481}" sibTransId="{C7F385FB-8E7C-4114-BA3C-787F076196F1}"/>
    <dgm:cxn modelId="{1FF74096-6EBA-4A4B-88C0-50CB0314C86D}" type="presOf" srcId="{B9F0D97E-C175-4EFC-AB85-BB0270E68E72}" destId="{10D35818-E6BC-4CB4-8927-DA6AB15F1CEB}" srcOrd="0" destOrd="0" presId="urn:microsoft.com/office/officeart/2005/8/layout/cycle1"/>
    <dgm:cxn modelId="{BB65969E-8F05-4CD0-AEA3-D8E66E001307}" type="presOf" srcId="{581A91FB-5CF7-4FE6-946E-4D78D50554BE}" destId="{B6279F70-6C73-419D-B6F9-C3334C5FCED2}" srcOrd="0" destOrd="0" presId="urn:microsoft.com/office/officeart/2005/8/layout/cycle1"/>
    <dgm:cxn modelId="{DAAB5BA9-D113-4EF1-B213-50FCA6E3EA9F}" type="presOf" srcId="{D791F2BD-7951-4581-8604-E1C14AB4D296}" destId="{ED5A6A2F-B8F0-4342-9351-A115F23F60A9}" srcOrd="0" destOrd="0" presId="urn:microsoft.com/office/officeart/2005/8/layout/cycle1"/>
    <dgm:cxn modelId="{ED9485B5-0647-48AB-9412-C33CA34BD895}" type="presOf" srcId="{C7F385FB-8E7C-4114-BA3C-787F076196F1}" destId="{5C382605-0FB2-413D-8B19-8F6EB55114FA}" srcOrd="0" destOrd="0" presId="urn:microsoft.com/office/officeart/2005/8/layout/cycle1"/>
    <dgm:cxn modelId="{BAA1BDBB-F19F-40E0-9C1D-5CB66C24762E}" type="presOf" srcId="{54F60E3E-586E-4FE0-849B-7DBD8666F95E}" destId="{CC97FC57-B1EF-4219-B602-7970C816C9FD}" srcOrd="0" destOrd="0" presId="urn:microsoft.com/office/officeart/2005/8/layout/cycle1"/>
    <dgm:cxn modelId="{ECA8AFDC-06B2-41DC-9AB5-5453378D14A8}" type="presOf" srcId="{491FD297-B3ED-4DD3-80C8-4B1AE9387DAB}" destId="{0620C208-0DE6-4D96-8AE5-1484DB587B80}" srcOrd="0" destOrd="0" presId="urn:microsoft.com/office/officeart/2005/8/layout/cycle1"/>
    <dgm:cxn modelId="{076678F6-B33D-490D-B55D-92F357A15F88}" srcId="{581A91FB-5CF7-4FE6-946E-4D78D50554BE}" destId="{06085B87-1920-400A-B777-EF05CC4A69EA}" srcOrd="0" destOrd="0" parTransId="{872AE3F2-8B5C-464D-8C52-48690A38EE3C}" sibTransId="{B9F0D97E-C175-4EFC-AB85-BB0270E68E72}"/>
    <dgm:cxn modelId="{B948C7C1-DC2F-4F35-BEFE-705B2A530F43}" type="presParOf" srcId="{B6279F70-6C73-419D-B6F9-C3334C5FCED2}" destId="{1614FA02-B1C6-4341-BA6C-8F7352512795}" srcOrd="0" destOrd="0" presId="urn:microsoft.com/office/officeart/2005/8/layout/cycle1"/>
    <dgm:cxn modelId="{8FE4B56F-540B-45CE-93BD-C2530B2D41B7}" type="presParOf" srcId="{B6279F70-6C73-419D-B6F9-C3334C5FCED2}" destId="{F92F061C-3F87-4B0A-9DAF-4E8584140619}" srcOrd="1" destOrd="0" presId="urn:microsoft.com/office/officeart/2005/8/layout/cycle1"/>
    <dgm:cxn modelId="{B7897B6A-9687-46B5-993D-84DE7D5700E9}" type="presParOf" srcId="{B6279F70-6C73-419D-B6F9-C3334C5FCED2}" destId="{10D35818-E6BC-4CB4-8927-DA6AB15F1CEB}" srcOrd="2" destOrd="0" presId="urn:microsoft.com/office/officeart/2005/8/layout/cycle1"/>
    <dgm:cxn modelId="{66B9D21B-2D6E-4B9D-B78F-E35BACCBE69D}" type="presParOf" srcId="{B6279F70-6C73-419D-B6F9-C3334C5FCED2}" destId="{8F0EB55F-A58B-4499-A9DA-A26B005BDACF}" srcOrd="3" destOrd="0" presId="urn:microsoft.com/office/officeart/2005/8/layout/cycle1"/>
    <dgm:cxn modelId="{703AFAFE-449E-46B9-9C18-89D62E71FC10}" type="presParOf" srcId="{B6279F70-6C73-419D-B6F9-C3334C5FCED2}" destId="{40341305-A137-4577-B1A3-B937291A05E2}" srcOrd="4" destOrd="0" presId="urn:microsoft.com/office/officeart/2005/8/layout/cycle1"/>
    <dgm:cxn modelId="{60B23B56-28B7-4958-A36E-A2AD77077572}" type="presParOf" srcId="{B6279F70-6C73-419D-B6F9-C3334C5FCED2}" destId="{143C3F75-683E-4567-B3A1-EBBA4E899395}" srcOrd="5" destOrd="0" presId="urn:microsoft.com/office/officeart/2005/8/layout/cycle1"/>
    <dgm:cxn modelId="{87522BF9-D82E-43F2-A17B-2086E5F69D44}" type="presParOf" srcId="{B6279F70-6C73-419D-B6F9-C3334C5FCED2}" destId="{9A87C6D1-340B-4341-B036-BF52F2552F64}" srcOrd="6" destOrd="0" presId="urn:microsoft.com/office/officeart/2005/8/layout/cycle1"/>
    <dgm:cxn modelId="{D2DDFF55-DED2-4C08-820A-A3C4BE681BEA}" type="presParOf" srcId="{B6279F70-6C73-419D-B6F9-C3334C5FCED2}" destId="{0620C208-0DE6-4D96-8AE5-1484DB587B80}" srcOrd="7" destOrd="0" presId="urn:microsoft.com/office/officeart/2005/8/layout/cycle1"/>
    <dgm:cxn modelId="{39FB1A66-2B05-46FF-A2D9-CAECB8DBE092}" type="presParOf" srcId="{B6279F70-6C73-419D-B6F9-C3334C5FCED2}" destId="{ED5A6A2F-B8F0-4342-9351-A115F23F60A9}" srcOrd="8" destOrd="0" presId="urn:microsoft.com/office/officeart/2005/8/layout/cycle1"/>
    <dgm:cxn modelId="{A5790BB4-C392-4E8B-933A-031289FB64D2}" type="presParOf" srcId="{B6279F70-6C73-419D-B6F9-C3334C5FCED2}" destId="{6B612CB8-5E7F-4787-8A13-C76DBF9B8907}" srcOrd="9" destOrd="0" presId="urn:microsoft.com/office/officeart/2005/8/layout/cycle1"/>
    <dgm:cxn modelId="{349AAD0B-D032-41B1-814F-5A92D6E2B973}" type="presParOf" srcId="{B6279F70-6C73-419D-B6F9-C3334C5FCED2}" destId="{6CB901E9-010B-4B27-8F7D-CDF2AE9F01CD}" srcOrd="10" destOrd="0" presId="urn:microsoft.com/office/officeart/2005/8/layout/cycle1"/>
    <dgm:cxn modelId="{CF64EA44-FC21-4719-A315-EC27A867769E}" type="presParOf" srcId="{B6279F70-6C73-419D-B6F9-C3334C5FCED2}" destId="{87196FB1-D63A-4762-9986-C08856237C40}" srcOrd="11" destOrd="0" presId="urn:microsoft.com/office/officeart/2005/8/layout/cycle1"/>
    <dgm:cxn modelId="{01BEF570-D60E-42B1-8893-0054E77EF7CB}" type="presParOf" srcId="{B6279F70-6C73-419D-B6F9-C3334C5FCED2}" destId="{6A4F7C92-30A1-450B-86B9-8C563FACAF44}" srcOrd="12" destOrd="0" presId="urn:microsoft.com/office/officeart/2005/8/layout/cycle1"/>
    <dgm:cxn modelId="{77D78BB2-4717-4A4F-8963-E80C5BB35D69}" type="presParOf" srcId="{B6279F70-6C73-419D-B6F9-C3334C5FCED2}" destId="{BFCA7CA1-E998-4EC9-B7FB-A1B2B8E5D5E1}" srcOrd="13" destOrd="0" presId="urn:microsoft.com/office/officeart/2005/8/layout/cycle1"/>
    <dgm:cxn modelId="{BB894E94-EA0A-4950-A008-0A91231950DC}" type="presParOf" srcId="{B6279F70-6C73-419D-B6F9-C3334C5FCED2}" destId="{5C382605-0FB2-413D-8B19-8F6EB55114FA}" srcOrd="14" destOrd="0" presId="urn:microsoft.com/office/officeart/2005/8/layout/cycle1"/>
    <dgm:cxn modelId="{769C21A6-F616-4A80-A68D-36332A9BFC33}" type="presParOf" srcId="{B6279F70-6C73-419D-B6F9-C3334C5FCED2}" destId="{6802F352-BD60-474D-90DC-B1D3875E5C06}" srcOrd="15" destOrd="0" presId="urn:microsoft.com/office/officeart/2005/8/layout/cycle1"/>
    <dgm:cxn modelId="{7934E772-4ECE-44D8-A6E4-F11C4AB876D9}" type="presParOf" srcId="{B6279F70-6C73-419D-B6F9-C3334C5FCED2}" destId="{CC97FC57-B1EF-4219-B602-7970C816C9FD}" srcOrd="16" destOrd="0" presId="urn:microsoft.com/office/officeart/2005/8/layout/cycle1"/>
    <dgm:cxn modelId="{3FA7AF3B-8D45-4778-BFED-7175407D05D2}" type="presParOf" srcId="{B6279F70-6C73-419D-B6F9-C3334C5FCED2}" destId="{B0CFEDB6-3478-4A99-98C3-60BFAF44F319}" srcOrd="17" destOrd="0" presId="urn:microsoft.com/office/officeart/2005/8/layout/cycle1"/>
    <dgm:cxn modelId="{4BF5AE6C-EE28-4530-A077-E88F7FBA8584}" type="presParOf" srcId="{B6279F70-6C73-419D-B6F9-C3334C5FCED2}" destId="{7D94BD25-2995-4ED3-8CDE-BCACCC5D807F}" srcOrd="18" destOrd="0" presId="urn:microsoft.com/office/officeart/2005/8/layout/cycle1"/>
    <dgm:cxn modelId="{D6CF656C-4A80-4553-8345-06E863C02090}" type="presParOf" srcId="{B6279F70-6C73-419D-B6F9-C3334C5FCED2}" destId="{38EDF963-3572-43D9-807C-3D7A41FCE196}" srcOrd="19" destOrd="0" presId="urn:microsoft.com/office/officeart/2005/8/layout/cycle1"/>
    <dgm:cxn modelId="{C94411EF-41F8-4E62-BB02-2C286796B485}" type="presParOf" srcId="{B6279F70-6C73-419D-B6F9-C3334C5FCED2}" destId="{E822AAF9-415A-40AB-854F-B2AF39193352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F2768D-9224-4CF6-A6A6-8ABD1041B9D0}" type="doc">
      <dgm:prSet loTypeId="urn:microsoft.com/office/officeart/2005/8/layout/v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0DE0565-5BC4-4BD6-BD5D-3FF01A489576}">
      <dgm:prSet phldrT="[Texto]"/>
      <dgm:spPr/>
      <dgm:t>
        <a:bodyPr/>
        <a:lstStyle/>
        <a:p>
          <a:r>
            <a:rPr lang="es-MX" b="1" dirty="0"/>
            <a:t>Parasitológico</a:t>
          </a:r>
        </a:p>
      </dgm:t>
    </dgm:pt>
    <dgm:pt modelId="{4FAE7D2C-EBE7-4146-9FB1-89C5A7652FB3}" type="parTrans" cxnId="{B7F4D668-AFAD-43CA-89DD-0BD08BA9587A}">
      <dgm:prSet/>
      <dgm:spPr/>
      <dgm:t>
        <a:bodyPr/>
        <a:lstStyle/>
        <a:p>
          <a:endParaRPr lang="es-MX"/>
        </a:p>
      </dgm:t>
    </dgm:pt>
    <dgm:pt modelId="{EC3CF4E1-54B7-4FE4-A9CB-327E0F26794A}" type="sibTrans" cxnId="{B7F4D668-AFAD-43CA-89DD-0BD08BA9587A}">
      <dgm:prSet/>
      <dgm:spPr/>
      <dgm:t>
        <a:bodyPr/>
        <a:lstStyle/>
        <a:p>
          <a:endParaRPr lang="es-MX"/>
        </a:p>
      </dgm:t>
    </dgm:pt>
    <dgm:pt modelId="{F257DE1D-B093-42C1-9E62-D1CB10BD4492}">
      <dgm:prSet phldrT="[Texto]"/>
      <dgm:spPr/>
      <dgm:t>
        <a:bodyPr/>
        <a:lstStyle/>
        <a:p>
          <a:r>
            <a:rPr lang="es-MX" dirty="0"/>
            <a:t>Examen directo en fresco.</a:t>
          </a:r>
        </a:p>
      </dgm:t>
    </dgm:pt>
    <dgm:pt modelId="{3A1743CE-DDF1-488F-BF38-E3BA563963A7}" type="parTrans" cxnId="{15049582-4C31-41EC-9ADF-08E1250B58CE}">
      <dgm:prSet/>
      <dgm:spPr/>
      <dgm:t>
        <a:bodyPr/>
        <a:lstStyle/>
        <a:p>
          <a:endParaRPr lang="es-MX"/>
        </a:p>
      </dgm:t>
    </dgm:pt>
    <dgm:pt modelId="{EF58782F-563D-4C09-9AC4-121356087771}" type="sibTrans" cxnId="{15049582-4C31-41EC-9ADF-08E1250B58CE}">
      <dgm:prSet/>
      <dgm:spPr/>
      <dgm:t>
        <a:bodyPr/>
        <a:lstStyle/>
        <a:p>
          <a:endParaRPr lang="es-MX"/>
        </a:p>
      </dgm:t>
    </dgm:pt>
    <dgm:pt modelId="{378D2BB7-50AE-44C4-9ED5-5191AA64A010}">
      <dgm:prSet phldrT="[Texto]"/>
      <dgm:spPr/>
      <dgm:t>
        <a:bodyPr/>
        <a:lstStyle/>
        <a:p>
          <a:r>
            <a:rPr lang="es-MX" dirty="0"/>
            <a:t>Coproparasitoscópico de concentración.</a:t>
          </a:r>
        </a:p>
      </dgm:t>
    </dgm:pt>
    <dgm:pt modelId="{9CDF1108-FF9D-4524-9B99-C08840E50344}" type="parTrans" cxnId="{1B3546D3-E991-4028-B508-135D9366A3F9}">
      <dgm:prSet/>
      <dgm:spPr/>
      <dgm:t>
        <a:bodyPr/>
        <a:lstStyle/>
        <a:p>
          <a:endParaRPr lang="es-MX"/>
        </a:p>
      </dgm:t>
    </dgm:pt>
    <dgm:pt modelId="{3EA0EE9B-8EFA-4E4A-9154-BED42CB2C9FC}" type="sibTrans" cxnId="{1B3546D3-E991-4028-B508-135D9366A3F9}">
      <dgm:prSet/>
      <dgm:spPr/>
      <dgm:t>
        <a:bodyPr/>
        <a:lstStyle/>
        <a:p>
          <a:endParaRPr lang="es-MX"/>
        </a:p>
      </dgm:t>
    </dgm:pt>
    <dgm:pt modelId="{0BF67433-C2FF-4339-9BF9-6954F4655E86}">
      <dgm:prSet phldrT="[Texto]"/>
      <dgm:spPr/>
      <dgm:t>
        <a:bodyPr/>
        <a:lstStyle/>
        <a:p>
          <a:r>
            <a:rPr lang="es-MX" b="1" dirty="0"/>
            <a:t>Técnicas de tinción</a:t>
          </a:r>
        </a:p>
      </dgm:t>
    </dgm:pt>
    <dgm:pt modelId="{88B47375-4B2A-4E34-A06B-7755E151E98D}" type="parTrans" cxnId="{1D7EBAA8-65EA-4D98-A638-90BA3B87B8B5}">
      <dgm:prSet/>
      <dgm:spPr/>
      <dgm:t>
        <a:bodyPr/>
        <a:lstStyle/>
        <a:p>
          <a:endParaRPr lang="es-MX"/>
        </a:p>
      </dgm:t>
    </dgm:pt>
    <dgm:pt modelId="{9CCD4F9B-0E1D-4D86-99E8-C75AC428F8F1}" type="sibTrans" cxnId="{1D7EBAA8-65EA-4D98-A638-90BA3B87B8B5}">
      <dgm:prSet/>
      <dgm:spPr/>
      <dgm:t>
        <a:bodyPr/>
        <a:lstStyle/>
        <a:p>
          <a:endParaRPr lang="es-MX"/>
        </a:p>
      </dgm:t>
    </dgm:pt>
    <dgm:pt modelId="{DC9814F7-85C5-4861-818E-D5B99BD55C7B}">
      <dgm:prSet phldrT="[Texto]"/>
      <dgm:spPr/>
      <dgm:t>
        <a:bodyPr/>
        <a:lstStyle/>
        <a:p>
          <a:r>
            <a:rPr lang="es-MX" dirty="0" err="1"/>
            <a:t>Tricrómica</a:t>
          </a:r>
          <a:r>
            <a:rPr lang="es-MX" dirty="0"/>
            <a:t>.</a:t>
          </a:r>
        </a:p>
      </dgm:t>
    </dgm:pt>
    <dgm:pt modelId="{672F0377-566C-41A9-B3AD-FF51928F418E}" type="parTrans" cxnId="{35850DCD-4785-4280-926A-6CC6C733B297}">
      <dgm:prSet/>
      <dgm:spPr/>
      <dgm:t>
        <a:bodyPr/>
        <a:lstStyle/>
        <a:p>
          <a:endParaRPr lang="es-MX"/>
        </a:p>
      </dgm:t>
    </dgm:pt>
    <dgm:pt modelId="{DFEB1522-CF15-436F-AB4F-0BFFDCA23035}" type="sibTrans" cxnId="{35850DCD-4785-4280-926A-6CC6C733B297}">
      <dgm:prSet/>
      <dgm:spPr/>
      <dgm:t>
        <a:bodyPr/>
        <a:lstStyle/>
        <a:p>
          <a:endParaRPr lang="es-MX"/>
        </a:p>
      </dgm:t>
    </dgm:pt>
    <dgm:pt modelId="{91344B90-EECD-4781-AEC1-619944A3DFD7}">
      <dgm:prSet phldrT="[Texto]"/>
      <dgm:spPr/>
      <dgm:t>
        <a:bodyPr/>
        <a:lstStyle/>
        <a:p>
          <a:r>
            <a:rPr lang="es-MX" dirty="0"/>
            <a:t>Hematoxilina férrica.</a:t>
          </a:r>
        </a:p>
      </dgm:t>
    </dgm:pt>
    <dgm:pt modelId="{0F0AA447-F09F-4738-B320-EC642D3CE4F3}" type="parTrans" cxnId="{4E7AE2A8-2A22-4C82-BD8C-7915973E8DE6}">
      <dgm:prSet/>
      <dgm:spPr/>
      <dgm:t>
        <a:bodyPr/>
        <a:lstStyle/>
        <a:p>
          <a:endParaRPr lang="es-MX"/>
        </a:p>
      </dgm:t>
    </dgm:pt>
    <dgm:pt modelId="{32E510FE-8A04-4D73-934F-6F77E45C94DB}" type="sibTrans" cxnId="{4E7AE2A8-2A22-4C82-BD8C-7915973E8DE6}">
      <dgm:prSet/>
      <dgm:spPr/>
      <dgm:t>
        <a:bodyPr/>
        <a:lstStyle/>
        <a:p>
          <a:endParaRPr lang="es-MX"/>
        </a:p>
      </dgm:t>
    </dgm:pt>
    <dgm:pt modelId="{79345367-3E1E-4026-8A52-FDA58371E337}">
      <dgm:prSet phldrT="[Texto]"/>
      <dgm:spPr/>
      <dgm:t>
        <a:bodyPr/>
        <a:lstStyle/>
        <a:p>
          <a:r>
            <a:rPr lang="es-MX" b="1" dirty="0"/>
            <a:t>Cultivo</a:t>
          </a:r>
        </a:p>
      </dgm:t>
    </dgm:pt>
    <dgm:pt modelId="{540AA7D3-32A9-4CBA-A96B-B587FB81CE2F}" type="parTrans" cxnId="{27681156-0A76-41AB-9D61-92C0CE5C7578}">
      <dgm:prSet/>
      <dgm:spPr/>
      <dgm:t>
        <a:bodyPr/>
        <a:lstStyle/>
        <a:p>
          <a:endParaRPr lang="es-MX"/>
        </a:p>
      </dgm:t>
    </dgm:pt>
    <dgm:pt modelId="{A37A3DE1-1139-4F82-AD36-1E0C5008507C}" type="sibTrans" cxnId="{27681156-0A76-41AB-9D61-92C0CE5C7578}">
      <dgm:prSet/>
      <dgm:spPr/>
      <dgm:t>
        <a:bodyPr/>
        <a:lstStyle/>
        <a:p>
          <a:endParaRPr lang="es-MX"/>
        </a:p>
      </dgm:t>
    </dgm:pt>
    <dgm:pt modelId="{8ACD9957-D5F3-45DC-9D9A-9195717EC2E8}">
      <dgm:prSet phldrT="[Texto]"/>
      <dgm:spPr/>
      <dgm:t>
        <a:bodyPr/>
        <a:lstStyle/>
        <a:p>
          <a:r>
            <a:rPr lang="es-MX" dirty="0"/>
            <a:t>Axénico.</a:t>
          </a:r>
        </a:p>
      </dgm:t>
    </dgm:pt>
    <dgm:pt modelId="{3BD6D2D3-A60E-42C2-B533-FA071618B625}" type="parTrans" cxnId="{3DA8F126-2E67-4461-BBF7-6E4726868E38}">
      <dgm:prSet/>
      <dgm:spPr/>
      <dgm:t>
        <a:bodyPr/>
        <a:lstStyle/>
        <a:p>
          <a:endParaRPr lang="es-MX"/>
        </a:p>
      </dgm:t>
    </dgm:pt>
    <dgm:pt modelId="{137725F3-369D-449A-8694-63D44EC26BEF}" type="sibTrans" cxnId="{3DA8F126-2E67-4461-BBF7-6E4726868E38}">
      <dgm:prSet/>
      <dgm:spPr/>
      <dgm:t>
        <a:bodyPr/>
        <a:lstStyle/>
        <a:p>
          <a:endParaRPr lang="es-MX"/>
        </a:p>
      </dgm:t>
    </dgm:pt>
    <dgm:pt modelId="{9EBD3B79-6E05-4BA0-A929-770A2596BF91}">
      <dgm:prSet phldrT="[Texto]"/>
      <dgm:spPr/>
      <dgm:t>
        <a:bodyPr/>
        <a:lstStyle/>
        <a:p>
          <a:r>
            <a:rPr lang="es-MX" dirty="0" err="1"/>
            <a:t>Monoxénico</a:t>
          </a:r>
          <a:r>
            <a:rPr lang="es-MX" dirty="0"/>
            <a:t>.</a:t>
          </a:r>
        </a:p>
      </dgm:t>
    </dgm:pt>
    <dgm:pt modelId="{84C90972-9925-4ED6-B5FF-20108A6A7BC0}" type="parTrans" cxnId="{6A1E6B58-B614-4F48-BEB9-4E0F4E726916}">
      <dgm:prSet/>
      <dgm:spPr/>
      <dgm:t>
        <a:bodyPr/>
        <a:lstStyle/>
        <a:p>
          <a:endParaRPr lang="es-MX"/>
        </a:p>
      </dgm:t>
    </dgm:pt>
    <dgm:pt modelId="{E8148D6B-DC41-4C6F-8120-9831193DBCBC}" type="sibTrans" cxnId="{6A1E6B58-B614-4F48-BEB9-4E0F4E726916}">
      <dgm:prSet/>
      <dgm:spPr/>
      <dgm:t>
        <a:bodyPr/>
        <a:lstStyle/>
        <a:p>
          <a:endParaRPr lang="es-MX"/>
        </a:p>
      </dgm:t>
    </dgm:pt>
    <dgm:pt modelId="{DDC01DA9-BADA-45A5-BF8C-BEBD56A9429C}">
      <dgm:prSet/>
      <dgm:spPr/>
      <dgm:t>
        <a:bodyPr/>
        <a:lstStyle/>
        <a:p>
          <a:r>
            <a:rPr lang="es-MX" dirty="0" err="1"/>
            <a:t>Coproantígeno</a:t>
          </a:r>
          <a:endParaRPr lang="es-MX" dirty="0"/>
        </a:p>
      </dgm:t>
    </dgm:pt>
    <dgm:pt modelId="{AC8501AA-DADF-46D6-9178-A1A48392B796}" type="parTrans" cxnId="{D3F8ED6C-F9E9-4A70-9CB8-8D7B3B3DBD3A}">
      <dgm:prSet/>
      <dgm:spPr/>
      <dgm:t>
        <a:bodyPr/>
        <a:lstStyle/>
        <a:p>
          <a:endParaRPr lang="es-MX"/>
        </a:p>
      </dgm:t>
    </dgm:pt>
    <dgm:pt modelId="{AF05131B-DCE9-40F7-B3C7-8C9BBDD4FE9C}" type="sibTrans" cxnId="{D3F8ED6C-F9E9-4A70-9CB8-8D7B3B3DBD3A}">
      <dgm:prSet/>
      <dgm:spPr/>
      <dgm:t>
        <a:bodyPr/>
        <a:lstStyle/>
        <a:p>
          <a:endParaRPr lang="es-MX"/>
        </a:p>
      </dgm:t>
    </dgm:pt>
    <dgm:pt modelId="{B55A9C39-AD57-4C36-BDEA-895FCFA2875D}">
      <dgm:prSet/>
      <dgm:spPr/>
      <dgm:t>
        <a:bodyPr/>
        <a:lstStyle/>
        <a:p>
          <a:r>
            <a:rPr lang="es-MX" b="1" dirty="0"/>
            <a:t>Gabinete</a:t>
          </a:r>
        </a:p>
      </dgm:t>
    </dgm:pt>
    <dgm:pt modelId="{7564CA66-FCA5-4C54-B9DA-63FE3CD8E89B}" type="parTrans" cxnId="{8A7890E9-E7B4-4CB1-B574-B5DB21BA5922}">
      <dgm:prSet/>
      <dgm:spPr/>
      <dgm:t>
        <a:bodyPr/>
        <a:lstStyle/>
        <a:p>
          <a:endParaRPr lang="es-MX"/>
        </a:p>
      </dgm:t>
    </dgm:pt>
    <dgm:pt modelId="{04961456-5877-43C8-AD92-412836CF1894}" type="sibTrans" cxnId="{8A7890E9-E7B4-4CB1-B574-B5DB21BA5922}">
      <dgm:prSet/>
      <dgm:spPr/>
      <dgm:t>
        <a:bodyPr/>
        <a:lstStyle/>
        <a:p>
          <a:endParaRPr lang="es-MX"/>
        </a:p>
      </dgm:t>
    </dgm:pt>
    <dgm:pt modelId="{B304A2EE-79C4-4716-B5C5-C59F0161BAB4}">
      <dgm:prSet/>
      <dgm:spPr/>
      <dgm:t>
        <a:bodyPr/>
        <a:lstStyle/>
        <a:p>
          <a:r>
            <a:rPr lang="es-MX" b="1" dirty="0"/>
            <a:t>Serología</a:t>
          </a:r>
        </a:p>
      </dgm:t>
    </dgm:pt>
    <dgm:pt modelId="{63164872-9835-4788-AF7B-42EE093EE32A}" type="parTrans" cxnId="{A0250475-CFCE-43FD-8E40-3319040AF73A}">
      <dgm:prSet/>
      <dgm:spPr/>
      <dgm:t>
        <a:bodyPr/>
        <a:lstStyle/>
        <a:p>
          <a:endParaRPr lang="es-MX"/>
        </a:p>
      </dgm:t>
    </dgm:pt>
    <dgm:pt modelId="{D13248F6-8C3A-4050-8DD5-3253EB19A350}" type="sibTrans" cxnId="{A0250475-CFCE-43FD-8E40-3319040AF73A}">
      <dgm:prSet/>
      <dgm:spPr/>
      <dgm:t>
        <a:bodyPr/>
        <a:lstStyle/>
        <a:p>
          <a:endParaRPr lang="es-MX"/>
        </a:p>
      </dgm:t>
    </dgm:pt>
    <dgm:pt modelId="{4A49E7EF-08BB-4C83-BDFD-7D12238F411B}">
      <dgm:prSet phldrT="[Texto]"/>
      <dgm:spPr/>
      <dgm:t>
        <a:bodyPr/>
        <a:lstStyle/>
        <a:p>
          <a:r>
            <a:rPr lang="es-MX" dirty="0"/>
            <a:t>Raspado y biopsia de úlceras.</a:t>
          </a:r>
        </a:p>
      </dgm:t>
    </dgm:pt>
    <dgm:pt modelId="{28535C5B-A6E9-477F-904A-853859F51D05}" type="parTrans" cxnId="{166B465B-4E94-4002-9D91-05FCFFEE21FF}">
      <dgm:prSet/>
      <dgm:spPr/>
      <dgm:t>
        <a:bodyPr/>
        <a:lstStyle/>
        <a:p>
          <a:endParaRPr lang="es-MX"/>
        </a:p>
      </dgm:t>
    </dgm:pt>
    <dgm:pt modelId="{9C2D9311-C1F2-49BB-9356-1FC9E55EAF0E}" type="sibTrans" cxnId="{166B465B-4E94-4002-9D91-05FCFFEE21FF}">
      <dgm:prSet/>
      <dgm:spPr/>
      <dgm:t>
        <a:bodyPr/>
        <a:lstStyle/>
        <a:p>
          <a:endParaRPr lang="es-MX"/>
        </a:p>
      </dgm:t>
    </dgm:pt>
    <dgm:pt modelId="{A3E22836-FCDA-4A26-A27C-8D3974990C6B}">
      <dgm:prSet phldrT="[Texto]"/>
      <dgm:spPr/>
      <dgm:t>
        <a:bodyPr/>
        <a:lstStyle/>
        <a:p>
          <a:r>
            <a:rPr lang="es-MX" dirty="0" err="1"/>
            <a:t>Plurixénico</a:t>
          </a:r>
          <a:r>
            <a:rPr lang="es-MX" dirty="0"/>
            <a:t>.</a:t>
          </a:r>
        </a:p>
      </dgm:t>
    </dgm:pt>
    <dgm:pt modelId="{DE23C51C-1C90-42C6-9765-D18625B2BD25}" type="parTrans" cxnId="{0779E73D-8BB8-4D17-AC91-3A29589C9980}">
      <dgm:prSet/>
      <dgm:spPr/>
      <dgm:t>
        <a:bodyPr/>
        <a:lstStyle/>
        <a:p>
          <a:endParaRPr lang="es-MX"/>
        </a:p>
      </dgm:t>
    </dgm:pt>
    <dgm:pt modelId="{F15074AF-0E31-465F-9DEF-A700202E69BD}" type="sibTrans" cxnId="{0779E73D-8BB8-4D17-AC91-3A29589C9980}">
      <dgm:prSet/>
      <dgm:spPr/>
      <dgm:t>
        <a:bodyPr/>
        <a:lstStyle/>
        <a:p>
          <a:endParaRPr lang="es-MX"/>
        </a:p>
      </dgm:t>
    </dgm:pt>
    <dgm:pt modelId="{3F4D56B1-A896-497B-9E2D-E8C0CA73B710}">
      <dgm:prSet/>
      <dgm:spPr/>
      <dgm:t>
        <a:bodyPr/>
        <a:lstStyle/>
        <a:p>
          <a:r>
            <a:rPr lang="es-MX" dirty="0"/>
            <a:t>Colonoscopía.</a:t>
          </a:r>
        </a:p>
      </dgm:t>
    </dgm:pt>
    <dgm:pt modelId="{560B5247-884C-4997-A251-F230B8C88B43}" type="parTrans" cxnId="{CEF49DCD-4602-49FB-A9E0-218B9CEA3C81}">
      <dgm:prSet/>
      <dgm:spPr/>
      <dgm:t>
        <a:bodyPr/>
        <a:lstStyle/>
        <a:p>
          <a:endParaRPr lang="es-MX"/>
        </a:p>
      </dgm:t>
    </dgm:pt>
    <dgm:pt modelId="{A6FD69E0-ACCA-4030-9D56-5886E862AAE2}" type="sibTrans" cxnId="{CEF49DCD-4602-49FB-A9E0-218B9CEA3C81}">
      <dgm:prSet/>
      <dgm:spPr/>
      <dgm:t>
        <a:bodyPr/>
        <a:lstStyle/>
        <a:p>
          <a:endParaRPr lang="es-MX"/>
        </a:p>
      </dgm:t>
    </dgm:pt>
    <dgm:pt modelId="{05D3B589-3774-4080-94AD-3277EDCEA682}">
      <dgm:prSet/>
      <dgm:spPr/>
      <dgm:t>
        <a:bodyPr/>
        <a:lstStyle/>
        <a:p>
          <a:r>
            <a:rPr lang="es-MX" dirty="0"/>
            <a:t>Rayos X</a:t>
          </a:r>
        </a:p>
      </dgm:t>
    </dgm:pt>
    <dgm:pt modelId="{A5E9A878-5889-4988-920F-1B070231AD21}" type="parTrans" cxnId="{F4B2B400-3F70-4282-946E-76F3ABF79DA4}">
      <dgm:prSet/>
      <dgm:spPr/>
      <dgm:t>
        <a:bodyPr/>
        <a:lstStyle/>
        <a:p>
          <a:endParaRPr lang="es-MX"/>
        </a:p>
      </dgm:t>
    </dgm:pt>
    <dgm:pt modelId="{94579801-1C41-41E8-A488-AAE71F1FB92A}" type="sibTrans" cxnId="{F4B2B400-3F70-4282-946E-76F3ABF79DA4}">
      <dgm:prSet/>
      <dgm:spPr/>
      <dgm:t>
        <a:bodyPr/>
        <a:lstStyle/>
        <a:p>
          <a:endParaRPr lang="es-MX"/>
        </a:p>
      </dgm:t>
    </dgm:pt>
    <dgm:pt modelId="{99DBCC9E-4890-42BB-B7B9-0B674E16CDF4}">
      <dgm:prSet/>
      <dgm:spPr/>
      <dgm:t>
        <a:bodyPr/>
        <a:lstStyle/>
        <a:p>
          <a:r>
            <a:rPr lang="es-MX" dirty="0"/>
            <a:t>Resonancia magnética.                     Etc..</a:t>
          </a:r>
        </a:p>
      </dgm:t>
    </dgm:pt>
    <dgm:pt modelId="{7EDE962D-BFF9-4208-AD6F-F29FED4B33BD}" type="parTrans" cxnId="{7B88B6AD-328C-4B16-BBB9-72555726F91F}">
      <dgm:prSet/>
      <dgm:spPr/>
      <dgm:t>
        <a:bodyPr/>
        <a:lstStyle/>
        <a:p>
          <a:endParaRPr lang="es-MX"/>
        </a:p>
      </dgm:t>
    </dgm:pt>
    <dgm:pt modelId="{55D74B33-F158-458A-BE42-E9F9676E1092}" type="sibTrans" cxnId="{7B88B6AD-328C-4B16-BBB9-72555726F91F}">
      <dgm:prSet/>
      <dgm:spPr/>
      <dgm:t>
        <a:bodyPr/>
        <a:lstStyle/>
        <a:p>
          <a:endParaRPr lang="es-MX"/>
        </a:p>
      </dgm:t>
    </dgm:pt>
    <dgm:pt modelId="{49A46859-ACCD-4D6A-8C95-6164E64BD1C6}">
      <dgm:prSet/>
      <dgm:spPr/>
      <dgm:t>
        <a:bodyPr/>
        <a:lstStyle/>
        <a:p>
          <a:r>
            <a:rPr lang="es-MX" dirty="0"/>
            <a:t>Inmunofluorescencia.</a:t>
          </a:r>
        </a:p>
      </dgm:t>
    </dgm:pt>
    <dgm:pt modelId="{9C5E51EC-1B57-4128-A3D4-6EFCCC44C7E3}" type="parTrans" cxnId="{FD6D05A5-E4B6-49C4-BC66-F3993ED7AF9B}">
      <dgm:prSet/>
      <dgm:spPr/>
      <dgm:t>
        <a:bodyPr/>
        <a:lstStyle/>
        <a:p>
          <a:endParaRPr lang="es-MX"/>
        </a:p>
      </dgm:t>
    </dgm:pt>
    <dgm:pt modelId="{43E99A7A-4DF0-4D65-AECA-CB5328BE1DFE}" type="sibTrans" cxnId="{FD6D05A5-E4B6-49C4-BC66-F3993ED7AF9B}">
      <dgm:prSet/>
      <dgm:spPr/>
      <dgm:t>
        <a:bodyPr/>
        <a:lstStyle/>
        <a:p>
          <a:endParaRPr lang="es-MX"/>
        </a:p>
      </dgm:t>
    </dgm:pt>
    <dgm:pt modelId="{000B4FF6-A9F4-45BE-BCED-39428FF15843}">
      <dgm:prSet/>
      <dgm:spPr/>
      <dgm:t>
        <a:bodyPr/>
        <a:lstStyle/>
        <a:p>
          <a:r>
            <a:rPr lang="es-MX" dirty="0"/>
            <a:t>ELISA</a:t>
          </a:r>
        </a:p>
      </dgm:t>
    </dgm:pt>
    <dgm:pt modelId="{707BDECB-3265-4DE3-96BC-E578465243C7}" type="parTrans" cxnId="{A32ED374-4B6A-48C8-8FA8-CF9CFD0AD350}">
      <dgm:prSet/>
      <dgm:spPr/>
      <dgm:t>
        <a:bodyPr/>
        <a:lstStyle/>
        <a:p>
          <a:endParaRPr lang="es-MX"/>
        </a:p>
      </dgm:t>
    </dgm:pt>
    <dgm:pt modelId="{D2B68943-F651-4641-A686-D9691D01407D}" type="sibTrans" cxnId="{A32ED374-4B6A-48C8-8FA8-CF9CFD0AD350}">
      <dgm:prSet/>
      <dgm:spPr/>
      <dgm:t>
        <a:bodyPr/>
        <a:lstStyle/>
        <a:p>
          <a:endParaRPr lang="es-MX"/>
        </a:p>
      </dgm:t>
    </dgm:pt>
    <dgm:pt modelId="{6A07150F-84C7-45CA-B10E-6F7C1C1BBEFF}">
      <dgm:prSet/>
      <dgm:spPr/>
      <dgm:t>
        <a:bodyPr/>
        <a:lstStyle/>
        <a:p>
          <a:r>
            <a:rPr lang="es-MX" dirty="0"/>
            <a:t>Fijación de complementos.               </a:t>
          </a:r>
          <a:r>
            <a:rPr lang="es-MX" dirty="0" err="1"/>
            <a:t>Etc</a:t>
          </a:r>
          <a:r>
            <a:rPr lang="es-MX" dirty="0"/>
            <a:t>…</a:t>
          </a:r>
        </a:p>
      </dgm:t>
    </dgm:pt>
    <dgm:pt modelId="{FA475572-5D58-4F22-8F51-53D11B82C50D}" type="parTrans" cxnId="{4D70E574-2D7E-417F-88D4-57EFD772E9B4}">
      <dgm:prSet/>
      <dgm:spPr/>
      <dgm:t>
        <a:bodyPr/>
        <a:lstStyle/>
        <a:p>
          <a:endParaRPr lang="es-MX"/>
        </a:p>
      </dgm:t>
    </dgm:pt>
    <dgm:pt modelId="{6DCB8D09-A785-4809-83D5-4BC2EF2D1FC5}" type="sibTrans" cxnId="{4D70E574-2D7E-417F-88D4-57EFD772E9B4}">
      <dgm:prSet/>
      <dgm:spPr/>
      <dgm:t>
        <a:bodyPr/>
        <a:lstStyle/>
        <a:p>
          <a:endParaRPr lang="es-MX"/>
        </a:p>
      </dgm:t>
    </dgm:pt>
    <dgm:pt modelId="{CA3BC6DE-0431-4564-B564-CA0AA86EE021}" type="pres">
      <dgm:prSet presAssocID="{50F2768D-9224-4CF6-A6A6-8ABD1041B9D0}" presName="Name0" presStyleCnt="0">
        <dgm:presLayoutVars>
          <dgm:dir/>
          <dgm:animLvl val="lvl"/>
          <dgm:resizeHandles/>
        </dgm:presLayoutVars>
      </dgm:prSet>
      <dgm:spPr/>
    </dgm:pt>
    <dgm:pt modelId="{599280D6-ABED-4201-B0A0-9B6E7F0504BB}" type="pres">
      <dgm:prSet presAssocID="{F0DE0565-5BC4-4BD6-BD5D-3FF01A489576}" presName="linNode" presStyleCnt="0"/>
      <dgm:spPr/>
    </dgm:pt>
    <dgm:pt modelId="{6D7342BB-E6BE-4D2D-955C-16FDDA078B1F}" type="pres">
      <dgm:prSet presAssocID="{F0DE0565-5BC4-4BD6-BD5D-3FF01A489576}" presName="parentShp" presStyleLbl="node1" presStyleIdx="0" presStyleCnt="6">
        <dgm:presLayoutVars>
          <dgm:bulletEnabled val="1"/>
        </dgm:presLayoutVars>
      </dgm:prSet>
      <dgm:spPr/>
    </dgm:pt>
    <dgm:pt modelId="{4821BE9D-B918-4F71-A996-63F96847804A}" type="pres">
      <dgm:prSet presAssocID="{F0DE0565-5BC4-4BD6-BD5D-3FF01A489576}" presName="childShp" presStyleLbl="bgAccFollowNode1" presStyleIdx="0" presStyleCnt="6">
        <dgm:presLayoutVars>
          <dgm:bulletEnabled val="1"/>
        </dgm:presLayoutVars>
      </dgm:prSet>
      <dgm:spPr/>
    </dgm:pt>
    <dgm:pt modelId="{5CFC2BF1-7D84-43A1-8A36-9FAF92BF37F9}" type="pres">
      <dgm:prSet presAssocID="{EC3CF4E1-54B7-4FE4-A9CB-327E0F26794A}" presName="spacing" presStyleCnt="0"/>
      <dgm:spPr/>
    </dgm:pt>
    <dgm:pt modelId="{955DF751-C0CF-4145-964C-B12B373B2386}" type="pres">
      <dgm:prSet presAssocID="{0BF67433-C2FF-4339-9BF9-6954F4655E86}" presName="linNode" presStyleCnt="0"/>
      <dgm:spPr/>
    </dgm:pt>
    <dgm:pt modelId="{7DCC6685-8CC9-430A-98AB-AFD15464A30C}" type="pres">
      <dgm:prSet presAssocID="{0BF67433-C2FF-4339-9BF9-6954F4655E86}" presName="parentShp" presStyleLbl="node1" presStyleIdx="1" presStyleCnt="6">
        <dgm:presLayoutVars>
          <dgm:bulletEnabled val="1"/>
        </dgm:presLayoutVars>
      </dgm:prSet>
      <dgm:spPr/>
    </dgm:pt>
    <dgm:pt modelId="{D35B299D-D14C-4FF0-8D21-D47DB087E279}" type="pres">
      <dgm:prSet presAssocID="{0BF67433-C2FF-4339-9BF9-6954F4655E86}" presName="childShp" presStyleLbl="bgAccFollowNode1" presStyleIdx="1" presStyleCnt="6">
        <dgm:presLayoutVars>
          <dgm:bulletEnabled val="1"/>
        </dgm:presLayoutVars>
      </dgm:prSet>
      <dgm:spPr/>
    </dgm:pt>
    <dgm:pt modelId="{800C1FF6-9D61-4787-A276-70DCDDFDD55C}" type="pres">
      <dgm:prSet presAssocID="{9CCD4F9B-0E1D-4D86-99E8-C75AC428F8F1}" presName="spacing" presStyleCnt="0"/>
      <dgm:spPr/>
    </dgm:pt>
    <dgm:pt modelId="{CF8FCB83-D345-4DB2-8BBE-CE11D24A3EE4}" type="pres">
      <dgm:prSet presAssocID="{79345367-3E1E-4026-8A52-FDA58371E337}" presName="linNode" presStyleCnt="0"/>
      <dgm:spPr/>
    </dgm:pt>
    <dgm:pt modelId="{1E6230EB-42D5-49D8-82E4-DF18DEC29851}" type="pres">
      <dgm:prSet presAssocID="{79345367-3E1E-4026-8A52-FDA58371E337}" presName="parentShp" presStyleLbl="node1" presStyleIdx="2" presStyleCnt="6">
        <dgm:presLayoutVars>
          <dgm:bulletEnabled val="1"/>
        </dgm:presLayoutVars>
      </dgm:prSet>
      <dgm:spPr/>
    </dgm:pt>
    <dgm:pt modelId="{106FEAC6-FD22-4EF1-88BF-2B0E64BBA017}" type="pres">
      <dgm:prSet presAssocID="{79345367-3E1E-4026-8A52-FDA58371E337}" presName="childShp" presStyleLbl="bgAccFollowNode1" presStyleIdx="2" presStyleCnt="6">
        <dgm:presLayoutVars>
          <dgm:bulletEnabled val="1"/>
        </dgm:presLayoutVars>
      </dgm:prSet>
      <dgm:spPr/>
    </dgm:pt>
    <dgm:pt modelId="{35098497-C6F1-445F-9368-A4E20EBBD01D}" type="pres">
      <dgm:prSet presAssocID="{A37A3DE1-1139-4F82-AD36-1E0C5008507C}" presName="spacing" presStyleCnt="0"/>
      <dgm:spPr/>
    </dgm:pt>
    <dgm:pt modelId="{ECE1C0FA-0DF6-4A41-A48F-110BD4543C6B}" type="pres">
      <dgm:prSet presAssocID="{B55A9C39-AD57-4C36-BDEA-895FCFA2875D}" presName="linNode" presStyleCnt="0"/>
      <dgm:spPr/>
    </dgm:pt>
    <dgm:pt modelId="{0E1387B8-9AA2-4534-9B7C-9C3F02D37BB0}" type="pres">
      <dgm:prSet presAssocID="{B55A9C39-AD57-4C36-BDEA-895FCFA2875D}" presName="parentShp" presStyleLbl="node1" presStyleIdx="3" presStyleCnt="6">
        <dgm:presLayoutVars>
          <dgm:bulletEnabled val="1"/>
        </dgm:presLayoutVars>
      </dgm:prSet>
      <dgm:spPr/>
    </dgm:pt>
    <dgm:pt modelId="{742FC65B-5D48-4F35-8568-2FA3DA6AC5D9}" type="pres">
      <dgm:prSet presAssocID="{B55A9C39-AD57-4C36-BDEA-895FCFA2875D}" presName="childShp" presStyleLbl="bgAccFollowNode1" presStyleIdx="3" presStyleCnt="6">
        <dgm:presLayoutVars>
          <dgm:bulletEnabled val="1"/>
        </dgm:presLayoutVars>
      </dgm:prSet>
      <dgm:spPr/>
    </dgm:pt>
    <dgm:pt modelId="{B4938E6B-24A4-4E76-AD0A-67B98C4E3B36}" type="pres">
      <dgm:prSet presAssocID="{04961456-5877-43C8-AD92-412836CF1894}" presName="spacing" presStyleCnt="0"/>
      <dgm:spPr/>
    </dgm:pt>
    <dgm:pt modelId="{3A2C6D62-5DF7-4962-9230-0409893F0826}" type="pres">
      <dgm:prSet presAssocID="{B304A2EE-79C4-4716-B5C5-C59F0161BAB4}" presName="linNode" presStyleCnt="0"/>
      <dgm:spPr/>
    </dgm:pt>
    <dgm:pt modelId="{04ACE881-7151-4CDF-A076-279C4DA78428}" type="pres">
      <dgm:prSet presAssocID="{B304A2EE-79C4-4716-B5C5-C59F0161BAB4}" presName="parentShp" presStyleLbl="node1" presStyleIdx="4" presStyleCnt="6">
        <dgm:presLayoutVars>
          <dgm:bulletEnabled val="1"/>
        </dgm:presLayoutVars>
      </dgm:prSet>
      <dgm:spPr/>
    </dgm:pt>
    <dgm:pt modelId="{7D95E98D-3CBF-436F-A3C1-D25CFE5AC1C6}" type="pres">
      <dgm:prSet presAssocID="{B304A2EE-79C4-4716-B5C5-C59F0161BAB4}" presName="childShp" presStyleLbl="bgAccFollowNode1" presStyleIdx="4" presStyleCnt="6">
        <dgm:presLayoutVars>
          <dgm:bulletEnabled val="1"/>
        </dgm:presLayoutVars>
      </dgm:prSet>
      <dgm:spPr/>
    </dgm:pt>
    <dgm:pt modelId="{2ED8DB50-38D6-4B4B-98C4-F9F3CB50D228}" type="pres">
      <dgm:prSet presAssocID="{D13248F6-8C3A-4050-8DD5-3253EB19A350}" presName="spacing" presStyleCnt="0"/>
      <dgm:spPr/>
    </dgm:pt>
    <dgm:pt modelId="{51F820F6-151B-4DEE-B7B5-52E8FF8DA991}" type="pres">
      <dgm:prSet presAssocID="{DDC01DA9-BADA-45A5-BF8C-BEBD56A9429C}" presName="linNode" presStyleCnt="0"/>
      <dgm:spPr/>
    </dgm:pt>
    <dgm:pt modelId="{971234FB-3396-4516-AB76-5316BF599476}" type="pres">
      <dgm:prSet presAssocID="{DDC01DA9-BADA-45A5-BF8C-BEBD56A9429C}" presName="parentShp" presStyleLbl="node1" presStyleIdx="5" presStyleCnt="6" custScaleX="119567" custLinFactNeighborX="7970" custLinFactNeighborY="79">
        <dgm:presLayoutVars>
          <dgm:bulletEnabled val="1"/>
        </dgm:presLayoutVars>
      </dgm:prSet>
      <dgm:spPr/>
    </dgm:pt>
    <dgm:pt modelId="{30AB8EFF-A595-42BD-B19B-3548A5D6FB19}" type="pres">
      <dgm:prSet presAssocID="{DDC01DA9-BADA-45A5-BF8C-BEBD56A9429C}" presName="childShp" presStyleLbl="bgAccFollowNode1" presStyleIdx="5" presStyleCnt="6" custScaleX="12681">
        <dgm:presLayoutVars>
          <dgm:bulletEnabled val="1"/>
        </dgm:presLayoutVars>
      </dgm:prSet>
      <dgm:spPr/>
    </dgm:pt>
  </dgm:ptLst>
  <dgm:cxnLst>
    <dgm:cxn modelId="{F4B2B400-3F70-4282-946E-76F3ABF79DA4}" srcId="{B55A9C39-AD57-4C36-BDEA-895FCFA2875D}" destId="{05D3B589-3774-4080-94AD-3277EDCEA682}" srcOrd="1" destOrd="0" parTransId="{A5E9A878-5889-4988-920F-1B070231AD21}" sibTransId="{94579801-1C41-41E8-A488-AAE71F1FB92A}"/>
    <dgm:cxn modelId="{041E2802-18A3-4D00-A5CF-7B026886B72B}" type="presOf" srcId="{79345367-3E1E-4026-8A52-FDA58371E337}" destId="{1E6230EB-42D5-49D8-82E4-DF18DEC29851}" srcOrd="0" destOrd="0" presId="urn:microsoft.com/office/officeart/2005/8/layout/vList6"/>
    <dgm:cxn modelId="{BD20C011-2E63-41EF-93AF-0169387DCCEA}" type="presOf" srcId="{B55A9C39-AD57-4C36-BDEA-895FCFA2875D}" destId="{0E1387B8-9AA2-4534-9B7C-9C3F02D37BB0}" srcOrd="0" destOrd="0" presId="urn:microsoft.com/office/officeart/2005/8/layout/vList6"/>
    <dgm:cxn modelId="{3DA8F126-2E67-4461-BBF7-6E4726868E38}" srcId="{79345367-3E1E-4026-8A52-FDA58371E337}" destId="{8ACD9957-D5F3-45DC-9D9A-9195717EC2E8}" srcOrd="0" destOrd="0" parTransId="{3BD6D2D3-A60E-42C2-B533-FA071618B625}" sibTransId="{137725F3-369D-449A-8694-63D44EC26BEF}"/>
    <dgm:cxn modelId="{7ED2DF34-D7B3-4C71-97C7-A019FE9B2DD1}" type="presOf" srcId="{91344B90-EECD-4781-AEC1-619944A3DFD7}" destId="{D35B299D-D14C-4FF0-8D21-D47DB087E279}" srcOrd="0" destOrd="1" presId="urn:microsoft.com/office/officeart/2005/8/layout/vList6"/>
    <dgm:cxn modelId="{2B63403B-3AA6-4E06-8876-D8AA02499611}" type="presOf" srcId="{378D2BB7-50AE-44C4-9ED5-5191AA64A010}" destId="{4821BE9D-B918-4F71-A996-63F96847804A}" srcOrd="0" destOrd="1" presId="urn:microsoft.com/office/officeart/2005/8/layout/vList6"/>
    <dgm:cxn modelId="{0779E73D-8BB8-4D17-AC91-3A29589C9980}" srcId="{79345367-3E1E-4026-8A52-FDA58371E337}" destId="{A3E22836-FCDA-4A26-A27C-8D3974990C6B}" srcOrd="2" destOrd="0" parTransId="{DE23C51C-1C90-42C6-9765-D18625B2BD25}" sibTransId="{F15074AF-0E31-465F-9DEF-A700202E69BD}"/>
    <dgm:cxn modelId="{166B465B-4E94-4002-9D91-05FCFFEE21FF}" srcId="{F0DE0565-5BC4-4BD6-BD5D-3FF01A489576}" destId="{4A49E7EF-08BB-4C83-BDFD-7D12238F411B}" srcOrd="2" destOrd="0" parTransId="{28535C5B-A6E9-477F-904A-853859F51D05}" sibTransId="{9C2D9311-C1F2-49BB-9356-1FC9E55EAF0E}"/>
    <dgm:cxn modelId="{DDA15E5F-760B-438F-ABCE-76C1D696C4E1}" type="presOf" srcId="{6A07150F-84C7-45CA-B10E-6F7C1C1BBEFF}" destId="{7D95E98D-3CBF-436F-A3C1-D25CFE5AC1C6}" srcOrd="0" destOrd="2" presId="urn:microsoft.com/office/officeart/2005/8/layout/vList6"/>
    <dgm:cxn modelId="{D8896B61-7F48-4663-8107-9B6145339FD7}" type="presOf" srcId="{B304A2EE-79C4-4716-B5C5-C59F0161BAB4}" destId="{04ACE881-7151-4CDF-A076-279C4DA78428}" srcOrd="0" destOrd="0" presId="urn:microsoft.com/office/officeart/2005/8/layout/vList6"/>
    <dgm:cxn modelId="{B7F4D668-AFAD-43CA-89DD-0BD08BA9587A}" srcId="{50F2768D-9224-4CF6-A6A6-8ABD1041B9D0}" destId="{F0DE0565-5BC4-4BD6-BD5D-3FF01A489576}" srcOrd="0" destOrd="0" parTransId="{4FAE7D2C-EBE7-4146-9FB1-89C5A7652FB3}" sibTransId="{EC3CF4E1-54B7-4FE4-A9CB-327E0F26794A}"/>
    <dgm:cxn modelId="{D7165C49-FDE6-4E55-8EBD-FDBD60373DDB}" type="presOf" srcId="{8ACD9957-D5F3-45DC-9D9A-9195717EC2E8}" destId="{106FEAC6-FD22-4EF1-88BF-2B0E64BBA017}" srcOrd="0" destOrd="0" presId="urn:microsoft.com/office/officeart/2005/8/layout/vList6"/>
    <dgm:cxn modelId="{D3F8ED6C-F9E9-4A70-9CB8-8D7B3B3DBD3A}" srcId="{50F2768D-9224-4CF6-A6A6-8ABD1041B9D0}" destId="{DDC01DA9-BADA-45A5-BF8C-BEBD56A9429C}" srcOrd="5" destOrd="0" parTransId="{AC8501AA-DADF-46D6-9178-A1A48392B796}" sibTransId="{AF05131B-DCE9-40F7-B3C7-8C9BBDD4FE9C}"/>
    <dgm:cxn modelId="{A32ED374-4B6A-48C8-8FA8-CF9CFD0AD350}" srcId="{B304A2EE-79C4-4716-B5C5-C59F0161BAB4}" destId="{000B4FF6-A9F4-45BE-BCED-39428FF15843}" srcOrd="1" destOrd="0" parTransId="{707BDECB-3265-4DE3-96BC-E578465243C7}" sibTransId="{D2B68943-F651-4641-A686-D9691D01407D}"/>
    <dgm:cxn modelId="{4D70E574-2D7E-417F-88D4-57EFD772E9B4}" srcId="{B304A2EE-79C4-4716-B5C5-C59F0161BAB4}" destId="{6A07150F-84C7-45CA-B10E-6F7C1C1BBEFF}" srcOrd="2" destOrd="0" parTransId="{FA475572-5D58-4F22-8F51-53D11B82C50D}" sibTransId="{6DCB8D09-A785-4809-83D5-4BC2EF2D1FC5}"/>
    <dgm:cxn modelId="{A0250475-CFCE-43FD-8E40-3319040AF73A}" srcId="{50F2768D-9224-4CF6-A6A6-8ABD1041B9D0}" destId="{B304A2EE-79C4-4716-B5C5-C59F0161BAB4}" srcOrd="4" destOrd="0" parTransId="{63164872-9835-4788-AF7B-42EE093EE32A}" sibTransId="{D13248F6-8C3A-4050-8DD5-3253EB19A350}"/>
    <dgm:cxn modelId="{27681156-0A76-41AB-9D61-92C0CE5C7578}" srcId="{50F2768D-9224-4CF6-A6A6-8ABD1041B9D0}" destId="{79345367-3E1E-4026-8A52-FDA58371E337}" srcOrd="2" destOrd="0" parTransId="{540AA7D3-32A9-4CBA-A96B-B587FB81CE2F}" sibTransId="{A37A3DE1-1139-4F82-AD36-1E0C5008507C}"/>
    <dgm:cxn modelId="{6A1E6B58-B614-4F48-BEB9-4E0F4E726916}" srcId="{79345367-3E1E-4026-8A52-FDA58371E337}" destId="{9EBD3B79-6E05-4BA0-A929-770A2596BF91}" srcOrd="1" destOrd="0" parTransId="{84C90972-9925-4ED6-B5FF-20108A6A7BC0}" sibTransId="{E8148D6B-DC41-4C6F-8120-9831193DBCBC}"/>
    <dgm:cxn modelId="{FADA0079-FA1B-4706-83B3-A56BA3BE136F}" type="presOf" srcId="{DC9814F7-85C5-4861-818E-D5B99BD55C7B}" destId="{D35B299D-D14C-4FF0-8D21-D47DB087E279}" srcOrd="0" destOrd="0" presId="urn:microsoft.com/office/officeart/2005/8/layout/vList6"/>
    <dgm:cxn modelId="{15049582-4C31-41EC-9ADF-08E1250B58CE}" srcId="{F0DE0565-5BC4-4BD6-BD5D-3FF01A489576}" destId="{F257DE1D-B093-42C1-9E62-D1CB10BD4492}" srcOrd="0" destOrd="0" parTransId="{3A1743CE-DDF1-488F-BF38-E3BA563963A7}" sibTransId="{EF58782F-563D-4C09-9AC4-121356087771}"/>
    <dgm:cxn modelId="{E2F4A587-A0F5-4FD7-BA7C-4DBE74A89D1A}" type="presOf" srcId="{3F4D56B1-A896-497B-9E2D-E8C0CA73B710}" destId="{742FC65B-5D48-4F35-8568-2FA3DA6AC5D9}" srcOrd="0" destOrd="0" presId="urn:microsoft.com/office/officeart/2005/8/layout/vList6"/>
    <dgm:cxn modelId="{498EA49E-9E0C-4798-95DA-C7B32ACBE43C}" type="presOf" srcId="{50F2768D-9224-4CF6-A6A6-8ABD1041B9D0}" destId="{CA3BC6DE-0431-4564-B564-CA0AA86EE021}" srcOrd="0" destOrd="0" presId="urn:microsoft.com/office/officeart/2005/8/layout/vList6"/>
    <dgm:cxn modelId="{C6C7BCA2-854C-4554-903F-7E329E35188F}" type="presOf" srcId="{F257DE1D-B093-42C1-9E62-D1CB10BD4492}" destId="{4821BE9D-B918-4F71-A996-63F96847804A}" srcOrd="0" destOrd="0" presId="urn:microsoft.com/office/officeart/2005/8/layout/vList6"/>
    <dgm:cxn modelId="{FD6D05A5-E4B6-49C4-BC66-F3993ED7AF9B}" srcId="{B304A2EE-79C4-4716-B5C5-C59F0161BAB4}" destId="{49A46859-ACCD-4D6A-8C95-6164E64BD1C6}" srcOrd="0" destOrd="0" parTransId="{9C5E51EC-1B57-4128-A3D4-6EFCCC44C7E3}" sibTransId="{43E99A7A-4DF0-4D65-AECA-CB5328BE1DFE}"/>
    <dgm:cxn modelId="{722434A8-27DE-4E54-948D-5806E5145A6F}" type="presOf" srcId="{49A46859-ACCD-4D6A-8C95-6164E64BD1C6}" destId="{7D95E98D-3CBF-436F-A3C1-D25CFE5AC1C6}" srcOrd="0" destOrd="0" presId="urn:microsoft.com/office/officeart/2005/8/layout/vList6"/>
    <dgm:cxn modelId="{1D7EBAA8-65EA-4D98-A638-90BA3B87B8B5}" srcId="{50F2768D-9224-4CF6-A6A6-8ABD1041B9D0}" destId="{0BF67433-C2FF-4339-9BF9-6954F4655E86}" srcOrd="1" destOrd="0" parTransId="{88B47375-4B2A-4E34-A06B-7755E151E98D}" sibTransId="{9CCD4F9B-0E1D-4D86-99E8-C75AC428F8F1}"/>
    <dgm:cxn modelId="{4E7AE2A8-2A22-4C82-BD8C-7915973E8DE6}" srcId="{0BF67433-C2FF-4339-9BF9-6954F4655E86}" destId="{91344B90-EECD-4781-AEC1-619944A3DFD7}" srcOrd="1" destOrd="0" parTransId="{0F0AA447-F09F-4738-B320-EC642D3CE4F3}" sibTransId="{32E510FE-8A04-4D73-934F-6F77E45C94DB}"/>
    <dgm:cxn modelId="{7B88B6AD-328C-4B16-BBB9-72555726F91F}" srcId="{B55A9C39-AD57-4C36-BDEA-895FCFA2875D}" destId="{99DBCC9E-4890-42BB-B7B9-0B674E16CDF4}" srcOrd="2" destOrd="0" parTransId="{7EDE962D-BFF9-4208-AD6F-F29FED4B33BD}" sibTransId="{55D74B33-F158-458A-BE42-E9F9676E1092}"/>
    <dgm:cxn modelId="{BD281AAF-4A6C-454B-87E4-5578F677E9A1}" type="presOf" srcId="{000B4FF6-A9F4-45BE-BCED-39428FF15843}" destId="{7D95E98D-3CBF-436F-A3C1-D25CFE5AC1C6}" srcOrd="0" destOrd="1" presId="urn:microsoft.com/office/officeart/2005/8/layout/vList6"/>
    <dgm:cxn modelId="{F24D46B7-725B-45C4-A458-9B7856108385}" type="presOf" srcId="{F0DE0565-5BC4-4BD6-BD5D-3FF01A489576}" destId="{6D7342BB-E6BE-4D2D-955C-16FDDA078B1F}" srcOrd="0" destOrd="0" presId="urn:microsoft.com/office/officeart/2005/8/layout/vList6"/>
    <dgm:cxn modelId="{35850DCD-4785-4280-926A-6CC6C733B297}" srcId="{0BF67433-C2FF-4339-9BF9-6954F4655E86}" destId="{DC9814F7-85C5-4861-818E-D5B99BD55C7B}" srcOrd="0" destOrd="0" parTransId="{672F0377-566C-41A9-B3AD-FF51928F418E}" sibTransId="{DFEB1522-CF15-436F-AB4F-0BFFDCA23035}"/>
    <dgm:cxn modelId="{CEF49DCD-4602-49FB-A9E0-218B9CEA3C81}" srcId="{B55A9C39-AD57-4C36-BDEA-895FCFA2875D}" destId="{3F4D56B1-A896-497B-9E2D-E8C0CA73B710}" srcOrd="0" destOrd="0" parTransId="{560B5247-884C-4997-A251-F230B8C88B43}" sibTransId="{A6FD69E0-ACCA-4030-9D56-5886E862AAE2}"/>
    <dgm:cxn modelId="{1B3546D3-E991-4028-B508-135D9366A3F9}" srcId="{F0DE0565-5BC4-4BD6-BD5D-3FF01A489576}" destId="{378D2BB7-50AE-44C4-9ED5-5191AA64A010}" srcOrd="1" destOrd="0" parTransId="{9CDF1108-FF9D-4524-9B99-C08840E50344}" sibTransId="{3EA0EE9B-8EFA-4E4A-9154-BED42CB2C9FC}"/>
    <dgm:cxn modelId="{C9C92FD8-5F53-43B3-9220-784A86954051}" type="presOf" srcId="{9EBD3B79-6E05-4BA0-A929-770A2596BF91}" destId="{106FEAC6-FD22-4EF1-88BF-2B0E64BBA017}" srcOrd="0" destOrd="1" presId="urn:microsoft.com/office/officeart/2005/8/layout/vList6"/>
    <dgm:cxn modelId="{06B84BE6-3C92-49A4-931F-68ECD132DB3D}" type="presOf" srcId="{DDC01DA9-BADA-45A5-BF8C-BEBD56A9429C}" destId="{971234FB-3396-4516-AB76-5316BF599476}" srcOrd="0" destOrd="0" presId="urn:microsoft.com/office/officeart/2005/8/layout/vList6"/>
    <dgm:cxn modelId="{8A7890E9-E7B4-4CB1-B574-B5DB21BA5922}" srcId="{50F2768D-9224-4CF6-A6A6-8ABD1041B9D0}" destId="{B55A9C39-AD57-4C36-BDEA-895FCFA2875D}" srcOrd="3" destOrd="0" parTransId="{7564CA66-FCA5-4C54-B9DA-63FE3CD8E89B}" sibTransId="{04961456-5877-43C8-AD92-412836CF1894}"/>
    <dgm:cxn modelId="{D3D2B3F0-CA8D-44DE-A050-A3644ACD0503}" type="presOf" srcId="{A3E22836-FCDA-4A26-A27C-8D3974990C6B}" destId="{106FEAC6-FD22-4EF1-88BF-2B0E64BBA017}" srcOrd="0" destOrd="2" presId="urn:microsoft.com/office/officeart/2005/8/layout/vList6"/>
    <dgm:cxn modelId="{29445FF2-1455-46C8-ADC4-B54D5EC0D2D3}" type="presOf" srcId="{99DBCC9E-4890-42BB-B7B9-0B674E16CDF4}" destId="{742FC65B-5D48-4F35-8568-2FA3DA6AC5D9}" srcOrd="0" destOrd="2" presId="urn:microsoft.com/office/officeart/2005/8/layout/vList6"/>
    <dgm:cxn modelId="{470C97FD-0FA8-46B0-BB49-14A66FCB7B26}" type="presOf" srcId="{0BF67433-C2FF-4339-9BF9-6954F4655E86}" destId="{7DCC6685-8CC9-430A-98AB-AFD15464A30C}" srcOrd="0" destOrd="0" presId="urn:microsoft.com/office/officeart/2005/8/layout/vList6"/>
    <dgm:cxn modelId="{67F7BDFE-1AAD-4FF7-9DF4-FD31B415A108}" type="presOf" srcId="{05D3B589-3774-4080-94AD-3277EDCEA682}" destId="{742FC65B-5D48-4F35-8568-2FA3DA6AC5D9}" srcOrd="0" destOrd="1" presId="urn:microsoft.com/office/officeart/2005/8/layout/vList6"/>
    <dgm:cxn modelId="{D89AD2FE-4804-4529-BE8A-8FC1F919E3D1}" type="presOf" srcId="{4A49E7EF-08BB-4C83-BDFD-7D12238F411B}" destId="{4821BE9D-B918-4F71-A996-63F96847804A}" srcOrd="0" destOrd="2" presId="urn:microsoft.com/office/officeart/2005/8/layout/vList6"/>
    <dgm:cxn modelId="{4A8352E8-BD5D-4939-8565-8AB5857DB69F}" type="presParOf" srcId="{CA3BC6DE-0431-4564-B564-CA0AA86EE021}" destId="{599280D6-ABED-4201-B0A0-9B6E7F0504BB}" srcOrd="0" destOrd="0" presId="urn:microsoft.com/office/officeart/2005/8/layout/vList6"/>
    <dgm:cxn modelId="{1EE2510B-86F6-4D1F-9F96-7BD5CF4970C5}" type="presParOf" srcId="{599280D6-ABED-4201-B0A0-9B6E7F0504BB}" destId="{6D7342BB-E6BE-4D2D-955C-16FDDA078B1F}" srcOrd="0" destOrd="0" presId="urn:microsoft.com/office/officeart/2005/8/layout/vList6"/>
    <dgm:cxn modelId="{B269AA64-B45F-410F-A201-E3292C89D91A}" type="presParOf" srcId="{599280D6-ABED-4201-B0A0-9B6E7F0504BB}" destId="{4821BE9D-B918-4F71-A996-63F96847804A}" srcOrd="1" destOrd="0" presId="urn:microsoft.com/office/officeart/2005/8/layout/vList6"/>
    <dgm:cxn modelId="{6A8AFFB0-6896-4DC0-9534-BC40C45A7C80}" type="presParOf" srcId="{CA3BC6DE-0431-4564-B564-CA0AA86EE021}" destId="{5CFC2BF1-7D84-43A1-8A36-9FAF92BF37F9}" srcOrd="1" destOrd="0" presId="urn:microsoft.com/office/officeart/2005/8/layout/vList6"/>
    <dgm:cxn modelId="{A307B743-275F-4269-A3CA-E1C10787C884}" type="presParOf" srcId="{CA3BC6DE-0431-4564-B564-CA0AA86EE021}" destId="{955DF751-C0CF-4145-964C-B12B373B2386}" srcOrd="2" destOrd="0" presId="urn:microsoft.com/office/officeart/2005/8/layout/vList6"/>
    <dgm:cxn modelId="{94765BC6-15A4-4BD5-9ADB-CF44C1FBFF50}" type="presParOf" srcId="{955DF751-C0CF-4145-964C-B12B373B2386}" destId="{7DCC6685-8CC9-430A-98AB-AFD15464A30C}" srcOrd="0" destOrd="0" presId="urn:microsoft.com/office/officeart/2005/8/layout/vList6"/>
    <dgm:cxn modelId="{03E47712-35C6-406D-A4BA-F66F847E3EDF}" type="presParOf" srcId="{955DF751-C0CF-4145-964C-B12B373B2386}" destId="{D35B299D-D14C-4FF0-8D21-D47DB087E279}" srcOrd="1" destOrd="0" presId="urn:microsoft.com/office/officeart/2005/8/layout/vList6"/>
    <dgm:cxn modelId="{C341C812-1A9E-4DE4-AC30-C5E3011DCD5D}" type="presParOf" srcId="{CA3BC6DE-0431-4564-B564-CA0AA86EE021}" destId="{800C1FF6-9D61-4787-A276-70DCDDFDD55C}" srcOrd="3" destOrd="0" presId="urn:microsoft.com/office/officeart/2005/8/layout/vList6"/>
    <dgm:cxn modelId="{FC6C0C6E-6079-4E42-A0AD-B805B76D4227}" type="presParOf" srcId="{CA3BC6DE-0431-4564-B564-CA0AA86EE021}" destId="{CF8FCB83-D345-4DB2-8BBE-CE11D24A3EE4}" srcOrd="4" destOrd="0" presId="urn:microsoft.com/office/officeart/2005/8/layout/vList6"/>
    <dgm:cxn modelId="{D3598C4E-A898-400F-B564-C5F8640118C0}" type="presParOf" srcId="{CF8FCB83-D345-4DB2-8BBE-CE11D24A3EE4}" destId="{1E6230EB-42D5-49D8-82E4-DF18DEC29851}" srcOrd="0" destOrd="0" presId="urn:microsoft.com/office/officeart/2005/8/layout/vList6"/>
    <dgm:cxn modelId="{32977677-69AF-460C-BEBD-5CCB7F49CBB1}" type="presParOf" srcId="{CF8FCB83-D345-4DB2-8BBE-CE11D24A3EE4}" destId="{106FEAC6-FD22-4EF1-88BF-2B0E64BBA017}" srcOrd="1" destOrd="0" presId="urn:microsoft.com/office/officeart/2005/8/layout/vList6"/>
    <dgm:cxn modelId="{DB5D5BCF-B487-42BE-9B1A-7E1421C720BB}" type="presParOf" srcId="{CA3BC6DE-0431-4564-B564-CA0AA86EE021}" destId="{35098497-C6F1-445F-9368-A4E20EBBD01D}" srcOrd="5" destOrd="0" presId="urn:microsoft.com/office/officeart/2005/8/layout/vList6"/>
    <dgm:cxn modelId="{2D95B4B0-455E-4D68-A90F-ED680F56EEE8}" type="presParOf" srcId="{CA3BC6DE-0431-4564-B564-CA0AA86EE021}" destId="{ECE1C0FA-0DF6-4A41-A48F-110BD4543C6B}" srcOrd="6" destOrd="0" presId="urn:microsoft.com/office/officeart/2005/8/layout/vList6"/>
    <dgm:cxn modelId="{8D236CD4-18A0-44B2-8F52-B4A3ED5E2682}" type="presParOf" srcId="{ECE1C0FA-0DF6-4A41-A48F-110BD4543C6B}" destId="{0E1387B8-9AA2-4534-9B7C-9C3F02D37BB0}" srcOrd="0" destOrd="0" presId="urn:microsoft.com/office/officeart/2005/8/layout/vList6"/>
    <dgm:cxn modelId="{FDA52126-9E9C-4854-9BE8-E4B0A8F9725C}" type="presParOf" srcId="{ECE1C0FA-0DF6-4A41-A48F-110BD4543C6B}" destId="{742FC65B-5D48-4F35-8568-2FA3DA6AC5D9}" srcOrd="1" destOrd="0" presId="urn:microsoft.com/office/officeart/2005/8/layout/vList6"/>
    <dgm:cxn modelId="{41DE9C41-54B2-4C7D-8525-C384A3997119}" type="presParOf" srcId="{CA3BC6DE-0431-4564-B564-CA0AA86EE021}" destId="{B4938E6B-24A4-4E76-AD0A-67B98C4E3B36}" srcOrd="7" destOrd="0" presId="urn:microsoft.com/office/officeart/2005/8/layout/vList6"/>
    <dgm:cxn modelId="{13300F6B-B095-40D3-B81E-55730D1F44F6}" type="presParOf" srcId="{CA3BC6DE-0431-4564-B564-CA0AA86EE021}" destId="{3A2C6D62-5DF7-4962-9230-0409893F0826}" srcOrd="8" destOrd="0" presId="urn:microsoft.com/office/officeart/2005/8/layout/vList6"/>
    <dgm:cxn modelId="{477F8457-639C-4756-BCD9-C2A63BA26F53}" type="presParOf" srcId="{3A2C6D62-5DF7-4962-9230-0409893F0826}" destId="{04ACE881-7151-4CDF-A076-279C4DA78428}" srcOrd="0" destOrd="0" presId="urn:microsoft.com/office/officeart/2005/8/layout/vList6"/>
    <dgm:cxn modelId="{90B5AC1E-29C7-455B-892D-CBF9B02694BD}" type="presParOf" srcId="{3A2C6D62-5DF7-4962-9230-0409893F0826}" destId="{7D95E98D-3CBF-436F-A3C1-D25CFE5AC1C6}" srcOrd="1" destOrd="0" presId="urn:microsoft.com/office/officeart/2005/8/layout/vList6"/>
    <dgm:cxn modelId="{B4527B4A-7605-4919-A4AA-616C98F6709C}" type="presParOf" srcId="{CA3BC6DE-0431-4564-B564-CA0AA86EE021}" destId="{2ED8DB50-38D6-4B4B-98C4-F9F3CB50D228}" srcOrd="9" destOrd="0" presId="urn:microsoft.com/office/officeart/2005/8/layout/vList6"/>
    <dgm:cxn modelId="{CBFDC26B-D3F2-4318-8F55-1FACFA3F9D71}" type="presParOf" srcId="{CA3BC6DE-0431-4564-B564-CA0AA86EE021}" destId="{51F820F6-151B-4DEE-B7B5-52E8FF8DA991}" srcOrd="10" destOrd="0" presId="urn:microsoft.com/office/officeart/2005/8/layout/vList6"/>
    <dgm:cxn modelId="{84D15085-8918-4E11-A295-3C27E2E2D7C2}" type="presParOf" srcId="{51F820F6-151B-4DEE-B7B5-52E8FF8DA991}" destId="{971234FB-3396-4516-AB76-5316BF599476}" srcOrd="0" destOrd="0" presId="urn:microsoft.com/office/officeart/2005/8/layout/vList6"/>
    <dgm:cxn modelId="{989DB4B6-7836-4157-892D-B5F4FF575195}" type="presParOf" srcId="{51F820F6-151B-4DEE-B7B5-52E8FF8DA991}" destId="{30AB8EFF-A595-42BD-B19B-3548A5D6FB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1A91FB-5CF7-4FE6-946E-4D78D50554BE}" type="doc">
      <dgm:prSet loTypeId="urn:microsoft.com/office/officeart/2005/8/layout/cycle6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MX"/>
        </a:p>
      </dgm:t>
    </dgm:pt>
    <dgm:pt modelId="{06085B87-1920-400A-B777-EF05CC4A69EA}">
      <dgm:prSet phldrT="[Texto]" custT="1"/>
      <dgm:spPr/>
      <dgm:t>
        <a:bodyPr/>
        <a:lstStyle/>
        <a:p>
          <a:r>
            <a:rPr lang="es-MX" sz="1800" dirty="0"/>
            <a:t>Trofozoítos se encuentran en el duodeno.</a:t>
          </a:r>
        </a:p>
      </dgm:t>
    </dgm:pt>
    <dgm:pt modelId="{872AE3F2-8B5C-464D-8C52-48690A38EE3C}" type="parTrans" cxnId="{076678F6-B33D-490D-B55D-92F357A15F88}">
      <dgm:prSet/>
      <dgm:spPr/>
      <dgm:t>
        <a:bodyPr/>
        <a:lstStyle/>
        <a:p>
          <a:endParaRPr lang="es-MX" sz="2000"/>
        </a:p>
      </dgm:t>
    </dgm:pt>
    <dgm:pt modelId="{B9F0D97E-C175-4EFC-AB85-BB0270E68E72}" type="sibTrans" cxnId="{076678F6-B33D-490D-B55D-92F357A15F88}">
      <dgm:prSet/>
      <dgm:spPr/>
      <dgm:t>
        <a:bodyPr/>
        <a:lstStyle/>
        <a:p>
          <a:endParaRPr lang="es-MX" sz="2000"/>
        </a:p>
      </dgm:t>
    </dgm:pt>
    <dgm:pt modelId="{9D8703EB-720A-425F-89B8-F2BC89578B7B}">
      <dgm:prSet phldrT="[Texto]" custT="1"/>
      <dgm:spPr/>
      <dgm:t>
        <a:bodyPr/>
        <a:lstStyle/>
        <a:p>
          <a:r>
            <a:rPr lang="es-MX" sz="2000" dirty="0"/>
            <a:t>Son arrastrados por el tránsito intestinal.</a:t>
          </a:r>
        </a:p>
      </dgm:t>
    </dgm:pt>
    <dgm:pt modelId="{FF4C89C9-D212-49A7-B839-DA7A1F8C418B}" type="parTrans" cxnId="{E4EED31C-3117-4E1E-87F9-CC1598916842}">
      <dgm:prSet/>
      <dgm:spPr/>
      <dgm:t>
        <a:bodyPr/>
        <a:lstStyle/>
        <a:p>
          <a:endParaRPr lang="es-MX" sz="2000"/>
        </a:p>
      </dgm:t>
    </dgm:pt>
    <dgm:pt modelId="{EFD8D401-2CDE-4277-8A62-BF9DFC3DAAB5}" type="sibTrans" cxnId="{E4EED31C-3117-4E1E-87F9-CC1598916842}">
      <dgm:prSet/>
      <dgm:spPr/>
      <dgm:t>
        <a:bodyPr/>
        <a:lstStyle/>
        <a:p>
          <a:endParaRPr lang="es-MX" sz="2000"/>
        </a:p>
      </dgm:t>
    </dgm:pt>
    <dgm:pt modelId="{491FD297-B3ED-4DD3-80C8-4B1AE9387DAB}">
      <dgm:prSet phldrT="[Texto]" custT="1"/>
      <dgm:spPr/>
      <dgm:t>
        <a:bodyPr/>
        <a:lstStyle/>
        <a:p>
          <a:r>
            <a:rPr lang="es-MX" sz="2000" dirty="0"/>
            <a:t>Se van transformando en quiste por la falta de agua.</a:t>
          </a:r>
          <a:endParaRPr lang="es-MX" sz="2000" i="0" dirty="0"/>
        </a:p>
      </dgm:t>
    </dgm:pt>
    <dgm:pt modelId="{E4C7F83C-6447-4659-8212-337F32942F28}" type="parTrans" cxnId="{4331FF86-CFBE-471D-B477-E9DE6CB9B9A8}">
      <dgm:prSet/>
      <dgm:spPr/>
      <dgm:t>
        <a:bodyPr/>
        <a:lstStyle/>
        <a:p>
          <a:endParaRPr lang="es-MX" sz="2000"/>
        </a:p>
      </dgm:t>
    </dgm:pt>
    <dgm:pt modelId="{D791F2BD-7951-4581-8604-E1C14AB4D296}" type="sibTrans" cxnId="{4331FF86-CFBE-471D-B477-E9DE6CB9B9A8}">
      <dgm:prSet/>
      <dgm:spPr/>
      <dgm:t>
        <a:bodyPr/>
        <a:lstStyle/>
        <a:p>
          <a:endParaRPr lang="es-MX" sz="2000"/>
        </a:p>
      </dgm:t>
    </dgm:pt>
    <dgm:pt modelId="{FC4083F3-58B2-49BA-8456-5E35D356EE74}">
      <dgm:prSet phldrT="[Texto]" custT="1"/>
      <dgm:spPr/>
      <dgm:t>
        <a:bodyPr/>
        <a:lstStyle/>
        <a:p>
          <a:r>
            <a:rPr lang="es-MX" sz="1600" dirty="0"/>
            <a:t>Quiste sale con las heces.</a:t>
          </a:r>
        </a:p>
      </dgm:t>
    </dgm:pt>
    <dgm:pt modelId="{4851BAAD-256D-4C1C-8155-BFE20AECC030}" type="parTrans" cxnId="{A84DDA19-5696-4EC4-B64A-4FC375483656}">
      <dgm:prSet/>
      <dgm:spPr/>
      <dgm:t>
        <a:bodyPr/>
        <a:lstStyle/>
        <a:p>
          <a:endParaRPr lang="es-MX" sz="2000"/>
        </a:p>
      </dgm:t>
    </dgm:pt>
    <dgm:pt modelId="{E43BFBDD-CC03-42A4-ABC3-E1FA62AA9DD2}" type="sibTrans" cxnId="{A84DDA19-5696-4EC4-B64A-4FC375483656}">
      <dgm:prSet/>
      <dgm:spPr/>
      <dgm:t>
        <a:bodyPr/>
        <a:lstStyle/>
        <a:p>
          <a:endParaRPr lang="es-MX" sz="2000"/>
        </a:p>
      </dgm:t>
    </dgm:pt>
    <dgm:pt modelId="{169B89A4-58B9-4F67-B3C9-D9A2473E68A9}">
      <dgm:prSet phldrT="[Texto]" custT="1"/>
      <dgm:spPr/>
      <dgm:t>
        <a:bodyPr/>
        <a:lstStyle/>
        <a:p>
          <a:r>
            <a:rPr lang="es-MX" sz="2400" dirty="0"/>
            <a:t>Se ingiere.</a:t>
          </a:r>
        </a:p>
      </dgm:t>
    </dgm:pt>
    <dgm:pt modelId="{131D2381-3E43-4371-95BB-BDC5E6DDE481}" type="parTrans" cxnId="{4877588C-800F-43AC-A66F-56B952816610}">
      <dgm:prSet/>
      <dgm:spPr/>
      <dgm:t>
        <a:bodyPr/>
        <a:lstStyle/>
        <a:p>
          <a:endParaRPr lang="es-MX" sz="2000"/>
        </a:p>
      </dgm:t>
    </dgm:pt>
    <dgm:pt modelId="{C7F385FB-8E7C-4114-BA3C-787F076196F1}" type="sibTrans" cxnId="{4877588C-800F-43AC-A66F-56B952816610}">
      <dgm:prSet/>
      <dgm:spPr/>
      <dgm:t>
        <a:bodyPr/>
        <a:lstStyle/>
        <a:p>
          <a:endParaRPr lang="es-MX" sz="2000"/>
        </a:p>
      </dgm:t>
    </dgm:pt>
    <dgm:pt modelId="{54F60E3E-586E-4FE0-849B-7DBD8666F95E}">
      <dgm:prSet custT="1"/>
      <dgm:spPr/>
      <dgm:t>
        <a:bodyPr/>
        <a:lstStyle/>
        <a:p>
          <a:r>
            <a:rPr lang="es-MX" sz="1800" dirty="0"/>
            <a:t>Quiste libera al trofozoíto en el duodeno.</a:t>
          </a:r>
        </a:p>
      </dgm:t>
    </dgm:pt>
    <dgm:pt modelId="{84B3B44C-5FA2-4ECF-A511-9FB67F17D769}" type="parTrans" cxnId="{435AA974-8C87-47E8-9F64-32932DE70B48}">
      <dgm:prSet/>
      <dgm:spPr/>
      <dgm:t>
        <a:bodyPr/>
        <a:lstStyle/>
        <a:p>
          <a:endParaRPr lang="es-MX" sz="2000"/>
        </a:p>
      </dgm:t>
    </dgm:pt>
    <dgm:pt modelId="{0DF468F3-6A2C-412F-BC3E-BF2366526B4D}" type="sibTrans" cxnId="{435AA974-8C87-47E8-9F64-32932DE70B48}">
      <dgm:prSet/>
      <dgm:spPr/>
      <dgm:t>
        <a:bodyPr/>
        <a:lstStyle/>
        <a:p>
          <a:endParaRPr lang="es-MX" sz="2000"/>
        </a:p>
      </dgm:t>
    </dgm:pt>
    <dgm:pt modelId="{D2784561-7126-4221-96CB-72AAACE8BF4B}">
      <dgm:prSet custT="1"/>
      <dgm:spPr/>
      <dgm:t>
        <a:bodyPr/>
        <a:lstStyle/>
        <a:p>
          <a:r>
            <a:rPr lang="es-MX" sz="2000" dirty="0"/>
            <a:t>Crece y se fija a la pared intestinal</a:t>
          </a:r>
          <a:r>
            <a:rPr lang="es-MX" sz="2400" dirty="0"/>
            <a:t>.</a:t>
          </a:r>
        </a:p>
      </dgm:t>
    </dgm:pt>
    <dgm:pt modelId="{01B3CACE-ADB8-439B-8550-F05BA6ED3E74}" type="parTrans" cxnId="{2EB56C7A-121D-4D81-8EAA-9B89A7C73484}">
      <dgm:prSet/>
      <dgm:spPr/>
      <dgm:t>
        <a:bodyPr/>
        <a:lstStyle/>
        <a:p>
          <a:endParaRPr lang="es-MX" sz="2000"/>
        </a:p>
      </dgm:t>
    </dgm:pt>
    <dgm:pt modelId="{650592A5-5E94-4C06-B745-5E9FAF8812D6}" type="sibTrans" cxnId="{2EB56C7A-121D-4D81-8EAA-9B89A7C73484}">
      <dgm:prSet/>
      <dgm:spPr/>
      <dgm:t>
        <a:bodyPr/>
        <a:lstStyle/>
        <a:p>
          <a:endParaRPr lang="es-MX" sz="2000"/>
        </a:p>
      </dgm:t>
    </dgm:pt>
    <dgm:pt modelId="{9ED6C48F-4661-4519-AC32-C6C97F8DA2C0}">
      <dgm:prSet custT="1"/>
      <dgm:spPr/>
      <dgm:t>
        <a:bodyPr/>
        <a:lstStyle/>
        <a:p>
          <a:r>
            <a:rPr lang="es-MX" sz="1800" dirty="0"/>
            <a:t>Se multiplica por fisión binaria longitudinal.</a:t>
          </a:r>
        </a:p>
      </dgm:t>
    </dgm:pt>
    <dgm:pt modelId="{94FCFFE0-516C-4056-89F1-1121AA5D065A}" type="parTrans" cxnId="{F228DE7E-902E-4777-B391-89AB1A11E755}">
      <dgm:prSet/>
      <dgm:spPr/>
      <dgm:t>
        <a:bodyPr/>
        <a:lstStyle/>
        <a:p>
          <a:endParaRPr lang="es-MX" sz="2000"/>
        </a:p>
      </dgm:t>
    </dgm:pt>
    <dgm:pt modelId="{B7185177-F750-41E4-B0AC-DF854CD56354}" type="sibTrans" cxnId="{F228DE7E-902E-4777-B391-89AB1A11E755}">
      <dgm:prSet/>
      <dgm:spPr/>
      <dgm:t>
        <a:bodyPr/>
        <a:lstStyle/>
        <a:p>
          <a:endParaRPr lang="es-MX" sz="2000"/>
        </a:p>
      </dgm:t>
    </dgm:pt>
    <dgm:pt modelId="{FBD1A50D-72C2-4F7F-87A0-42C2CDC402C9}" type="pres">
      <dgm:prSet presAssocID="{581A91FB-5CF7-4FE6-946E-4D78D50554BE}" presName="cycle" presStyleCnt="0">
        <dgm:presLayoutVars>
          <dgm:dir/>
          <dgm:resizeHandles val="exact"/>
        </dgm:presLayoutVars>
      </dgm:prSet>
      <dgm:spPr/>
    </dgm:pt>
    <dgm:pt modelId="{F5816980-98ED-41F6-9EF0-F756750BF5C3}" type="pres">
      <dgm:prSet presAssocID="{06085B87-1920-400A-B777-EF05CC4A69EA}" presName="node" presStyleLbl="node1" presStyleIdx="0" presStyleCnt="8" custScaleX="140884" custScaleY="114375">
        <dgm:presLayoutVars>
          <dgm:bulletEnabled val="1"/>
        </dgm:presLayoutVars>
      </dgm:prSet>
      <dgm:spPr/>
    </dgm:pt>
    <dgm:pt modelId="{D16134C8-33D4-4795-91BC-F7216519BA85}" type="pres">
      <dgm:prSet presAssocID="{06085B87-1920-400A-B777-EF05CC4A69EA}" presName="spNode" presStyleCnt="0"/>
      <dgm:spPr/>
    </dgm:pt>
    <dgm:pt modelId="{1CD30D76-76C3-4DBD-ADDF-15DCB49F8AFA}" type="pres">
      <dgm:prSet presAssocID="{B9F0D97E-C175-4EFC-AB85-BB0270E68E72}" presName="sibTrans" presStyleLbl="sibTrans1D1" presStyleIdx="0" presStyleCnt="8"/>
      <dgm:spPr/>
    </dgm:pt>
    <dgm:pt modelId="{62EB7845-44DE-4727-922A-62A8D0B7622C}" type="pres">
      <dgm:prSet presAssocID="{9D8703EB-720A-425F-89B8-F2BC89578B7B}" presName="node" presStyleLbl="node1" presStyleIdx="1" presStyleCnt="8" custScaleX="134560" custScaleY="127019">
        <dgm:presLayoutVars>
          <dgm:bulletEnabled val="1"/>
        </dgm:presLayoutVars>
      </dgm:prSet>
      <dgm:spPr/>
    </dgm:pt>
    <dgm:pt modelId="{72885214-1654-476C-8EDD-502B9F4B7255}" type="pres">
      <dgm:prSet presAssocID="{9D8703EB-720A-425F-89B8-F2BC89578B7B}" presName="spNode" presStyleCnt="0"/>
      <dgm:spPr/>
    </dgm:pt>
    <dgm:pt modelId="{229AB363-B0B4-42C4-B2EF-C77A2AF23875}" type="pres">
      <dgm:prSet presAssocID="{EFD8D401-2CDE-4277-8A62-BF9DFC3DAAB5}" presName="sibTrans" presStyleLbl="sibTrans1D1" presStyleIdx="1" presStyleCnt="8"/>
      <dgm:spPr/>
    </dgm:pt>
    <dgm:pt modelId="{5703AD39-B718-416C-BA19-AF3AA6B48522}" type="pres">
      <dgm:prSet presAssocID="{491FD297-B3ED-4DD3-80C8-4B1AE9387DAB}" presName="node" presStyleLbl="node1" presStyleIdx="2" presStyleCnt="8" custScaleX="164707" custScaleY="129395">
        <dgm:presLayoutVars>
          <dgm:bulletEnabled val="1"/>
        </dgm:presLayoutVars>
      </dgm:prSet>
      <dgm:spPr/>
    </dgm:pt>
    <dgm:pt modelId="{3C2A4CCE-D385-44C1-B57D-4C26E97E5F2D}" type="pres">
      <dgm:prSet presAssocID="{491FD297-B3ED-4DD3-80C8-4B1AE9387DAB}" presName="spNode" presStyleCnt="0"/>
      <dgm:spPr/>
    </dgm:pt>
    <dgm:pt modelId="{0EFEC8E3-8412-4836-BCCC-3D75E12BB637}" type="pres">
      <dgm:prSet presAssocID="{D791F2BD-7951-4581-8604-E1C14AB4D296}" presName="sibTrans" presStyleLbl="sibTrans1D1" presStyleIdx="2" presStyleCnt="8"/>
      <dgm:spPr/>
    </dgm:pt>
    <dgm:pt modelId="{140649EC-F2E4-4F28-B576-5F3D2C8A3B7A}" type="pres">
      <dgm:prSet presAssocID="{FC4083F3-58B2-49BA-8456-5E35D356EE74}" presName="node" presStyleLbl="node1" presStyleIdx="3" presStyleCnt="8">
        <dgm:presLayoutVars>
          <dgm:bulletEnabled val="1"/>
        </dgm:presLayoutVars>
      </dgm:prSet>
      <dgm:spPr/>
    </dgm:pt>
    <dgm:pt modelId="{DCE1F7B8-BF3E-4BB4-B1A8-3D1E6209AD87}" type="pres">
      <dgm:prSet presAssocID="{FC4083F3-58B2-49BA-8456-5E35D356EE74}" presName="spNode" presStyleCnt="0"/>
      <dgm:spPr/>
    </dgm:pt>
    <dgm:pt modelId="{BA7B0343-3BA1-4FA4-B60B-EA03D104BE73}" type="pres">
      <dgm:prSet presAssocID="{E43BFBDD-CC03-42A4-ABC3-E1FA62AA9DD2}" presName="sibTrans" presStyleLbl="sibTrans1D1" presStyleIdx="3" presStyleCnt="8"/>
      <dgm:spPr/>
    </dgm:pt>
    <dgm:pt modelId="{1AD868B6-EA14-4918-9206-D700256227B7}" type="pres">
      <dgm:prSet presAssocID="{169B89A4-58B9-4F67-B3C9-D9A2473E68A9}" presName="node" presStyleLbl="node1" presStyleIdx="4" presStyleCnt="8">
        <dgm:presLayoutVars>
          <dgm:bulletEnabled val="1"/>
        </dgm:presLayoutVars>
      </dgm:prSet>
      <dgm:spPr/>
    </dgm:pt>
    <dgm:pt modelId="{68F416AE-BD23-4285-A0E9-A7ACC48A401A}" type="pres">
      <dgm:prSet presAssocID="{169B89A4-58B9-4F67-B3C9-D9A2473E68A9}" presName="spNode" presStyleCnt="0"/>
      <dgm:spPr/>
    </dgm:pt>
    <dgm:pt modelId="{6D674ECB-62F3-4DA0-9486-8204372F5B32}" type="pres">
      <dgm:prSet presAssocID="{C7F385FB-8E7C-4114-BA3C-787F076196F1}" presName="sibTrans" presStyleLbl="sibTrans1D1" presStyleIdx="4" presStyleCnt="8"/>
      <dgm:spPr/>
    </dgm:pt>
    <dgm:pt modelId="{1C0FB49D-E801-4B60-B1D5-3ED98D8D485F}" type="pres">
      <dgm:prSet presAssocID="{54F60E3E-586E-4FE0-849B-7DBD8666F95E}" presName="node" presStyleLbl="node1" presStyleIdx="5" presStyleCnt="8" custScaleX="119940" custScaleY="110249">
        <dgm:presLayoutVars>
          <dgm:bulletEnabled val="1"/>
        </dgm:presLayoutVars>
      </dgm:prSet>
      <dgm:spPr/>
    </dgm:pt>
    <dgm:pt modelId="{481D038C-5059-448F-8989-8B345D488BC3}" type="pres">
      <dgm:prSet presAssocID="{54F60E3E-586E-4FE0-849B-7DBD8666F95E}" presName="spNode" presStyleCnt="0"/>
      <dgm:spPr/>
    </dgm:pt>
    <dgm:pt modelId="{D12C4785-FEF8-412B-A603-4BB358DD75EB}" type="pres">
      <dgm:prSet presAssocID="{0DF468F3-6A2C-412F-BC3E-BF2366526B4D}" presName="sibTrans" presStyleLbl="sibTrans1D1" presStyleIdx="5" presStyleCnt="8"/>
      <dgm:spPr/>
    </dgm:pt>
    <dgm:pt modelId="{DB158A30-59FB-4FC6-8E31-88B5F1E95D96}" type="pres">
      <dgm:prSet presAssocID="{D2784561-7126-4221-96CB-72AAACE8BF4B}" presName="node" presStyleLbl="node1" presStyleIdx="6" presStyleCnt="8" custScaleX="136982" custScaleY="132469">
        <dgm:presLayoutVars>
          <dgm:bulletEnabled val="1"/>
        </dgm:presLayoutVars>
      </dgm:prSet>
      <dgm:spPr/>
    </dgm:pt>
    <dgm:pt modelId="{118BC8DD-B2F1-4FFE-B49A-669BEFBCCF34}" type="pres">
      <dgm:prSet presAssocID="{D2784561-7126-4221-96CB-72AAACE8BF4B}" presName="spNode" presStyleCnt="0"/>
      <dgm:spPr/>
    </dgm:pt>
    <dgm:pt modelId="{4160A057-5691-4B2D-AB23-4FF6B68B5E83}" type="pres">
      <dgm:prSet presAssocID="{650592A5-5E94-4C06-B745-5E9FAF8812D6}" presName="sibTrans" presStyleLbl="sibTrans1D1" presStyleIdx="6" presStyleCnt="8"/>
      <dgm:spPr/>
    </dgm:pt>
    <dgm:pt modelId="{C4E5D7F3-84E9-4EDD-9569-A84ADA42D29A}" type="pres">
      <dgm:prSet presAssocID="{9ED6C48F-4661-4519-AC32-C6C97F8DA2C0}" presName="node" presStyleLbl="node1" presStyleIdx="7" presStyleCnt="8" custScaleX="141844" custScaleY="117796">
        <dgm:presLayoutVars>
          <dgm:bulletEnabled val="1"/>
        </dgm:presLayoutVars>
      </dgm:prSet>
      <dgm:spPr/>
    </dgm:pt>
    <dgm:pt modelId="{82F8E7C1-2454-49D9-B3DC-0090834A670E}" type="pres">
      <dgm:prSet presAssocID="{9ED6C48F-4661-4519-AC32-C6C97F8DA2C0}" presName="spNode" presStyleCnt="0"/>
      <dgm:spPr/>
    </dgm:pt>
    <dgm:pt modelId="{B686C739-B9B7-4D31-8C73-1331E95D0108}" type="pres">
      <dgm:prSet presAssocID="{B7185177-F750-41E4-B0AC-DF854CD56354}" presName="sibTrans" presStyleLbl="sibTrans1D1" presStyleIdx="7" presStyleCnt="8"/>
      <dgm:spPr/>
    </dgm:pt>
  </dgm:ptLst>
  <dgm:cxnLst>
    <dgm:cxn modelId="{E4430300-F883-4EC5-B533-DB6FFEC1C102}" type="presOf" srcId="{B7185177-F750-41E4-B0AC-DF854CD56354}" destId="{B686C739-B9B7-4D31-8C73-1331E95D0108}" srcOrd="0" destOrd="0" presId="urn:microsoft.com/office/officeart/2005/8/layout/cycle6"/>
    <dgm:cxn modelId="{E815D90B-F96E-41F0-979F-5D98B358367C}" type="presOf" srcId="{54F60E3E-586E-4FE0-849B-7DBD8666F95E}" destId="{1C0FB49D-E801-4B60-B1D5-3ED98D8D485F}" srcOrd="0" destOrd="0" presId="urn:microsoft.com/office/officeart/2005/8/layout/cycle6"/>
    <dgm:cxn modelId="{AE75F410-5A74-4609-AC18-5FD32944228F}" type="presOf" srcId="{FC4083F3-58B2-49BA-8456-5E35D356EE74}" destId="{140649EC-F2E4-4F28-B576-5F3D2C8A3B7A}" srcOrd="0" destOrd="0" presId="urn:microsoft.com/office/officeart/2005/8/layout/cycle6"/>
    <dgm:cxn modelId="{A84DDA19-5696-4EC4-B64A-4FC375483656}" srcId="{581A91FB-5CF7-4FE6-946E-4D78D50554BE}" destId="{FC4083F3-58B2-49BA-8456-5E35D356EE74}" srcOrd="3" destOrd="0" parTransId="{4851BAAD-256D-4C1C-8155-BFE20AECC030}" sibTransId="{E43BFBDD-CC03-42A4-ABC3-E1FA62AA9DD2}"/>
    <dgm:cxn modelId="{E4EED31C-3117-4E1E-87F9-CC1598916842}" srcId="{581A91FB-5CF7-4FE6-946E-4D78D50554BE}" destId="{9D8703EB-720A-425F-89B8-F2BC89578B7B}" srcOrd="1" destOrd="0" parTransId="{FF4C89C9-D212-49A7-B839-DA7A1F8C418B}" sibTransId="{EFD8D401-2CDE-4277-8A62-BF9DFC3DAAB5}"/>
    <dgm:cxn modelId="{C10B1C22-6BB4-4402-ADE6-C429950E84F2}" type="presOf" srcId="{EFD8D401-2CDE-4277-8A62-BF9DFC3DAAB5}" destId="{229AB363-B0B4-42C4-B2EF-C77A2AF23875}" srcOrd="0" destOrd="0" presId="urn:microsoft.com/office/officeart/2005/8/layout/cycle6"/>
    <dgm:cxn modelId="{E4A4ED25-DDD5-4439-B4C5-88B18E80D175}" type="presOf" srcId="{B9F0D97E-C175-4EFC-AB85-BB0270E68E72}" destId="{1CD30D76-76C3-4DBD-ADDF-15DCB49F8AFA}" srcOrd="0" destOrd="0" presId="urn:microsoft.com/office/officeart/2005/8/layout/cycle6"/>
    <dgm:cxn modelId="{251E4335-0500-46C5-A9AB-790537F82015}" type="presOf" srcId="{581A91FB-5CF7-4FE6-946E-4D78D50554BE}" destId="{FBD1A50D-72C2-4F7F-87A0-42C2CDC402C9}" srcOrd="0" destOrd="0" presId="urn:microsoft.com/office/officeart/2005/8/layout/cycle6"/>
    <dgm:cxn modelId="{5161E137-4246-43FD-AF79-662ECCC7CC98}" type="presOf" srcId="{D2784561-7126-4221-96CB-72AAACE8BF4B}" destId="{DB158A30-59FB-4FC6-8E31-88B5F1E95D96}" srcOrd="0" destOrd="0" presId="urn:microsoft.com/office/officeart/2005/8/layout/cycle6"/>
    <dgm:cxn modelId="{C550314D-33DE-4E07-9466-0D416099BA6C}" type="presOf" srcId="{9ED6C48F-4661-4519-AC32-C6C97F8DA2C0}" destId="{C4E5D7F3-84E9-4EDD-9569-A84ADA42D29A}" srcOrd="0" destOrd="0" presId="urn:microsoft.com/office/officeart/2005/8/layout/cycle6"/>
    <dgm:cxn modelId="{435AA974-8C87-47E8-9F64-32932DE70B48}" srcId="{581A91FB-5CF7-4FE6-946E-4D78D50554BE}" destId="{54F60E3E-586E-4FE0-849B-7DBD8666F95E}" srcOrd="5" destOrd="0" parTransId="{84B3B44C-5FA2-4ECF-A511-9FB67F17D769}" sibTransId="{0DF468F3-6A2C-412F-BC3E-BF2366526B4D}"/>
    <dgm:cxn modelId="{6DDDB259-878E-4010-822D-B213EA636136}" type="presOf" srcId="{9D8703EB-720A-425F-89B8-F2BC89578B7B}" destId="{62EB7845-44DE-4727-922A-62A8D0B7622C}" srcOrd="0" destOrd="0" presId="urn:microsoft.com/office/officeart/2005/8/layout/cycle6"/>
    <dgm:cxn modelId="{2EB56C7A-121D-4D81-8EAA-9B89A7C73484}" srcId="{581A91FB-5CF7-4FE6-946E-4D78D50554BE}" destId="{D2784561-7126-4221-96CB-72AAACE8BF4B}" srcOrd="6" destOrd="0" parTransId="{01B3CACE-ADB8-439B-8550-F05BA6ED3E74}" sibTransId="{650592A5-5E94-4C06-B745-5E9FAF8812D6}"/>
    <dgm:cxn modelId="{F228DE7E-902E-4777-B391-89AB1A11E755}" srcId="{581A91FB-5CF7-4FE6-946E-4D78D50554BE}" destId="{9ED6C48F-4661-4519-AC32-C6C97F8DA2C0}" srcOrd="7" destOrd="0" parTransId="{94FCFFE0-516C-4056-89F1-1121AA5D065A}" sibTransId="{B7185177-F750-41E4-B0AC-DF854CD56354}"/>
    <dgm:cxn modelId="{EAD0E980-4AAD-431B-A760-C9DA15AEFEB8}" type="presOf" srcId="{650592A5-5E94-4C06-B745-5E9FAF8812D6}" destId="{4160A057-5691-4B2D-AB23-4FF6B68B5E83}" srcOrd="0" destOrd="0" presId="urn:microsoft.com/office/officeart/2005/8/layout/cycle6"/>
    <dgm:cxn modelId="{4331FF86-CFBE-471D-B477-E9DE6CB9B9A8}" srcId="{581A91FB-5CF7-4FE6-946E-4D78D50554BE}" destId="{491FD297-B3ED-4DD3-80C8-4B1AE9387DAB}" srcOrd="2" destOrd="0" parTransId="{E4C7F83C-6447-4659-8212-337F32942F28}" sibTransId="{D791F2BD-7951-4581-8604-E1C14AB4D296}"/>
    <dgm:cxn modelId="{4877588C-800F-43AC-A66F-56B952816610}" srcId="{581A91FB-5CF7-4FE6-946E-4D78D50554BE}" destId="{169B89A4-58B9-4F67-B3C9-D9A2473E68A9}" srcOrd="4" destOrd="0" parTransId="{131D2381-3E43-4371-95BB-BDC5E6DDE481}" sibTransId="{C7F385FB-8E7C-4114-BA3C-787F076196F1}"/>
    <dgm:cxn modelId="{A6F9D3A5-4A39-42A7-BF9A-C0966E487871}" type="presOf" srcId="{D791F2BD-7951-4581-8604-E1C14AB4D296}" destId="{0EFEC8E3-8412-4836-BCCC-3D75E12BB637}" srcOrd="0" destOrd="0" presId="urn:microsoft.com/office/officeart/2005/8/layout/cycle6"/>
    <dgm:cxn modelId="{E3B148AB-FED2-47C7-9241-5CA6926E874C}" type="presOf" srcId="{C7F385FB-8E7C-4114-BA3C-787F076196F1}" destId="{6D674ECB-62F3-4DA0-9486-8204372F5B32}" srcOrd="0" destOrd="0" presId="urn:microsoft.com/office/officeart/2005/8/layout/cycle6"/>
    <dgm:cxn modelId="{C936C8AB-0EDC-4317-A67D-86C967A06BB6}" type="presOf" srcId="{0DF468F3-6A2C-412F-BC3E-BF2366526B4D}" destId="{D12C4785-FEF8-412B-A603-4BB358DD75EB}" srcOrd="0" destOrd="0" presId="urn:microsoft.com/office/officeart/2005/8/layout/cycle6"/>
    <dgm:cxn modelId="{FCB810B2-0D46-4B46-828E-E98982E467BE}" type="presOf" srcId="{06085B87-1920-400A-B777-EF05CC4A69EA}" destId="{F5816980-98ED-41F6-9EF0-F756750BF5C3}" srcOrd="0" destOrd="0" presId="urn:microsoft.com/office/officeart/2005/8/layout/cycle6"/>
    <dgm:cxn modelId="{4FE676B3-E58A-429B-B855-F2EFFA5A3663}" type="presOf" srcId="{E43BFBDD-CC03-42A4-ABC3-E1FA62AA9DD2}" destId="{BA7B0343-3BA1-4FA4-B60B-EA03D104BE73}" srcOrd="0" destOrd="0" presId="urn:microsoft.com/office/officeart/2005/8/layout/cycle6"/>
    <dgm:cxn modelId="{D82476BD-46F8-40E6-995B-CD372192FEA5}" type="presOf" srcId="{169B89A4-58B9-4F67-B3C9-D9A2473E68A9}" destId="{1AD868B6-EA14-4918-9206-D700256227B7}" srcOrd="0" destOrd="0" presId="urn:microsoft.com/office/officeart/2005/8/layout/cycle6"/>
    <dgm:cxn modelId="{52F313E8-88B6-4338-9798-C52607A7A3EF}" type="presOf" srcId="{491FD297-B3ED-4DD3-80C8-4B1AE9387DAB}" destId="{5703AD39-B718-416C-BA19-AF3AA6B48522}" srcOrd="0" destOrd="0" presId="urn:microsoft.com/office/officeart/2005/8/layout/cycle6"/>
    <dgm:cxn modelId="{076678F6-B33D-490D-B55D-92F357A15F88}" srcId="{581A91FB-5CF7-4FE6-946E-4D78D50554BE}" destId="{06085B87-1920-400A-B777-EF05CC4A69EA}" srcOrd="0" destOrd="0" parTransId="{872AE3F2-8B5C-464D-8C52-48690A38EE3C}" sibTransId="{B9F0D97E-C175-4EFC-AB85-BB0270E68E72}"/>
    <dgm:cxn modelId="{E4CC05ED-C270-43D1-AF33-A1C5437DB8A9}" type="presParOf" srcId="{FBD1A50D-72C2-4F7F-87A0-42C2CDC402C9}" destId="{F5816980-98ED-41F6-9EF0-F756750BF5C3}" srcOrd="0" destOrd="0" presId="urn:microsoft.com/office/officeart/2005/8/layout/cycle6"/>
    <dgm:cxn modelId="{ECCB7FC3-0337-41A2-A02B-36327840E442}" type="presParOf" srcId="{FBD1A50D-72C2-4F7F-87A0-42C2CDC402C9}" destId="{D16134C8-33D4-4795-91BC-F7216519BA85}" srcOrd="1" destOrd="0" presId="urn:microsoft.com/office/officeart/2005/8/layout/cycle6"/>
    <dgm:cxn modelId="{30961949-7AC1-4551-9792-F4C5840D152A}" type="presParOf" srcId="{FBD1A50D-72C2-4F7F-87A0-42C2CDC402C9}" destId="{1CD30D76-76C3-4DBD-ADDF-15DCB49F8AFA}" srcOrd="2" destOrd="0" presId="urn:microsoft.com/office/officeart/2005/8/layout/cycle6"/>
    <dgm:cxn modelId="{0669E3FF-30D2-470E-B0D7-8AF4EBF68911}" type="presParOf" srcId="{FBD1A50D-72C2-4F7F-87A0-42C2CDC402C9}" destId="{62EB7845-44DE-4727-922A-62A8D0B7622C}" srcOrd="3" destOrd="0" presId="urn:microsoft.com/office/officeart/2005/8/layout/cycle6"/>
    <dgm:cxn modelId="{3C739CF5-0ECB-4DE1-9FBE-4C7F8B66F19E}" type="presParOf" srcId="{FBD1A50D-72C2-4F7F-87A0-42C2CDC402C9}" destId="{72885214-1654-476C-8EDD-502B9F4B7255}" srcOrd="4" destOrd="0" presId="urn:microsoft.com/office/officeart/2005/8/layout/cycle6"/>
    <dgm:cxn modelId="{12F782C2-5E91-4974-8F39-C797192EBD73}" type="presParOf" srcId="{FBD1A50D-72C2-4F7F-87A0-42C2CDC402C9}" destId="{229AB363-B0B4-42C4-B2EF-C77A2AF23875}" srcOrd="5" destOrd="0" presId="urn:microsoft.com/office/officeart/2005/8/layout/cycle6"/>
    <dgm:cxn modelId="{91AC9860-1180-4E0D-94B1-14731EFD14F2}" type="presParOf" srcId="{FBD1A50D-72C2-4F7F-87A0-42C2CDC402C9}" destId="{5703AD39-B718-416C-BA19-AF3AA6B48522}" srcOrd="6" destOrd="0" presId="urn:microsoft.com/office/officeart/2005/8/layout/cycle6"/>
    <dgm:cxn modelId="{F7FA8529-600F-4D59-9016-03756D4EE0A0}" type="presParOf" srcId="{FBD1A50D-72C2-4F7F-87A0-42C2CDC402C9}" destId="{3C2A4CCE-D385-44C1-B57D-4C26E97E5F2D}" srcOrd="7" destOrd="0" presId="urn:microsoft.com/office/officeart/2005/8/layout/cycle6"/>
    <dgm:cxn modelId="{B256C662-1300-4FC4-9A1D-2F099F8F6E01}" type="presParOf" srcId="{FBD1A50D-72C2-4F7F-87A0-42C2CDC402C9}" destId="{0EFEC8E3-8412-4836-BCCC-3D75E12BB637}" srcOrd="8" destOrd="0" presId="urn:microsoft.com/office/officeart/2005/8/layout/cycle6"/>
    <dgm:cxn modelId="{1D052DDF-925E-47C8-803F-E10FB436DFCE}" type="presParOf" srcId="{FBD1A50D-72C2-4F7F-87A0-42C2CDC402C9}" destId="{140649EC-F2E4-4F28-B576-5F3D2C8A3B7A}" srcOrd="9" destOrd="0" presId="urn:microsoft.com/office/officeart/2005/8/layout/cycle6"/>
    <dgm:cxn modelId="{48BC9513-D963-4630-8CF1-91942C17906B}" type="presParOf" srcId="{FBD1A50D-72C2-4F7F-87A0-42C2CDC402C9}" destId="{DCE1F7B8-BF3E-4BB4-B1A8-3D1E6209AD87}" srcOrd="10" destOrd="0" presId="urn:microsoft.com/office/officeart/2005/8/layout/cycle6"/>
    <dgm:cxn modelId="{BD20AD4B-CE85-4EC3-BEE5-66D1A77E3F60}" type="presParOf" srcId="{FBD1A50D-72C2-4F7F-87A0-42C2CDC402C9}" destId="{BA7B0343-3BA1-4FA4-B60B-EA03D104BE73}" srcOrd="11" destOrd="0" presId="urn:microsoft.com/office/officeart/2005/8/layout/cycle6"/>
    <dgm:cxn modelId="{2B174617-7EEB-44DF-9F88-02D58CB0BC00}" type="presParOf" srcId="{FBD1A50D-72C2-4F7F-87A0-42C2CDC402C9}" destId="{1AD868B6-EA14-4918-9206-D700256227B7}" srcOrd="12" destOrd="0" presId="urn:microsoft.com/office/officeart/2005/8/layout/cycle6"/>
    <dgm:cxn modelId="{CEEEA94A-982C-40A3-A1DD-26FBC2CC29BB}" type="presParOf" srcId="{FBD1A50D-72C2-4F7F-87A0-42C2CDC402C9}" destId="{68F416AE-BD23-4285-A0E9-A7ACC48A401A}" srcOrd="13" destOrd="0" presId="urn:microsoft.com/office/officeart/2005/8/layout/cycle6"/>
    <dgm:cxn modelId="{2E34A0E3-E6B7-448A-9296-733D8C533B4B}" type="presParOf" srcId="{FBD1A50D-72C2-4F7F-87A0-42C2CDC402C9}" destId="{6D674ECB-62F3-4DA0-9486-8204372F5B32}" srcOrd="14" destOrd="0" presId="urn:microsoft.com/office/officeart/2005/8/layout/cycle6"/>
    <dgm:cxn modelId="{396505BD-2B58-4D24-B760-22E28E5BBC8D}" type="presParOf" srcId="{FBD1A50D-72C2-4F7F-87A0-42C2CDC402C9}" destId="{1C0FB49D-E801-4B60-B1D5-3ED98D8D485F}" srcOrd="15" destOrd="0" presId="urn:microsoft.com/office/officeart/2005/8/layout/cycle6"/>
    <dgm:cxn modelId="{BCE506FB-5063-45F6-88A6-2083902ECF60}" type="presParOf" srcId="{FBD1A50D-72C2-4F7F-87A0-42C2CDC402C9}" destId="{481D038C-5059-448F-8989-8B345D488BC3}" srcOrd="16" destOrd="0" presId="urn:microsoft.com/office/officeart/2005/8/layout/cycle6"/>
    <dgm:cxn modelId="{8B5304B0-636B-44D7-83E5-1D60DD40687E}" type="presParOf" srcId="{FBD1A50D-72C2-4F7F-87A0-42C2CDC402C9}" destId="{D12C4785-FEF8-412B-A603-4BB358DD75EB}" srcOrd="17" destOrd="0" presId="urn:microsoft.com/office/officeart/2005/8/layout/cycle6"/>
    <dgm:cxn modelId="{CF624EA6-B162-44BB-BA4D-708E6D1DF329}" type="presParOf" srcId="{FBD1A50D-72C2-4F7F-87A0-42C2CDC402C9}" destId="{DB158A30-59FB-4FC6-8E31-88B5F1E95D96}" srcOrd="18" destOrd="0" presId="urn:microsoft.com/office/officeart/2005/8/layout/cycle6"/>
    <dgm:cxn modelId="{ECB2C27B-3A5E-433D-9CA5-05B072CCAC03}" type="presParOf" srcId="{FBD1A50D-72C2-4F7F-87A0-42C2CDC402C9}" destId="{118BC8DD-B2F1-4FFE-B49A-669BEFBCCF34}" srcOrd="19" destOrd="0" presId="urn:microsoft.com/office/officeart/2005/8/layout/cycle6"/>
    <dgm:cxn modelId="{42B0124B-6302-489C-9A16-FA7634242227}" type="presParOf" srcId="{FBD1A50D-72C2-4F7F-87A0-42C2CDC402C9}" destId="{4160A057-5691-4B2D-AB23-4FF6B68B5E83}" srcOrd="20" destOrd="0" presId="urn:microsoft.com/office/officeart/2005/8/layout/cycle6"/>
    <dgm:cxn modelId="{2242B6C0-8A2C-4643-A2C5-D5D2BCA0EF91}" type="presParOf" srcId="{FBD1A50D-72C2-4F7F-87A0-42C2CDC402C9}" destId="{C4E5D7F3-84E9-4EDD-9569-A84ADA42D29A}" srcOrd="21" destOrd="0" presId="urn:microsoft.com/office/officeart/2005/8/layout/cycle6"/>
    <dgm:cxn modelId="{3D4B64F8-0372-45D1-B35B-9B258FE3D87A}" type="presParOf" srcId="{FBD1A50D-72C2-4F7F-87A0-42C2CDC402C9}" destId="{82F8E7C1-2454-49D9-B3DC-0090834A670E}" srcOrd="22" destOrd="0" presId="urn:microsoft.com/office/officeart/2005/8/layout/cycle6"/>
    <dgm:cxn modelId="{4A856DCC-CBFB-4970-9CF1-57A6BA7BEF96}" type="presParOf" srcId="{FBD1A50D-72C2-4F7F-87A0-42C2CDC402C9}" destId="{B686C739-B9B7-4D31-8C73-1331E95D0108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1A91FB-5CF7-4FE6-946E-4D78D50554BE}" type="doc">
      <dgm:prSet loTypeId="urn:microsoft.com/office/officeart/2005/8/layout/cycle3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MX"/>
        </a:p>
      </dgm:t>
    </dgm:pt>
    <dgm:pt modelId="{06085B87-1920-400A-B777-EF05CC4A69EA}">
      <dgm:prSet phldrT="[Texto]" custT="1"/>
      <dgm:spPr/>
      <dgm:t>
        <a:bodyPr/>
        <a:lstStyle/>
        <a:p>
          <a:r>
            <a:rPr lang="es-MX" sz="1800" dirty="0"/>
            <a:t>Esporozoíto inoculado con la picadura del mosquito.</a:t>
          </a:r>
        </a:p>
      </dgm:t>
    </dgm:pt>
    <dgm:pt modelId="{872AE3F2-8B5C-464D-8C52-48690A38EE3C}" type="parTrans" cxnId="{076678F6-B33D-490D-B55D-92F357A15F88}">
      <dgm:prSet/>
      <dgm:spPr/>
      <dgm:t>
        <a:bodyPr/>
        <a:lstStyle/>
        <a:p>
          <a:endParaRPr lang="es-MX" sz="2000"/>
        </a:p>
      </dgm:t>
    </dgm:pt>
    <dgm:pt modelId="{B9F0D97E-C175-4EFC-AB85-BB0270E68E72}" type="sibTrans" cxnId="{076678F6-B33D-490D-B55D-92F357A15F88}">
      <dgm:prSet/>
      <dgm:spPr/>
      <dgm:t>
        <a:bodyPr/>
        <a:lstStyle/>
        <a:p>
          <a:endParaRPr lang="es-MX" sz="2000"/>
        </a:p>
      </dgm:t>
    </dgm:pt>
    <dgm:pt modelId="{9D8703EB-720A-425F-89B8-F2BC89578B7B}">
      <dgm:prSet phldrT="[Texto]" custT="1"/>
      <dgm:spPr/>
      <dgm:t>
        <a:bodyPr/>
        <a:lstStyle/>
        <a:p>
          <a:r>
            <a:rPr lang="es-MX" sz="2000" dirty="0"/>
            <a:t>Infecta un hepatocito.</a:t>
          </a:r>
        </a:p>
      </dgm:t>
    </dgm:pt>
    <dgm:pt modelId="{FF4C89C9-D212-49A7-B839-DA7A1F8C418B}" type="parTrans" cxnId="{E4EED31C-3117-4E1E-87F9-CC1598916842}">
      <dgm:prSet/>
      <dgm:spPr/>
      <dgm:t>
        <a:bodyPr/>
        <a:lstStyle/>
        <a:p>
          <a:endParaRPr lang="es-MX" sz="2000"/>
        </a:p>
      </dgm:t>
    </dgm:pt>
    <dgm:pt modelId="{EFD8D401-2CDE-4277-8A62-BF9DFC3DAAB5}" type="sibTrans" cxnId="{E4EED31C-3117-4E1E-87F9-CC1598916842}">
      <dgm:prSet/>
      <dgm:spPr/>
      <dgm:t>
        <a:bodyPr/>
        <a:lstStyle/>
        <a:p>
          <a:endParaRPr lang="es-MX" sz="2000"/>
        </a:p>
      </dgm:t>
    </dgm:pt>
    <dgm:pt modelId="{491FD297-B3ED-4DD3-80C8-4B1AE9387DAB}">
      <dgm:prSet phldrT="[Texto]" custT="1"/>
      <dgm:spPr/>
      <dgm:t>
        <a:bodyPr/>
        <a:lstStyle/>
        <a:p>
          <a:r>
            <a:rPr lang="es-MX" sz="1600" dirty="0"/>
            <a:t>Se multiplica y se rompe la célula, liberando merozoitos de primera generación.</a:t>
          </a:r>
          <a:endParaRPr lang="es-MX" sz="1600" i="0" dirty="0"/>
        </a:p>
      </dgm:t>
    </dgm:pt>
    <dgm:pt modelId="{D791F2BD-7951-4581-8604-E1C14AB4D296}" type="sibTrans" cxnId="{4331FF86-CFBE-471D-B477-E9DE6CB9B9A8}">
      <dgm:prSet/>
      <dgm:spPr/>
      <dgm:t>
        <a:bodyPr/>
        <a:lstStyle/>
        <a:p>
          <a:endParaRPr lang="es-MX" sz="2000"/>
        </a:p>
      </dgm:t>
    </dgm:pt>
    <dgm:pt modelId="{E4C7F83C-6447-4659-8212-337F32942F28}" type="parTrans" cxnId="{4331FF86-CFBE-471D-B477-E9DE6CB9B9A8}">
      <dgm:prSet/>
      <dgm:spPr/>
      <dgm:t>
        <a:bodyPr/>
        <a:lstStyle/>
        <a:p>
          <a:endParaRPr lang="es-MX" sz="2000"/>
        </a:p>
      </dgm:t>
    </dgm:pt>
    <dgm:pt modelId="{D1CAD887-A251-4B6F-8957-EFE9467A45A8}">
      <dgm:prSet phldrT="[Texto]" custT="1"/>
      <dgm:spPr/>
      <dgm:t>
        <a:bodyPr/>
        <a:lstStyle/>
        <a:p>
          <a:r>
            <a:rPr lang="es-MX" sz="1800" dirty="0" err="1"/>
            <a:t>Merozoítos</a:t>
          </a:r>
          <a:r>
            <a:rPr lang="es-MX" sz="1800" dirty="0"/>
            <a:t> invaden un eritrocito y cambia de forma a trofozoíto inmaduro.</a:t>
          </a:r>
          <a:endParaRPr lang="es-MX" sz="1800" i="0" dirty="0"/>
        </a:p>
      </dgm:t>
    </dgm:pt>
    <dgm:pt modelId="{AF51CC94-C4AF-4FC3-AF13-984E1EFD4DBC}" type="parTrans" cxnId="{0D35A451-3E5A-4750-AB0E-D44B578899D0}">
      <dgm:prSet/>
      <dgm:spPr/>
      <dgm:t>
        <a:bodyPr/>
        <a:lstStyle/>
        <a:p>
          <a:endParaRPr lang="es-MX"/>
        </a:p>
      </dgm:t>
    </dgm:pt>
    <dgm:pt modelId="{7A0268A5-DC0F-477F-B1BF-C7C12EAAB5D5}" type="sibTrans" cxnId="{0D35A451-3E5A-4750-AB0E-D44B578899D0}">
      <dgm:prSet/>
      <dgm:spPr/>
      <dgm:t>
        <a:bodyPr/>
        <a:lstStyle/>
        <a:p>
          <a:endParaRPr lang="es-MX"/>
        </a:p>
      </dgm:t>
    </dgm:pt>
    <dgm:pt modelId="{9A2BCA98-84AC-495F-A2D4-F018A4BACFDF}">
      <dgm:prSet phldrT="[Texto]" custT="1"/>
      <dgm:spPr/>
      <dgm:t>
        <a:bodyPr/>
        <a:lstStyle/>
        <a:p>
          <a:r>
            <a:rPr lang="es-MX" sz="1800" dirty="0"/>
            <a:t>Trofozoíto madura y se convierte en esquizonte.</a:t>
          </a:r>
          <a:endParaRPr lang="es-MX" sz="1800" i="0" dirty="0"/>
        </a:p>
      </dgm:t>
    </dgm:pt>
    <dgm:pt modelId="{2907ACC4-BD4B-4258-88BA-12C6448295E3}" type="parTrans" cxnId="{89FBCB18-046B-4EA2-B979-31570DA2AB9F}">
      <dgm:prSet/>
      <dgm:spPr/>
      <dgm:t>
        <a:bodyPr/>
        <a:lstStyle/>
        <a:p>
          <a:endParaRPr lang="es-MX"/>
        </a:p>
      </dgm:t>
    </dgm:pt>
    <dgm:pt modelId="{F9B3D30C-8FFB-4343-87C4-E788E08FD40A}" type="sibTrans" cxnId="{89FBCB18-046B-4EA2-B979-31570DA2AB9F}">
      <dgm:prSet/>
      <dgm:spPr/>
      <dgm:t>
        <a:bodyPr/>
        <a:lstStyle/>
        <a:p>
          <a:endParaRPr lang="es-MX"/>
        </a:p>
      </dgm:t>
    </dgm:pt>
    <dgm:pt modelId="{A5A27D4E-A8D4-423D-A80A-D1A08C568A70}">
      <dgm:prSet phldrT="[Texto]" custT="1"/>
      <dgm:spPr/>
      <dgm:t>
        <a:bodyPr/>
        <a:lstStyle/>
        <a:p>
          <a:r>
            <a:rPr lang="es-MX" sz="1800" dirty="0"/>
            <a:t>El esquizonte maduro rompe la célula y libera </a:t>
          </a:r>
          <a:r>
            <a:rPr lang="es-MX" sz="1800" dirty="0" err="1"/>
            <a:t>merozoítos</a:t>
          </a:r>
          <a:endParaRPr lang="es-MX" sz="1800" i="0" dirty="0"/>
        </a:p>
      </dgm:t>
    </dgm:pt>
    <dgm:pt modelId="{2DE8CC82-5CF9-41A0-96A3-5E6D7EBD7CAF}" type="parTrans" cxnId="{50E3FB33-B119-47C9-AF7F-5820E6090A49}">
      <dgm:prSet/>
      <dgm:spPr/>
      <dgm:t>
        <a:bodyPr/>
        <a:lstStyle/>
        <a:p>
          <a:endParaRPr lang="es-MX"/>
        </a:p>
      </dgm:t>
    </dgm:pt>
    <dgm:pt modelId="{9CA8BB53-6495-4687-804E-D4F61644B966}" type="sibTrans" cxnId="{50E3FB33-B119-47C9-AF7F-5820E6090A49}">
      <dgm:prSet/>
      <dgm:spPr/>
      <dgm:t>
        <a:bodyPr/>
        <a:lstStyle/>
        <a:p>
          <a:endParaRPr lang="es-MX"/>
        </a:p>
      </dgm:t>
    </dgm:pt>
    <dgm:pt modelId="{1D021312-86B8-47AB-A332-42F3670DEEFE}">
      <dgm:prSet phldrT="[Texto]" custT="1"/>
      <dgm:spPr/>
      <dgm:t>
        <a:bodyPr/>
        <a:lstStyle/>
        <a:p>
          <a:r>
            <a:rPr lang="es-MX" sz="1800" dirty="0" err="1"/>
            <a:t>Merozoítos</a:t>
          </a:r>
          <a:r>
            <a:rPr lang="es-MX" sz="1800" dirty="0"/>
            <a:t> invaden otro eritrocito, y se diferencian sexualmente en </a:t>
          </a:r>
          <a:r>
            <a:rPr lang="es-MX" sz="1800" dirty="0" err="1"/>
            <a:t>microgametocitos</a:t>
          </a:r>
          <a:r>
            <a:rPr lang="es-MX" sz="1800" dirty="0"/>
            <a:t> y </a:t>
          </a:r>
          <a:r>
            <a:rPr lang="es-MX" sz="1800" dirty="0" err="1"/>
            <a:t>macrogametocitos</a:t>
          </a:r>
          <a:r>
            <a:rPr lang="es-MX" sz="1800" dirty="0"/>
            <a:t>.</a:t>
          </a:r>
          <a:endParaRPr lang="es-MX" sz="1800" i="0" dirty="0"/>
        </a:p>
      </dgm:t>
    </dgm:pt>
    <dgm:pt modelId="{5BA6CADD-183D-435C-96A3-E08038364459}" type="parTrans" cxnId="{17FD4178-BE30-49E8-9239-DE28B93CE2D1}">
      <dgm:prSet/>
      <dgm:spPr/>
      <dgm:t>
        <a:bodyPr/>
        <a:lstStyle/>
        <a:p>
          <a:endParaRPr lang="es-MX"/>
        </a:p>
      </dgm:t>
    </dgm:pt>
    <dgm:pt modelId="{BAE406EC-F594-4146-9E03-B450CB590C1C}" type="sibTrans" cxnId="{17FD4178-BE30-49E8-9239-DE28B93CE2D1}">
      <dgm:prSet/>
      <dgm:spPr/>
      <dgm:t>
        <a:bodyPr/>
        <a:lstStyle/>
        <a:p>
          <a:endParaRPr lang="es-MX"/>
        </a:p>
      </dgm:t>
    </dgm:pt>
    <dgm:pt modelId="{A19DD3FE-8948-46EE-98A2-1B9B786DF23B}">
      <dgm:prSet phldrT="[Texto]" custT="1"/>
      <dgm:spPr/>
      <dgm:t>
        <a:bodyPr/>
        <a:lstStyle/>
        <a:p>
          <a:r>
            <a:rPr lang="es-MX" sz="1800" dirty="0" err="1"/>
            <a:t>Anopheles</a:t>
          </a:r>
          <a:r>
            <a:rPr lang="es-MX" sz="1800" dirty="0"/>
            <a:t> pica al humano y se lleva gametocitos.</a:t>
          </a:r>
          <a:endParaRPr lang="es-MX" sz="1800" i="0" dirty="0"/>
        </a:p>
      </dgm:t>
    </dgm:pt>
    <dgm:pt modelId="{D5A3B2CB-E086-4FDA-8467-E9DF9ECD4013}" type="parTrans" cxnId="{4D7F16B6-6FD0-4D61-8F07-6271D2E94B46}">
      <dgm:prSet/>
      <dgm:spPr/>
      <dgm:t>
        <a:bodyPr/>
        <a:lstStyle/>
        <a:p>
          <a:endParaRPr lang="es-MX"/>
        </a:p>
      </dgm:t>
    </dgm:pt>
    <dgm:pt modelId="{A83DF7EB-4DC9-443B-873B-CDF464FB7192}" type="sibTrans" cxnId="{4D7F16B6-6FD0-4D61-8F07-6271D2E94B46}">
      <dgm:prSet/>
      <dgm:spPr/>
      <dgm:t>
        <a:bodyPr/>
        <a:lstStyle/>
        <a:p>
          <a:endParaRPr lang="es-MX"/>
        </a:p>
      </dgm:t>
    </dgm:pt>
    <dgm:pt modelId="{9B2FDBFE-1CC1-4291-97DF-7474452CB5EB}">
      <dgm:prSet phldrT="[Texto]" custT="1"/>
      <dgm:spPr/>
      <dgm:t>
        <a:bodyPr/>
        <a:lstStyle/>
        <a:p>
          <a:r>
            <a:rPr lang="es-MX" sz="1800" dirty="0"/>
            <a:t>Gametocitos maduran y se fecundan, formando el </a:t>
          </a:r>
          <a:r>
            <a:rPr lang="es-MX" sz="1800" dirty="0" err="1"/>
            <a:t>ooquineto</a:t>
          </a:r>
          <a:r>
            <a:rPr lang="es-MX" sz="1800" dirty="0"/>
            <a:t>.</a:t>
          </a:r>
          <a:endParaRPr lang="es-MX" sz="1800" i="0" dirty="0"/>
        </a:p>
      </dgm:t>
    </dgm:pt>
    <dgm:pt modelId="{592830AA-2771-4D8E-8D35-8038707C31EF}" type="parTrans" cxnId="{97CC16B5-52E9-47A1-93F7-52C8C10AEEDA}">
      <dgm:prSet/>
      <dgm:spPr/>
      <dgm:t>
        <a:bodyPr/>
        <a:lstStyle/>
        <a:p>
          <a:endParaRPr lang="es-MX"/>
        </a:p>
      </dgm:t>
    </dgm:pt>
    <dgm:pt modelId="{CD9CADE5-B5D0-4367-AED8-0E868FE69033}" type="sibTrans" cxnId="{97CC16B5-52E9-47A1-93F7-52C8C10AEEDA}">
      <dgm:prSet/>
      <dgm:spPr/>
      <dgm:t>
        <a:bodyPr/>
        <a:lstStyle/>
        <a:p>
          <a:endParaRPr lang="es-MX"/>
        </a:p>
      </dgm:t>
    </dgm:pt>
    <dgm:pt modelId="{897E9755-5A95-4AC1-A809-5E67ADED3715}">
      <dgm:prSet phldrT="[Texto]" custT="1"/>
      <dgm:spPr/>
      <dgm:t>
        <a:bodyPr/>
        <a:lstStyle/>
        <a:p>
          <a:r>
            <a:rPr lang="es-MX" sz="1600" dirty="0" err="1"/>
            <a:t>Ooquineto</a:t>
          </a:r>
          <a:r>
            <a:rPr lang="es-MX" sz="1600" dirty="0"/>
            <a:t> da lugar al ooquiste, el que genera miles de esporozoítos.</a:t>
          </a:r>
          <a:endParaRPr lang="es-MX" sz="1600" i="0" dirty="0"/>
        </a:p>
      </dgm:t>
    </dgm:pt>
    <dgm:pt modelId="{75FAADA0-4B2A-4A48-BC3C-91869E323CAA}" type="parTrans" cxnId="{5E290901-6D5E-4199-A306-177FAA23A667}">
      <dgm:prSet/>
      <dgm:spPr/>
      <dgm:t>
        <a:bodyPr/>
        <a:lstStyle/>
        <a:p>
          <a:endParaRPr lang="es-MX"/>
        </a:p>
      </dgm:t>
    </dgm:pt>
    <dgm:pt modelId="{137E1630-4B04-43CA-9235-67262EB2A022}" type="sibTrans" cxnId="{5E290901-6D5E-4199-A306-177FAA23A667}">
      <dgm:prSet/>
      <dgm:spPr/>
      <dgm:t>
        <a:bodyPr/>
        <a:lstStyle/>
        <a:p>
          <a:endParaRPr lang="es-MX"/>
        </a:p>
      </dgm:t>
    </dgm:pt>
    <dgm:pt modelId="{A89A7725-A1D6-4286-B301-9FD5FB8EB501}" type="pres">
      <dgm:prSet presAssocID="{581A91FB-5CF7-4FE6-946E-4D78D50554BE}" presName="Name0" presStyleCnt="0">
        <dgm:presLayoutVars>
          <dgm:dir/>
          <dgm:resizeHandles val="exact"/>
        </dgm:presLayoutVars>
      </dgm:prSet>
      <dgm:spPr/>
    </dgm:pt>
    <dgm:pt modelId="{CADB647D-DC2A-4C19-BE4A-1A9A8CFC7F88}" type="pres">
      <dgm:prSet presAssocID="{581A91FB-5CF7-4FE6-946E-4D78D50554BE}" presName="cycle" presStyleCnt="0"/>
      <dgm:spPr/>
    </dgm:pt>
    <dgm:pt modelId="{E1428A2B-A859-4884-8AC3-8A1828A6C2F5}" type="pres">
      <dgm:prSet presAssocID="{06085B87-1920-400A-B777-EF05CC4A69EA}" presName="nodeFirstNode" presStyleLbl="node1" presStyleIdx="0" presStyleCnt="10" custScaleX="109002" custScaleY="120586" custRadScaleRad="91256" custRadScaleInc="-5101">
        <dgm:presLayoutVars>
          <dgm:bulletEnabled val="1"/>
        </dgm:presLayoutVars>
      </dgm:prSet>
      <dgm:spPr/>
    </dgm:pt>
    <dgm:pt modelId="{76505F1B-ACF2-43FF-B202-40D77EDB71CF}" type="pres">
      <dgm:prSet presAssocID="{B9F0D97E-C175-4EFC-AB85-BB0270E68E72}" presName="sibTransFirstNode" presStyleLbl="bgShp" presStyleIdx="0" presStyleCnt="1"/>
      <dgm:spPr/>
    </dgm:pt>
    <dgm:pt modelId="{B6C26665-7DD7-45D9-85A0-19B73F46D029}" type="pres">
      <dgm:prSet presAssocID="{9D8703EB-720A-425F-89B8-F2BC89578B7B}" presName="nodeFollowingNodes" presStyleLbl="node1" presStyleIdx="1" presStyleCnt="10" custRadScaleRad="100110" custRadScaleInc="15719">
        <dgm:presLayoutVars>
          <dgm:bulletEnabled val="1"/>
        </dgm:presLayoutVars>
      </dgm:prSet>
      <dgm:spPr/>
    </dgm:pt>
    <dgm:pt modelId="{9CD71020-8E47-491A-BD1B-41790B79124B}" type="pres">
      <dgm:prSet presAssocID="{491FD297-B3ED-4DD3-80C8-4B1AE9387DAB}" presName="nodeFollowingNodes" presStyleLbl="node1" presStyleIdx="2" presStyleCnt="10" custScaleX="158875" custScaleY="121033">
        <dgm:presLayoutVars>
          <dgm:bulletEnabled val="1"/>
        </dgm:presLayoutVars>
      </dgm:prSet>
      <dgm:spPr/>
    </dgm:pt>
    <dgm:pt modelId="{4F79BF86-B3EE-4042-9BDC-EF42A34C7992}" type="pres">
      <dgm:prSet presAssocID="{D1CAD887-A251-4B6F-8957-EFE9467A45A8}" presName="nodeFollowingNodes" presStyleLbl="node1" presStyleIdx="3" presStyleCnt="10" custScaleX="166756" custScaleY="146122">
        <dgm:presLayoutVars>
          <dgm:bulletEnabled val="1"/>
        </dgm:presLayoutVars>
      </dgm:prSet>
      <dgm:spPr/>
    </dgm:pt>
    <dgm:pt modelId="{3F29ED94-63D7-4856-B4FB-7C5E87AF5FA5}" type="pres">
      <dgm:prSet presAssocID="{9A2BCA98-84AC-495F-A2D4-F018A4BACFDF}" presName="nodeFollowingNodes" presStyleLbl="node1" presStyleIdx="4" presStyleCnt="10" custScaleX="125157" custScaleY="107915" custRadScaleRad="112888" custRadScaleInc="-29949">
        <dgm:presLayoutVars>
          <dgm:bulletEnabled val="1"/>
        </dgm:presLayoutVars>
      </dgm:prSet>
      <dgm:spPr/>
    </dgm:pt>
    <dgm:pt modelId="{D8A9BA31-841B-4FED-A98D-3FA2D012AC97}" type="pres">
      <dgm:prSet presAssocID="{A5A27D4E-A8D4-423D-A80A-D1A08C568A70}" presName="nodeFollowingNodes" presStyleLbl="node1" presStyleIdx="5" presStyleCnt="10" custScaleX="142438" custScaleY="123261">
        <dgm:presLayoutVars>
          <dgm:bulletEnabled val="1"/>
        </dgm:presLayoutVars>
      </dgm:prSet>
      <dgm:spPr/>
    </dgm:pt>
    <dgm:pt modelId="{187ABDEA-3183-418C-9E96-E75915F1B2FA}" type="pres">
      <dgm:prSet presAssocID="{1D021312-86B8-47AB-A332-42F3670DEEFE}" presName="nodeFollowingNodes" presStyleLbl="node1" presStyleIdx="6" presStyleCnt="10" custScaleX="185409" custScaleY="151917" custRadScaleRad="125174" custRadScaleInc="49941">
        <dgm:presLayoutVars>
          <dgm:bulletEnabled val="1"/>
        </dgm:presLayoutVars>
      </dgm:prSet>
      <dgm:spPr/>
    </dgm:pt>
    <dgm:pt modelId="{C7A70C9D-068C-48C2-A334-23E8631EA97A}" type="pres">
      <dgm:prSet presAssocID="{A19DD3FE-8948-46EE-98A2-1B9B786DF23B}" presName="nodeFollowingNodes" presStyleLbl="node1" presStyleIdx="7" presStyleCnt="10" custScaleX="127286" custScaleY="114692" custRadScaleRad="114790" custRadScaleInc="19108">
        <dgm:presLayoutVars>
          <dgm:bulletEnabled val="1"/>
        </dgm:presLayoutVars>
      </dgm:prSet>
      <dgm:spPr/>
    </dgm:pt>
    <dgm:pt modelId="{9DDFAB7C-F35D-4093-B5E2-C06A44590B29}" type="pres">
      <dgm:prSet presAssocID="{9B2FDBFE-1CC1-4291-97DF-7474452CB5EB}" presName="nodeFollowingNodes" presStyleLbl="node1" presStyleIdx="8" presStyleCnt="10" custScaleX="138903" custScaleY="135176" custRadScaleRad="107030" custRadScaleInc="-7296">
        <dgm:presLayoutVars>
          <dgm:bulletEnabled val="1"/>
        </dgm:presLayoutVars>
      </dgm:prSet>
      <dgm:spPr/>
    </dgm:pt>
    <dgm:pt modelId="{D8E299DA-FABF-4A22-A34C-CE502DD61AAD}" type="pres">
      <dgm:prSet presAssocID="{897E9755-5A95-4AC1-A809-5E67ADED3715}" presName="nodeFollowingNodes" presStyleLbl="node1" presStyleIdx="9" presStyleCnt="10" custScaleX="115669" custScaleY="119951" custRadScaleRad="104202" custRadScaleInc="-28943">
        <dgm:presLayoutVars>
          <dgm:bulletEnabled val="1"/>
        </dgm:presLayoutVars>
      </dgm:prSet>
      <dgm:spPr/>
    </dgm:pt>
  </dgm:ptLst>
  <dgm:cxnLst>
    <dgm:cxn modelId="{5E290901-6D5E-4199-A306-177FAA23A667}" srcId="{581A91FB-5CF7-4FE6-946E-4D78D50554BE}" destId="{897E9755-5A95-4AC1-A809-5E67ADED3715}" srcOrd="9" destOrd="0" parTransId="{75FAADA0-4B2A-4A48-BC3C-91869E323CAA}" sibTransId="{137E1630-4B04-43CA-9235-67262EB2A022}"/>
    <dgm:cxn modelId="{F419A00C-F7FA-4669-BD27-05174BD25585}" type="presOf" srcId="{A5A27D4E-A8D4-423D-A80A-D1A08C568A70}" destId="{D8A9BA31-841B-4FED-A98D-3FA2D012AC97}" srcOrd="0" destOrd="0" presId="urn:microsoft.com/office/officeart/2005/8/layout/cycle3"/>
    <dgm:cxn modelId="{7B75EC13-D741-48B7-AE2F-AB374A7C816E}" type="presOf" srcId="{897E9755-5A95-4AC1-A809-5E67ADED3715}" destId="{D8E299DA-FABF-4A22-A34C-CE502DD61AAD}" srcOrd="0" destOrd="0" presId="urn:microsoft.com/office/officeart/2005/8/layout/cycle3"/>
    <dgm:cxn modelId="{89FBCB18-046B-4EA2-B979-31570DA2AB9F}" srcId="{581A91FB-5CF7-4FE6-946E-4D78D50554BE}" destId="{9A2BCA98-84AC-495F-A2D4-F018A4BACFDF}" srcOrd="4" destOrd="0" parTransId="{2907ACC4-BD4B-4258-88BA-12C6448295E3}" sibTransId="{F9B3D30C-8FFB-4343-87C4-E788E08FD40A}"/>
    <dgm:cxn modelId="{E4EED31C-3117-4E1E-87F9-CC1598916842}" srcId="{581A91FB-5CF7-4FE6-946E-4D78D50554BE}" destId="{9D8703EB-720A-425F-89B8-F2BC89578B7B}" srcOrd="1" destOrd="0" parTransId="{FF4C89C9-D212-49A7-B839-DA7A1F8C418B}" sibTransId="{EFD8D401-2CDE-4277-8A62-BF9DFC3DAAB5}"/>
    <dgm:cxn modelId="{FFEAFE25-07C4-4585-8318-AADE68105063}" type="presOf" srcId="{D1CAD887-A251-4B6F-8957-EFE9467A45A8}" destId="{4F79BF86-B3EE-4042-9BDC-EF42A34C7992}" srcOrd="0" destOrd="0" presId="urn:microsoft.com/office/officeart/2005/8/layout/cycle3"/>
    <dgm:cxn modelId="{50E3FB33-B119-47C9-AF7F-5820E6090A49}" srcId="{581A91FB-5CF7-4FE6-946E-4D78D50554BE}" destId="{A5A27D4E-A8D4-423D-A80A-D1A08C568A70}" srcOrd="5" destOrd="0" parTransId="{2DE8CC82-5CF9-41A0-96A3-5E6D7EBD7CAF}" sibTransId="{9CA8BB53-6495-4687-804E-D4F61644B966}"/>
    <dgm:cxn modelId="{D3C26B38-65FB-4534-8B8C-58ADACC980D1}" type="presOf" srcId="{581A91FB-5CF7-4FE6-946E-4D78D50554BE}" destId="{A89A7725-A1D6-4286-B301-9FD5FB8EB501}" srcOrd="0" destOrd="0" presId="urn:microsoft.com/office/officeart/2005/8/layout/cycle3"/>
    <dgm:cxn modelId="{F8A56261-D836-4BE7-A539-40479F430267}" type="presOf" srcId="{B9F0D97E-C175-4EFC-AB85-BB0270E68E72}" destId="{76505F1B-ACF2-43FF-B202-40D77EDB71CF}" srcOrd="0" destOrd="0" presId="urn:microsoft.com/office/officeart/2005/8/layout/cycle3"/>
    <dgm:cxn modelId="{0D35A451-3E5A-4750-AB0E-D44B578899D0}" srcId="{581A91FB-5CF7-4FE6-946E-4D78D50554BE}" destId="{D1CAD887-A251-4B6F-8957-EFE9467A45A8}" srcOrd="3" destOrd="0" parTransId="{AF51CC94-C4AF-4FC3-AF13-984E1EFD4DBC}" sibTransId="{7A0268A5-DC0F-477F-B1BF-C7C12EAAB5D5}"/>
    <dgm:cxn modelId="{17FD4178-BE30-49E8-9239-DE28B93CE2D1}" srcId="{581A91FB-5CF7-4FE6-946E-4D78D50554BE}" destId="{1D021312-86B8-47AB-A332-42F3670DEEFE}" srcOrd="6" destOrd="0" parTransId="{5BA6CADD-183D-435C-96A3-E08038364459}" sibTransId="{BAE406EC-F594-4146-9E03-B450CB590C1C}"/>
    <dgm:cxn modelId="{4331FF86-CFBE-471D-B477-E9DE6CB9B9A8}" srcId="{581A91FB-5CF7-4FE6-946E-4D78D50554BE}" destId="{491FD297-B3ED-4DD3-80C8-4B1AE9387DAB}" srcOrd="2" destOrd="0" parTransId="{E4C7F83C-6447-4659-8212-337F32942F28}" sibTransId="{D791F2BD-7951-4581-8604-E1C14AB4D296}"/>
    <dgm:cxn modelId="{A5CF6597-972D-40AF-A09E-9709011E873C}" type="presOf" srcId="{1D021312-86B8-47AB-A332-42F3670DEEFE}" destId="{187ABDEA-3183-418C-9E96-E75915F1B2FA}" srcOrd="0" destOrd="0" presId="urn:microsoft.com/office/officeart/2005/8/layout/cycle3"/>
    <dgm:cxn modelId="{E8823D99-82B2-44F4-956D-5EFCEB63AEF6}" type="presOf" srcId="{491FD297-B3ED-4DD3-80C8-4B1AE9387DAB}" destId="{9CD71020-8E47-491A-BD1B-41790B79124B}" srcOrd="0" destOrd="0" presId="urn:microsoft.com/office/officeart/2005/8/layout/cycle3"/>
    <dgm:cxn modelId="{97CC16B5-52E9-47A1-93F7-52C8C10AEEDA}" srcId="{581A91FB-5CF7-4FE6-946E-4D78D50554BE}" destId="{9B2FDBFE-1CC1-4291-97DF-7474452CB5EB}" srcOrd="8" destOrd="0" parTransId="{592830AA-2771-4D8E-8D35-8038707C31EF}" sibTransId="{CD9CADE5-B5D0-4367-AED8-0E868FE69033}"/>
    <dgm:cxn modelId="{4D7F16B6-6FD0-4D61-8F07-6271D2E94B46}" srcId="{581A91FB-5CF7-4FE6-946E-4D78D50554BE}" destId="{A19DD3FE-8948-46EE-98A2-1B9B786DF23B}" srcOrd="7" destOrd="0" parTransId="{D5A3B2CB-E086-4FDA-8467-E9DF9ECD4013}" sibTransId="{A83DF7EB-4DC9-443B-873B-CDF464FB7192}"/>
    <dgm:cxn modelId="{1491DCBD-3A67-4ADB-8522-971C68D7804E}" type="presOf" srcId="{06085B87-1920-400A-B777-EF05CC4A69EA}" destId="{E1428A2B-A859-4884-8AC3-8A1828A6C2F5}" srcOrd="0" destOrd="0" presId="urn:microsoft.com/office/officeart/2005/8/layout/cycle3"/>
    <dgm:cxn modelId="{56A2AEE6-068C-4B20-9A60-F6C5690C5E8C}" type="presOf" srcId="{9B2FDBFE-1CC1-4291-97DF-7474452CB5EB}" destId="{9DDFAB7C-F35D-4093-B5E2-C06A44590B29}" srcOrd="0" destOrd="0" presId="urn:microsoft.com/office/officeart/2005/8/layout/cycle3"/>
    <dgm:cxn modelId="{827DB5E7-7970-436C-9C6A-7BB1BCCBC459}" type="presOf" srcId="{9A2BCA98-84AC-495F-A2D4-F018A4BACFDF}" destId="{3F29ED94-63D7-4856-B4FB-7C5E87AF5FA5}" srcOrd="0" destOrd="0" presId="urn:microsoft.com/office/officeart/2005/8/layout/cycle3"/>
    <dgm:cxn modelId="{3A169BEB-87FC-45CC-B556-6AC69778D137}" type="presOf" srcId="{A19DD3FE-8948-46EE-98A2-1B9B786DF23B}" destId="{C7A70C9D-068C-48C2-A334-23E8631EA97A}" srcOrd="0" destOrd="0" presId="urn:microsoft.com/office/officeart/2005/8/layout/cycle3"/>
    <dgm:cxn modelId="{076678F6-B33D-490D-B55D-92F357A15F88}" srcId="{581A91FB-5CF7-4FE6-946E-4D78D50554BE}" destId="{06085B87-1920-400A-B777-EF05CC4A69EA}" srcOrd="0" destOrd="0" parTransId="{872AE3F2-8B5C-464D-8C52-48690A38EE3C}" sibTransId="{B9F0D97E-C175-4EFC-AB85-BB0270E68E72}"/>
    <dgm:cxn modelId="{FF80E3F9-1F08-4285-9952-828B440DB44D}" type="presOf" srcId="{9D8703EB-720A-425F-89B8-F2BC89578B7B}" destId="{B6C26665-7DD7-45D9-85A0-19B73F46D029}" srcOrd="0" destOrd="0" presId="urn:microsoft.com/office/officeart/2005/8/layout/cycle3"/>
    <dgm:cxn modelId="{87639B92-6097-4FE4-A253-5FF66E20BEF4}" type="presParOf" srcId="{A89A7725-A1D6-4286-B301-9FD5FB8EB501}" destId="{CADB647D-DC2A-4C19-BE4A-1A9A8CFC7F88}" srcOrd="0" destOrd="0" presId="urn:microsoft.com/office/officeart/2005/8/layout/cycle3"/>
    <dgm:cxn modelId="{905A3F33-F70D-46C4-AA9D-2B4561A9E308}" type="presParOf" srcId="{CADB647D-DC2A-4C19-BE4A-1A9A8CFC7F88}" destId="{E1428A2B-A859-4884-8AC3-8A1828A6C2F5}" srcOrd="0" destOrd="0" presId="urn:microsoft.com/office/officeart/2005/8/layout/cycle3"/>
    <dgm:cxn modelId="{94298E17-2202-43C4-822B-4EDE94430A9A}" type="presParOf" srcId="{CADB647D-DC2A-4C19-BE4A-1A9A8CFC7F88}" destId="{76505F1B-ACF2-43FF-B202-40D77EDB71CF}" srcOrd="1" destOrd="0" presId="urn:microsoft.com/office/officeart/2005/8/layout/cycle3"/>
    <dgm:cxn modelId="{D9038550-66A5-4516-B25B-05028F71BEF7}" type="presParOf" srcId="{CADB647D-DC2A-4C19-BE4A-1A9A8CFC7F88}" destId="{B6C26665-7DD7-45D9-85A0-19B73F46D029}" srcOrd="2" destOrd="0" presId="urn:microsoft.com/office/officeart/2005/8/layout/cycle3"/>
    <dgm:cxn modelId="{61B61071-6598-4CD6-8615-9DE377A62156}" type="presParOf" srcId="{CADB647D-DC2A-4C19-BE4A-1A9A8CFC7F88}" destId="{9CD71020-8E47-491A-BD1B-41790B79124B}" srcOrd="3" destOrd="0" presId="urn:microsoft.com/office/officeart/2005/8/layout/cycle3"/>
    <dgm:cxn modelId="{F9897D9B-47E5-479B-BF6C-ED93863623B2}" type="presParOf" srcId="{CADB647D-DC2A-4C19-BE4A-1A9A8CFC7F88}" destId="{4F79BF86-B3EE-4042-9BDC-EF42A34C7992}" srcOrd="4" destOrd="0" presId="urn:microsoft.com/office/officeart/2005/8/layout/cycle3"/>
    <dgm:cxn modelId="{E7E8FA6F-B672-43D4-97C3-326226AF890D}" type="presParOf" srcId="{CADB647D-DC2A-4C19-BE4A-1A9A8CFC7F88}" destId="{3F29ED94-63D7-4856-B4FB-7C5E87AF5FA5}" srcOrd="5" destOrd="0" presId="urn:microsoft.com/office/officeart/2005/8/layout/cycle3"/>
    <dgm:cxn modelId="{2FE00C4C-8760-4BC3-B05D-2591C16AD080}" type="presParOf" srcId="{CADB647D-DC2A-4C19-BE4A-1A9A8CFC7F88}" destId="{D8A9BA31-841B-4FED-A98D-3FA2D012AC97}" srcOrd="6" destOrd="0" presId="urn:microsoft.com/office/officeart/2005/8/layout/cycle3"/>
    <dgm:cxn modelId="{6BDECD9C-F00C-4D8A-A56F-0F394CC9E27E}" type="presParOf" srcId="{CADB647D-DC2A-4C19-BE4A-1A9A8CFC7F88}" destId="{187ABDEA-3183-418C-9E96-E75915F1B2FA}" srcOrd="7" destOrd="0" presId="urn:microsoft.com/office/officeart/2005/8/layout/cycle3"/>
    <dgm:cxn modelId="{0FDE530F-D66D-44A4-8269-080F4CEA45B9}" type="presParOf" srcId="{CADB647D-DC2A-4C19-BE4A-1A9A8CFC7F88}" destId="{C7A70C9D-068C-48C2-A334-23E8631EA97A}" srcOrd="8" destOrd="0" presId="urn:microsoft.com/office/officeart/2005/8/layout/cycle3"/>
    <dgm:cxn modelId="{9334BF8B-EE2B-4610-B3FF-F3426904EC53}" type="presParOf" srcId="{CADB647D-DC2A-4C19-BE4A-1A9A8CFC7F88}" destId="{9DDFAB7C-F35D-4093-B5E2-C06A44590B29}" srcOrd="9" destOrd="0" presId="urn:microsoft.com/office/officeart/2005/8/layout/cycle3"/>
    <dgm:cxn modelId="{932AB81C-AEBA-4B45-A6E4-DE66D48FD74E}" type="presParOf" srcId="{CADB647D-DC2A-4C19-BE4A-1A9A8CFC7F88}" destId="{D8E299DA-FABF-4A22-A34C-CE502DD61AAD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8F1FB-1D7B-498B-A7C0-1BECF512BCD5}">
      <dsp:nvSpPr>
        <dsp:cNvPr id="0" name=""/>
        <dsp:cNvSpPr/>
      </dsp:nvSpPr>
      <dsp:spPr>
        <a:xfrm>
          <a:off x="2365" y="36904"/>
          <a:ext cx="3699527" cy="1080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Localización</a:t>
          </a:r>
        </a:p>
      </dsp:txBody>
      <dsp:txXfrm>
        <a:off x="542365" y="36904"/>
        <a:ext cx="2619527" cy="1080000"/>
      </dsp:txXfrm>
    </dsp:sp>
    <dsp:sp modelId="{B7136874-C949-4DD1-8EC5-3B2DF5FFDE2F}">
      <dsp:nvSpPr>
        <dsp:cNvPr id="0" name=""/>
        <dsp:cNvSpPr/>
      </dsp:nvSpPr>
      <dsp:spPr>
        <a:xfrm>
          <a:off x="2365" y="1251904"/>
          <a:ext cx="2959621" cy="288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Intestinales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Extraintestinales</a:t>
          </a:r>
        </a:p>
      </dsp:txBody>
      <dsp:txXfrm>
        <a:off x="2365" y="1251904"/>
        <a:ext cx="2959621" cy="2885625"/>
      </dsp:txXfrm>
    </dsp:sp>
    <dsp:sp modelId="{3A4D785D-6551-4D6B-B300-72E0459C5117}">
      <dsp:nvSpPr>
        <dsp:cNvPr id="0" name=""/>
        <dsp:cNvSpPr/>
      </dsp:nvSpPr>
      <dsp:spPr>
        <a:xfrm>
          <a:off x="3485892" y="36904"/>
          <a:ext cx="3699527" cy="1080000"/>
        </a:xfrm>
        <a:prstGeom prst="chevron">
          <a:avLst/>
        </a:prstGeom>
        <a:solidFill>
          <a:schemeClr val="accent5">
            <a:hueOff val="-9681968"/>
            <a:satOff val="10552"/>
            <a:lumOff val="2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Agentes causantes</a:t>
          </a:r>
        </a:p>
      </dsp:txBody>
      <dsp:txXfrm>
        <a:off x="4025892" y="36904"/>
        <a:ext cx="2619527" cy="1080000"/>
      </dsp:txXfrm>
    </dsp:sp>
    <dsp:sp modelId="{F7C32CD3-B971-4EB3-9F9C-457EF10783B2}">
      <dsp:nvSpPr>
        <dsp:cNvPr id="0" name=""/>
        <dsp:cNvSpPr/>
      </dsp:nvSpPr>
      <dsp:spPr>
        <a:xfrm>
          <a:off x="3485892" y="1251904"/>
          <a:ext cx="2959621" cy="288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Protozoos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Helmintos</a:t>
          </a:r>
        </a:p>
      </dsp:txBody>
      <dsp:txXfrm>
        <a:off x="3485892" y="1251904"/>
        <a:ext cx="2959621" cy="2885625"/>
      </dsp:txXfrm>
    </dsp:sp>
    <dsp:sp modelId="{CA40F1BE-463B-4946-ABB4-E639CD59A689}">
      <dsp:nvSpPr>
        <dsp:cNvPr id="0" name=""/>
        <dsp:cNvSpPr/>
      </dsp:nvSpPr>
      <dsp:spPr>
        <a:xfrm>
          <a:off x="6969420" y="36904"/>
          <a:ext cx="3699527" cy="1080000"/>
        </a:xfrm>
        <a:prstGeom prst="chevron">
          <a:avLst/>
        </a:prstGeom>
        <a:solidFill>
          <a:schemeClr val="accent5">
            <a:hueOff val="-19363936"/>
            <a:satOff val="21104"/>
            <a:lumOff val="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Mecanismos de transmisión</a:t>
          </a:r>
        </a:p>
      </dsp:txBody>
      <dsp:txXfrm>
        <a:off x="7509420" y="36904"/>
        <a:ext cx="2619527" cy="1080000"/>
      </dsp:txXfrm>
    </dsp:sp>
    <dsp:sp modelId="{5AB7F259-7270-4AAD-A356-DB766717B34F}">
      <dsp:nvSpPr>
        <dsp:cNvPr id="0" name=""/>
        <dsp:cNvSpPr/>
      </dsp:nvSpPr>
      <dsp:spPr>
        <a:xfrm>
          <a:off x="6969420" y="1251904"/>
          <a:ext cx="2959621" cy="288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2000" kern="1200" dirty="0"/>
            <a:t>Fecalismo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2000" kern="1200" dirty="0"/>
            <a:t>Artrópodos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2000" kern="1200" dirty="0"/>
            <a:t>Vía transfusional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2000" kern="1200" dirty="0"/>
            <a:t>Vía transplacentaria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2000" kern="1200" dirty="0"/>
            <a:t>Contagio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2000" kern="1200" dirty="0"/>
            <a:t>Suelo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2000" kern="1200" dirty="0"/>
            <a:t>Ingestión de alimentos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2000" kern="1200" dirty="0"/>
            <a:t>Contacto directo de mucosas</a:t>
          </a:r>
        </a:p>
      </dsp:txBody>
      <dsp:txXfrm>
        <a:off x="6969420" y="1251904"/>
        <a:ext cx="2959621" cy="28856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43F76-D7BF-4370-8782-EF216B6E24AF}">
      <dsp:nvSpPr>
        <dsp:cNvPr id="0" name=""/>
        <dsp:cNvSpPr/>
      </dsp:nvSpPr>
      <dsp:spPr>
        <a:xfrm>
          <a:off x="3816717" y="2708045"/>
          <a:ext cx="675061" cy="1929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530" y="0"/>
              </a:lnTo>
              <a:lnTo>
                <a:pt x="337530" y="1929482"/>
              </a:lnTo>
              <a:lnTo>
                <a:pt x="675061" y="1929482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700" kern="1200"/>
        </a:p>
      </dsp:txBody>
      <dsp:txXfrm>
        <a:off x="4103144" y="3621682"/>
        <a:ext cx="102208" cy="102208"/>
      </dsp:txXfrm>
    </dsp:sp>
    <dsp:sp modelId="{3979176A-70FD-4B7E-A2A5-AE44699B016E}">
      <dsp:nvSpPr>
        <dsp:cNvPr id="0" name=""/>
        <dsp:cNvSpPr/>
      </dsp:nvSpPr>
      <dsp:spPr>
        <a:xfrm>
          <a:off x="3816717" y="2708045"/>
          <a:ext cx="675061" cy="643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530" y="0"/>
              </a:lnTo>
              <a:lnTo>
                <a:pt x="337530" y="643160"/>
              </a:lnTo>
              <a:lnTo>
                <a:pt x="675061" y="64316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130938" y="3006315"/>
        <a:ext cx="46619" cy="46619"/>
      </dsp:txXfrm>
    </dsp:sp>
    <dsp:sp modelId="{F9024B7D-878B-437C-A1E7-E9199A5A9A86}">
      <dsp:nvSpPr>
        <dsp:cNvPr id="0" name=""/>
        <dsp:cNvSpPr/>
      </dsp:nvSpPr>
      <dsp:spPr>
        <a:xfrm>
          <a:off x="3816717" y="2064884"/>
          <a:ext cx="675061" cy="643160"/>
        </a:xfrm>
        <a:custGeom>
          <a:avLst/>
          <a:gdLst/>
          <a:ahLst/>
          <a:cxnLst/>
          <a:rect l="0" t="0" r="0" b="0"/>
          <a:pathLst>
            <a:path>
              <a:moveTo>
                <a:pt x="0" y="643160"/>
              </a:moveTo>
              <a:lnTo>
                <a:pt x="337530" y="643160"/>
              </a:lnTo>
              <a:lnTo>
                <a:pt x="337530" y="0"/>
              </a:lnTo>
              <a:lnTo>
                <a:pt x="675061" y="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130938" y="2363155"/>
        <a:ext cx="46619" cy="46619"/>
      </dsp:txXfrm>
    </dsp:sp>
    <dsp:sp modelId="{0E3CE3F8-A8C7-465B-A59D-B93812C0EC30}">
      <dsp:nvSpPr>
        <dsp:cNvPr id="0" name=""/>
        <dsp:cNvSpPr/>
      </dsp:nvSpPr>
      <dsp:spPr>
        <a:xfrm>
          <a:off x="3816717" y="778563"/>
          <a:ext cx="675061" cy="1929482"/>
        </a:xfrm>
        <a:custGeom>
          <a:avLst/>
          <a:gdLst/>
          <a:ahLst/>
          <a:cxnLst/>
          <a:rect l="0" t="0" r="0" b="0"/>
          <a:pathLst>
            <a:path>
              <a:moveTo>
                <a:pt x="0" y="1929482"/>
              </a:moveTo>
              <a:lnTo>
                <a:pt x="337530" y="1929482"/>
              </a:lnTo>
              <a:lnTo>
                <a:pt x="337530" y="0"/>
              </a:lnTo>
              <a:lnTo>
                <a:pt x="675061" y="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700" kern="1200"/>
        </a:p>
      </dsp:txBody>
      <dsp:txXfrm>
        <a:off x="4103144" y="1692200"/>
        <a:ext cx="102208" cy="102208"/>
      </dsp:txXfrm>
    </dsp:sp>
    <dsp:sp modelId="{B88B5F6A-29E6-40E6-98BA-D67FB6E4BB35}">
      <dsp:nvSpPr>
        <dsp:cNvPr id="0" name=""/>
        <dsp:cNvSpPr/>
      </dsp:nvSpPr>
      <dsp:spPr>
        <a:xfrm rot="16200000">
          <a:off x="594143" y="2193516"/>
          <a:ext cx="5416091" cy="10290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CLASIFICACIÓN POR MECANISMO DE TRANSMISIÓN</a:t>
          </a:r>
        </a:p>
      </dsp:txBody>
      <dsp:txXfrm>
        <a:off x="594143" y="2193516"/>
        <a:ext cx="5416091" cy="1029057"/>
      </dsp:txXfrm>
    </dsp:sp>
    <dsp:sp modelId="{F1ACFED6-AF28-4B11-A7CB-08A02F6FF6C9}">
      <dsp:nvSpPr>
        <dsp:cNvPr id="0" name=""/>
        <dsp:cNvSpPr/>
      </dsp:nvSpPr>
      <dsp:spPr>
        <a:xfrm>
          <a:off x="4491779" y="264034"/>
          <a:ext cx="3375307" cy="10290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Fecalismo</a:t>
          </a:r>
        </a:p>
      </dsp:txBody>
      <dsp:txXfrm>
        <a:off x="4491779" y="264034"/>
        <a:ext cx="3375307" cy="1029057"/>
      </dsp:txXfrm>
    </dsp:sp>
    <dsp:sp modelId="{746B8E3C-DE86-4C7F-BC4E-CDF775C1EDC7}">
      <dsp:nvSpPr>
        <dsp:cNvPr id="0" name=""/>
        <dsp:cNvSpPr/>
      </dsp:nvSpPr>
      <dsp:spPr>
        <a:xfrm>
          <a:off x="4491779" y="1550356"/>
          <a:ext cx="3375307" cy="10290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Alimentos</a:t>
          </a:r>
        </a:p>
      </dsp:txBody>
      <dsp:txXfrm>
        <a:off x="4491779" y="1550356"/>
        <a:ext cx="3375307" cy="1029057"/>
      </dsp:txXfrm>
    </dsp:sp>
    <dsp:sp modelId="{5EEE8FF6-7808-4C74-B725-3F6F99EC1DF9}">
      <dsp:nvSpPr>
        <dsp:cNvPr id="0" name=""/>
        <dsp:cNvSpPr/>
      </dsp:nvSpPr>
      <dsp:spPr>
        <a:xfrm>
          <a:off x="4491779" y="2836677"/>
          <a:ext cx="3375307" cy="10290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Suelo</a:t>
          </a:r>
        </a:p>
      </dsp:txBody>
      <dsp:txXfrm>
        <a:off x="4491779" y="2836677"/>
        <a:ext cx="3375307" cy="1029057"/>
      </dsp:txXfrm>
    </dsp:sp>
    <dsp:sp modelId="{6955DDAD-B256-445D-9BF7-81B18AF6B766}">
      <dsp:nvSpPr>
        <dsp:cNvPr id="0" name=""/>
        <dsp:cNvSpPr/>
      </dsp:nvSpPr>
      <dsp:spPr>
        <a:xfrm>
          <a:off x="4491779" y="4122999"/>
          <a:ext cx="3375307" cy="10290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Artrópodos</a:t>
          </a:r>
        </a:p>
      </dsp:txBody>
      <dsp:txXfrm>
        <a:off x="4491779" y="4122999"/>
        <a:ext cx="3375307" cy="10290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94DAD-D8FD-4031-A287-C3CABE31DF59}">
      <dsp:nvSpPr>
        <dsp:cNvPr id="0" name=""/>
        <dsp:cNvSpPr/>
      </dsp:nvSpPr>
      <dsp:spPr>
        <a:xfrm>
          <a:off x="0" y="163487"/>
          <a:ext cx="6542023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Tienen un cuerpo con un diámetro menor en relación con el otro.</a:t>
          </a:r>
          <a:endParaRPr lang="en-US" sz="2000" kern="1200"/>
        </a:p>
      </dsp:txBody>
      <dsp:txXfrm>
        <a:off x="38838" y="202325"/>
        <a:ext cx="6464347" cy="717924"/>
      </dsp:txXfrm>
    </dsp:sp>
    <dsp:sp modelId="{4D9AEFBB-D4EA-408E-B8B4-6A03D668D587}">
      <dsp:nvSpPr>
        <dsp:cNvPr id="0" name=""/>
        <dsp:cNvSpPr/>
      </dsp:nvSpPr>
      <dsp:spPr>
        <a:xfrm>
          <a:off x="0" y="1016687"/>
          <a:ext cx="6542023" cy="795600"/>
        </a:xfrm>
        <a:prstGeom prst="roundRect">
          <a:avLst/>
        </a:prstGeom>
        <a:gradFill rotWithShape="0">
          <a:gsLst>
            <a:gs pos="0">
              <a:schemeClr val="accent2">
                <a:hueOff val="268931"/>
                <a:satOff val="-143"/>
                <a:lumOff val="947"/>
                <a:alphaOff val="0"/>
                <a:tint val="98000"/>
                <a:lumMod val="100000"/>
              </a:schemeClr>
            </a:gs>
            <a:gs pos="100000">
              <a:schemeClr val="accent2">
                <a:hueOff val="268931"/>
                <a:satOff val="-143"/>
                <a:lumOff val="94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Son </a:t>
          </a:r>
          <a:r>
            <a:rPr lang="es-MX" sz="2000" b="1" kern="1200"/>
            <a:t>metazoarios, </a:t>
          </a:r>
          <a:r>
            <a:rPr lang="es-MX" sz="2000" kern="1200"/>
            <a:t>lo que quiere decir que son organismos formados por muchas células pero muy </a:t>
          </a:r>
          <a:r>
            <a:rPr lang="es-MX" sz="2000" b="1" kern="1200"/>
            <a:t>poco evolucionados. </a:t>
          </a:r>
          <a:endParaRPr lang="en-US" sz="2000" kern="1200"/>
        </a:p>
      </dsp:txBody>
      <dsp:txXfrm>
        <a:off x="38838" y="1055525"/>
        <a:ext cx="6464347" cy="717924"/>
      </dsp:txXfrm>
    </dsp:sp>
    <dsp:sp modelId="{2D4C33FD-C0C8-4EEA-9694-41B9F7E4DC65}">
      <dsp:nvSpPr>
        <dsp:cNvPr id="0" name=""/>
        <dsp:cNvSpPr/>
      </dsp:nvSpPr>
      <dsp:spPr>
        <a:xfrm>
          <a:off x="0" y="1869887"/>
          <a:ext cx="6542023" cy="795600"/>
        </a:xfrm>
        <a:prstGeom prst="roundRect">
          <a:avLst/>
        </a:prstGeom>
        <a:gradFill rotWithShape="0">
          <a:gsLst>
            <a:gs pos="0">
              <a:schemeClr val="accent2">
                <a:hueOff val="537861"/>
                <a:satOff val="-285"/>
                <a:lumOff val="1895"/>
                <a:alphaOff val="0"/>
                <a:tint val="98000"/>
                <a:lumMod val="100000"/>
              </a:schemeClr>
            </a:gs>
            <a:gs pos="100000">
              <a:schemeClr val="accent2">
                <a:hueOff val="537861"/>
                <a:satOff val="-285"/>
                <a:lumOff val="189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Carecen de cutícula</a:t>
          </a:r>
          <a:r>
            <a:rPr lang="es-MX" sz="2000" kern="1200"/>
            <a:t>, por lo que no tienen una cubierta que los aísle del medio externo.</a:t>
          </a:r>
          <a:endParaRPr lang="en-US" sz="2000" kern="1200"/>
        </a:p>
      </dsp:txBody>
      <dsp:txXfrm>
        <a:off x="38838" y="1908725"/>
        <a:ext cx="6464347" cy="717924"/>
      </dsp:txXfrm>
    </dsp:sp>
    <dsp:sp modelId="{5C4BFD08-BCA3-4067-80B0-68BDAC6621AA}">
      <dsp:nvSpPr>
        <dsp:cNvPr id="0" name=""/>
        <dsp:cNvSpPr/>
      </dsp:nvSpPr>
      <dsp:spPr>
        <a:xfrm>
          <a:off x="0" y="2723087"/>
          <a:ext cx="6542023" cy="795600"/>
        </a:xfrm>
        <a:prstGeom prst="roundRect">
          <a:avLst/>
        </a:prstGeom>
        <a:gradFill rotWithShape="0">
          <a:gsLst>
            <a:gs pos="0">
              <a:schemeClr val="accent2">
                <a:hueOff val="806792"/>
                <a:satOff val="-428"/>
                <a:lumOff val="2842"/>
                <a:alphaOff val="0"/>
                <a:tint val="98000"/>
                <a:lumMod val="100000"/>
              </a:schemeClr>
            </a:gs>
            <a:gs pos="100000">
              <a:schemeClr val="accent2">
                <a:hueOff val="806792"/>
                <a:satOff val="-428"/>
                <a:lumOff val="284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Tienen una membrana que permite el intercambio de productos con el medio ambiente.</a:t>
          </a:r>
          <a:endParaRPr lang="en-US" sz="2000" kern="1200" dirty="0"/>
        </a:p>
      </dsp:txBody>
      <dsp:txXfrm>
        <a:off x="38838" y="2761925"/>
        <a:ext cx="6464347" cy="717924"/>
      </dsp:txXfrm>
    </dsp:sp>
    <dsp:sp modelId="{16A179F4-BA9A-45C0-9372-4190EAA8D81F}">
      <dsp:nvSpPr>
        <dsp:cNvPr id="0" name=""/>
        <dsp:cNvSpPr/>
      </dsp:nvSpPr>
      <dsp:spPr>
        <a:xfrm>
          <a:off x="0" y="3576287"/>
          <a:ext cx="6542023" cy="795600"/>
        </a:xfrm>
        <a:prstGeom prst="roundRect">
          <a:avLst/>
        </a:prstGeom>
        <a:gradFill rotWithShape="0">
          <a:gsLst>
            <a:gs pos="0">
              <a:schemeClr val="accent2">
                <a:hueOff val="1075723"/>
                <a:satOff val="-571"/>
                <a:lumOff val="3790"/>
                <a:alphaOff val="0"/>
                <a:tint val="98000"/>
                <a:lumMod val="100000"/>
              </a:schemeClr>
            </a:gs>
            <a:gs pos="100000">
              <a:schemeClr val="accent2">
                <a:hueOff val="1075723"/>
                <a:satOff val="-571"/>
                <a:lumOff val="379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</a:t>
          </a:r>
          <a:r>
            <a:rPr lang="en-US" sz="2000" kern="1200" dirty="0" err="1"/>
            <a:t>presentan</a:t>
          </a:r>
          <a:r>
            <a:rPr lang="en-US" sz="2000" kern="1200" dirty="0"/>
            <a:t> </a:t>
          </a:r>
          <a:r>
            <a:rPr lang="en-US" sz="2000" kern="1200" dirty="0" err="1"/>
            <a:t>aparato</a:t>
          </a:r>
          <a:r>
            <a:rPr lang="en-US" sz="2000" kern="1200" dirty="0"/>
            <a:t> </a:t>
          </a:r>
          <a:r>
            <a:rPr lang="en-US" sz="2000" kern="1200" dirty="0" err="1"/>
            <a:t>digestivo</a:t>
          </a:r>
          <a:r>
            <a:rPr lang="en-US" sz="2000" kern="1200" dirty="0"/>
            <a:t>.</a:t>
          </a:r>
        </a:p>
      </dsp:txBody>
      <dsp:txXfrm>
        <a:off x="38838" y="3615125"/>
        <a:ext cx="6464347" cy="717924"/>
      </dsp:txXfrm>
    </dsp:sp>
    <dsp:sp modelId="{4D4ADEC5-26DB-4669-AAA9-B96FAD5605B9}">
      <dsp:nvSpPr>
        <dsp:cNvPr id="0" name=""/>
        <dsp:cNvSpPr/>
      </dsp:nvSpPr>
      <dsp:spPr>
        <a:xfrm>
          <a:off x="0" y="4429487"/>
          <a:ext cx="6542023" cy="795600"/>
        </a:xfrm>
        <a:prstGeom prst="roundRect">
          <a:avLst/>
        </a:prstGeom>
        <a:gradFill rotWithShape="0">
          <a:gsLst>
            <a:gs pos="0">
              <a:schemeClr val="accent2">
                <a:hueOff val="1344653"/>
                <a:satOff val="-713"/>
                <a:lumOff val="4737"/>
                <a:alphaOff val="0"/>
                <a:tint val="98000"/>
                <a:lumMod val="100000"/>
              </a:schemeClr>
            </a:gs>
            <a:gs pos="100000">
              <a:schemeClr val="accent2">
                <a:hueOff val="1344653"/>
                <a:satOff val="-713"/>
                <a:lumOff val="473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Son </a:t>
          </a:r>
          <a:r>
            <a:rPr lang="es-MX" sz="2000" b="1" kern="1200" dirty="0"/>
            <a:t>hermafroditas</a:t>
          </a:r>
          <a:r>
            <a:rPr lang="es-MX" sz="2000" kern="1200" dirty="0"/>
            <a:t>.</a:t>
          </a:r>
        </a:p>
      </dsp:txBody>
      <dsp:txXfrm>
        <a:off x="38838" y="4468325"/>
        <a:ext cx="6464347" cy="717924"/>
      </dsp:txXfrm>
    </dsp:sp>
    <dsp:sp modelId="{556E9C29-40C1-48C5-82C2-9F1A30870B00}">
      <dsp:nvSpPr>
        <dsp:cNvPr id="0" name=""/>
        <dsp:cNvSpPr/>
      </dsp:nvSpPr>
      <dsp:spPr>
        <a:xfrm>
          <a:off x="0" y="5282686"/>
          <a:ext cx="6542023" cy="795600"/>
        </a:xfrm>
        <a:prstGeom prst="roundRect">
          <a:avLst/>
        </a:prstGeom>
        <a:gradFill rotWithShape="0">
          <a:gsLst>
            <a:gs pos="0">
              <a:schemeClr val="accent2">
                <a:hueOff val="1613584"/>
                <a:satOff val="-856"/>
                <a:lumOff val="5685"/>
                <a:alphaOff val="0"/>
                <a:tint val="98000"/>
                <a:lumMod val="100000"/>
              </a:schemeClr>
            </a:gs>
            <a:gs pos="100000">
              <a:schemeClr val="accent2">
                <a:hueOff val="1613584"/>
                <a:satOff val="-856"/>
                <a:lumOff val="568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Carecen de </a:t>
          </a:r>
          <a:r>
            <a:rPr lang="es-MX" sz="2000" b="1" kern="1200" dirty="0"/>
            <a:t>cavidad celómica</a:t>
          </a:r>
          <a:r>
            <a:rPr lang="es-MX" sz="2000" b="0" kern="1200" dirty="0"/>
            <a:t>, por lo que sus órganos internos se encuentran dentro de un </a:t>
          </a:r>
          <a:r>
            <a:rPr lang="es-MX" sz="2000" b="0" kern="1200" dirty="0" err="1"/>
            <a:t>parenquima</a:t>
          </a:r>
          <a:r>
            <a:rPr lang="es-MX" sz="2000" b="0" kern="1200" dirty="0"/>
            <a:t>.</a:t>
          </a:r>
          <a:endParaRPr lang="es-MX" sz="2000" kern="1200" dirty="0"/>
        </a:p>
      </dsp:txBody>
      <dsp:txXfrm>
        <a:off x="38838" y="5321524"/>
        <a:ext cx="6464347" cy="7179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8C279-806C-4F32-A3FA-E42BEB279D05}">
      <dsp:nvSpPr>
        <dsp:cNvPr id="0" name=""/>
        <dsp:cNvSpPr/>
      </dsp:nvSpPr>
      <dsp:spPr>
        <a:xfrm>
          <a:off x="2968" y="161802"/>
          <a:ext cx="2354764" cy="1412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Organismos mucho más complejos que los anteriores.</a:t>
          </a:r>
          <a:endParaRPr lang="en-US" sz="1800" kern="1200"/>
        </a:p>
      </dsp:txBody>
      <dsp:txXfrm>
        <a:off x="2968" y="161802"/>
        <a:ext cx="2354764" cy="1412858"/>
      </dsp:txXfrm>
    </dsp:sp>
    <dsp:sp modelId="{7C785F74-7545-4DB2-AB63-248C99D6DBF4}">
      <dsp:nvSpPr>
        <dsp:cNvPr id="0" name=""/>
        <dsp:cNvSpPr/>
      </dsp:nvSpPr>
      <dsp:spPr>
        <a:xfrm>
          <a:off x="2593209" y="161802"/>
          <a:ext cx="2354764" cy="14128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Tienen </a:t>
          </a:r>
          <a:r>
            <a:rPr lang="es-MX" sz="1800" b="1" kern="1200"/>
            <a:t>aparato digestivo completo</a:t>
          </a:r>
          <a:r>
            <a:rPr lang="es-MX" sz="1800" kern="1200"/>
            <a:t> (desde la boca hasta el ano).</a:t>
          </a:r>
          <a:endParaRPr lang="en-US" sz="1800" kern="1200"/>
        </a:p>
      </dsp:txBody>
      <dsp:txXfrm>
        <a:off x="2593209" y="161802"/>
        <a:ext cx="2354764" cy="1412858"/>
      </dsp:txXfrm>
    </dsp:sp>
    <dsp:sp modelId="{C582EA24-0AB8-4DA0-8491-9473AA8E44C1}">
      <dsp:nvSpPr>
        <dsp:cNvPr id="0" name=""/>
        <dsp:cNvSpPr/>
      </dsp:nvSpPr>
      <dsp:spPr>
        <a:xfrm>
          <a:off x="5183450" y="161802"/>
          <a:ext cx="2354764" cy="14128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Poseen una </a:t>
          </a:r>
          <a:r>
            <a:rPr lang="es-MX" sz="1800" b="1" kern="1200"/>
            <a:t>cutícula </a:t>
          </a:r>
          <a:r>
            <a:rPr lang="es-MX" sz="1800" kern="1200"/>
            <a:t>que </a:t>
          </a:r>
          <a:r>
            <a:rPr lang="es-MX" sz="1800" b="1" kern="1200"/>
            <a:t>los aísla </a:t>
          </a:r>
          <a:r>
            <a:rPr lang="es-MX" sz="1800" kern="1200"/>
            <a:t>del medio ambiente.</a:t>
          </a:r>
          <a:r>
            <a:rPr lang="es-MX" sz="1800" b="1" kern="1200"/>
            <a:t> </a:t>
          </a:r>
          <a:endParaRPr lang="en-US" sz="1800" kern="1200"/>
        </a:p>
      </dsp:txBody>
      <dsp:txXfrm>
        <a:off x="5183450" y="161802"/>
        <a:ext cx="2354764" cy="1412858"/>
      </dsp:txXfrm>
    </dsp:sp>
    <dsp:sp modelId="{C0E5C255-598E-4473-AF00-0ACAC15D541F}">
      <dsp:nvSpPr>
        <dsp:cNvPr id="0" name=""/>
        <dsp:cNvSpPr/>
      </dsp:nvSpPr>
      <dsp:spPr>
        <a:xfrm>
          <a:off x="7773692" y="161802"/>
          <a:ext cx="2354764" cy="14128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Se alimentan mediante a un orificio denominado </a:t>
          </a:r>
          <a:r>
            <a:rPr lang="es-MX" sz="1800" b="1" i="1" kern="1200"/>
            <a:t>boca</a:t>
          </a:r>
          <a:r>
            <a:rPr lang="es-MX" sz="1800" kern="1200"/>
            <a:t>.</a:t>
          </a:r>
          <a:endParaRPr lang="en-US" sz="1800" kern="1200"/>
        </a:p>
      </dsp:txBody>
      <dsp:txXfrm>
        <a:off x="7773692" y="161802"/>
        <a:ext cx="2354764" cy="1412858"/>
      </dsp:txXfrm>
    </dsp:sp>
    <dsp:sp modelId="{3C1EDFC1-6AC3-4AF4-A363-9B9325ECAD76}">
      <dsp:nvSpPr>
        <dsp:cNvPr id="0" name=""/>
        <dsp:cNvSpPr/>
      </dsp:nvSpPr>
      <dsp:spPr>
        <a:xfrm>
          <a:off x="1298088" y="1810137"/>
          <a:ext cx="2354764" cy="14128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Presentan un </a:t>
          </a:r>
          <a:r>
            <a:rPr lang="es-MX" sz="1800" b="1" kern="1200"/>
            <a:t>seudoceloma </a:t>
          </a:r>
          <a:r>
            <a:rPr lang="es-MX" sz="1800" kern="1200"/>
            <a:t>y esto en función de las características del recubrimiento.</a:t>
          </a:r>
          <a:endParaRPr lang="en-US" sz="1800" kern="1200"/>
        </a:p>
      </dsp:txBody>
      <dsp:txXfrm>
        <a:off x="1298088" y="1810137"/>
        <a:ext cx="2354764" cy="1412858"/>
      </dsp:txXfrm>
    </dsp:sp>
    <dsp:sp modelId="{CA32A870-2649-4484-8F48-B5955B85E52D}">
      <dsp:nvSpPr>
        <dsp:cNvPr id="0" name=""/>
        <dsp:cNvSpPr/>
      </dsp:nvSpPr>
      <dsp:spPr>
        <a:xfrm>
          <a:off x="3888330" y="1810137"/>
          <a:ext cx="2354764" cy="1412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Todos son </a:t>
          </a:r>
          <a:r>
            <a:rPr lang="es-MX" sz="1800" b="1" kern="1200"/>
            <a:t>dioicos</a:t>
          </a:r>
          <a:r>
            <a:rPr lang="es-MX" sz="1800" kern="1200"/>
            <a:t> (tienen sexos separados).</a:t>
          </a:r>
          <a:endParaRPr lang="en-US" sz="1800" kern="1200"/>
        </a:p>
      </dsp:txBody>
      <dsp:txXfrm>
        <a:off x="3888330" y="1810137"/>
        <a:ext cx="2354764" cy="1412858"/>
      </dsp:txXfrm>
    </dsp:sp>
    <dsp:sp modelId="{F3F574E3-832F-4C96-A1B7-089B8BAEA4DE}">
      <dsp:nvSpPr>
        <dsp:cNvPr id="0" name=""/>
        <dsp:cNvSpPr/>
      </dsp:nvSpPr>
      <dsp:spPr>
        <a:xfrm>
          <a:off x="6478571" y="1810137"/>
          <a:ext cx="2354764" cy="14128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La reproducción es sexuada.</a:t>
          </a:r>
          <a:endParaRPr lang="en-US" sz="1800" kern="1200"/>
        </a:p>
      </dsp:txBody>
      <dsp:txXfrm>
        <a:off x="6478571" y="1810137"/>
        <a:ext cx="2354764" cy="14128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1F1C6-9647-4EF4-8252-636939791DDB}">
      <dsp:nvSpPr>
        <dsp:cNvPr id="0" name=""/>
        <dsp:cNvSpPr/>
      </dsp:nvSpPr>
      <dsp:spPr>
        <a:xfrm>
          <a:off x="2215617" y="-87491"/>
          <a:ext cx="7041540" cy="7041540"/>
        </a:xfrm>
        <a:prstGeom prst="circularArrow">
          <a:avLst>
            <a:gd name="adj1" fmla="val 5544"/>
            <a:gd name="adj2" fmla="val 330680"/>
            <a:gd name="adj3" fmla="val 14837316"/>
            <a:gd name="adj4" fmla="val 16768203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8540F-0402-4B9C-8FA7-4B997976DF56}">
      <dsp:nvSpPr>
        <dsp:cNvPr id="0" name=""/>
        <dsp:cNvSpPr/>
      </dsp:nvSpPr>
      <dsp:spPr>
        <a:xfrm>
          <a:off x="4893740" y="4887"/>
          <a:ext cx="1685294" cy="8426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El parásito llega al intestino delgado.   </a:t>
          </a:r>
        </a:p>
      </dsp:txBody>
      <dsp:txXfrm>
        <a:off x="4934875" y="46022"/>
        <a:ext cx="1603024" cy="760377"/>
      </dsp:txXfrm>
    </dsp:sp>
    <dsp:sp modelId="{8D5F1856-3C3C-4F0B-9B4D-EE6E41C63D1A}">
      <dsp:nvSpPr>
        <dsp:cNvPr id="0" name=""/>
        <dsp:cNvSpPr/>
      </dsp:nvSpPr>
      <dsp:spPr>
        <a:xfrm>
          <a:off x="6658735" y="578368"/>
          <a:ext cx="1685294" cy="842647"/>
        </a:xfrm>
        <a:prstGeom prst="roundRect">
          <a:avLst/>
        </a:prstGeom>
        <a:solidFill>
          <a:schemeClr val="accent3">
            <a:hueOff val="328247"/>
            <a:satOff val="-1571"/>
            <a:lumOff val="8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Se fija con el escólex en la pared yeyunal.</a:t>
          </a:r>
        </a:p>
      </dsp:txBody>
      <dsp:txXfrm>
        <a:off x="6699870" y="619503"/>
        <a:ext cx="1603024" cy="760377"/>
      </dsp:txXfrm>
    </dsp:sp>
    <dsp:sp modelId="{08D07A89-F70A-4624-AA16-DA5BAADEE5D7}">
      <dsp:nvSpPr>
        <dsp:cNvPr id="0" name=""/>
        <dsp:cNvSpPr/>
      </dsp:nvSpPr>
      <dsp:spPr>
        <a:xfrm>
          <a:off x="7749562" y="2079763"/>
          <a:ext cx="1685294" cy="842647"/>
        </a:xfrm>
        <a:prstGeom prst="roundRect">
          <a:avLst/>
        </a:prstGeom>
        <a:solidFill>
          <a:schemeClr val="accent3">
            <a:hueOff val="656495"/>
            <a:satOff val="-3142"/>
            <a:lumOff val="17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Crece y se forma la cadena </a:t>
          </a:r>
          <a:r>
            <a:rPr lang="es-MX" sz="1600" kern="1200" dirty="0" err="1"/>
            <a:t>estrobilar</a:t>
          </a:r>
          <a:r>
            <a:rPr lang="es-MX" sz="1600" kern="1200" dirty="0"/>
            <a:t>.</a:t>
          </a:r>
        </a:p>
      </dsp:txBody>
      <dsp:txXfrm>
        <a:off x="7790697" y="2120898"/>
        <a:ext cx="1603024" cy="760377"/>
      </dsp:txXfrm>
    </dsp:sp>
    <dsp:sp modelId="{A64E398E-80D6-469D-8B47-FF70BD365A97}">
      <dsp:nvSpPr>
        <dsp:cNvPr id="0" name=""/>
        <dsp:cNvSpPr/>
      </dsp:nvSpPr>
      <dsp:spPr>
        <a:xfrm>
          <a:off x="7749562" y="3935589"/>
          <a:ext cx="1685294" cy="842647"/>
        </a:xfrm>
        <a:prstGeom prst="roundRect">
          <a:avLst/>
        </a:prstGeom>
        <a:solidFill>
          <a:schemeClr val="accent3">
            <a:hueOff val="984742"/>
            <a:satOff val="-4713"/>
            <a:lumOff val="26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Las proglótides grávidas se desprenden y salen por vía anal.</a:t>
          </a:r>
        </a:p>
      </dsp:txBody>
      <dsp:txXfrm>
        <a:off x="7790697" y="3976724"/>
        <a:ext cx="1603024" cy="760377"/>
      </dsp:txXfrm>
    </dsp:sp>
    <dsp:sp modelId="{139B25B3-D6CB-4775-A35E-1AD67CD99DF0}">
      <dsp:nvSpPr>
        <dsp:cNvPr id="0" name=""/>
        <dsp:cNvSpPr/>
      </dsp:nvSpPr>
      <dsp:spPr>
        <a:xfrm>
          <a:off x="6658735" y="5436983"/>
          <a:ext cx="1685294" cy="842647"/>
        </a:xfrm>
        <a:prstGeom prst="roundRect">
          <a:avLst/>
        </a:prstGeom>
        <a:solidFill>
          <a:schemeClr val="accent3">
            <a:hueOff val="1312990"/>
            <a:satOff val="-6284"/>
            <a:lumOff val="34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Se contamina el suelo con huevos de </a:t>
          </a:r>
          <a:r>
            <a:rPr lang="es-MX" sz="1600" i="1" kern="1200" dirty="0" err="1"/>
            <a:t>Taenia</a:t>
          </a:r>
          <a:r>
            <a:rPr lang="es-MX" sz="1400" i="1" kern="1200" dirty="0"/>
            <a:t>.</a:t>
          </a:r>
          <a:endParaRPr lang="es-MX" sz="1400" kern="1200" dirty="0"/>
        </a:p>
      </dsp:txBody>
      <dsp:txXfrm>
        <a:off x="6699870" y="5478118"/>
        <a:ext cx="1603024" cy="760377"/>
      </dsp:txXfrm>
    </dsp:sp>
    <dsp:sp modelId="{0618A31E-962B-4C56-B646-754666C54EC6}">
      <dsp:nvSpPr>
        <dsp:cNvPr id="0" name=""/>
        <dsp:cNvSpPr/>
      </dsp:nvSpPr>
      <dsp:spPr>
        <a:xfrm>
          <a:off x="4893740" y="6010465"/>
          <a:ext cx="1685294" cy="842647"/>
        </a:xfrm>
        <a:prstGeom prst="roundRect">
          <a:avLst/>
        </a:prstGeom>
        <a:solidFill>
          <a:schemeClr val="accent3">
            <a:hueOff val="1641237"/>
            <a:satOff val="-7854"/>
            <a:lumOff val="43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El ganado bovino ingiere los huevos.</a:t>
          </a:r>
        </a:p>
      </dsp:txBody>
      <dsp:txXfrm>
        <a:off x="4934875" y="6051600"/>
        <a:ext cx="1603024" cy="760377"/>
      </dsp:txXfrm>
    </dsp:sp>
    <dsp:sp modelId="{CEEB222E-094D-42CB-8D40-A173B57AA26B}">
      <dsp:nvSpPr>
        <dsp:cNvPr id="0" name=""/>
        <dsp:cNvSpPr/>
      </dsp:nvSpPr>
      <dsp:spPr>
        <a:xfrm>
          <a:off x="2900147" y="5342845"/>
          <a:ext cx="1685294" cy="842647"/>
        </a:xfrm>
        <a:prstGeom prst="roundRect">
          <a:avLst/>
        </a:prstGeom>
        <a:solidFill>
          <a:schemeClr val="accent3">
            <a:hueOff val="1969485"/>
            <a:satOff val="-9425"/>
            <a:lumOff val="52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En el intestino delgado los huevos eclosionan y queda el </a:t>
          </a:r>
          <a:r>
            <a:rPr lang="es-MX" sz="1400" kern="1200" dirty="0" err="1"/>
            <a:t>hexacanto</a:t>
          </a:r>
          <a:r>
            <a:rPr lang="es-MX" sz="1400" kern="1200" dirty="0"/>
            <a:t> libre</a:t>
          </a:r>
        </a:p>
      </dsp:txBody>
      <dsp:txXfrm>
        <a:off x="2941282" y="5383980"/>
        <a:ext cx="1603024" cy="760377"/>
      </dsp:txXfrm>
    </dsp:sp>
    <dsp:sp modelId="{09778E4F-6E1A-42F7-B547-D04DB46D34A9}">
      <dsp:nvSpPr>
        <dsp:cNvPr id="0" name=""/>
        <dsp:cNvSpPr/>
      </dsp:nvSpPr>
      <dsp:spPr>
        <a:xfrm>
          <a:off x="1917428" y="3792073"/>
          <a:ext cx="1926274" cy="1129678"/>
        </a:xfrm>
        <a:prstGeom prst="roundRect">
          <a:avLst/>
        </a:prstGeom>
        <a:solidFill>
          <a:schemeClr val="accent3">
            <a:hueOff val="2297732"/>
            <a:satOff val="-10996"/>
            <a:lumOff val="610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Hay penetración en la pared intestinal y después a los vasos sanguíneos.</a:t>
          </a:r>
        </a:p>
      </dsp:txBody>
      <dsp:txXfrm>
        <a:off x="1972574" y="3847219"/>
        <a:ext cx="1815982" cy="1019386"/>
      </dsp:txXfrm>
    </dsp:sp>
    <dsp:sp modelId="{7671B66A-61FE-4553-BCD3-55DFA077E7ED}">
      <dsp:nvSpPr>
        <dsp:cNvPr id="0" name=""/>
        <dsp:cNvSpPr/>
      </dsp:nvSpPr>
      <dsp:spPr>
        <a:xfrm>
          <a:off x="1753095" y="2017057"/>
          <a:ext cx="2254941" cy="968058"/>
        </a:xfrm>
        <a:prstGeom prst="roundRect">
          <a:avLst/>
        </a:prstGeom>
        <a:solidFill>
          <a:schemeClr val="accent3">
            <a:hueOff val="2625980"/>
            <a:satOff val="-12567"/>
            <a:lumOff val="69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Pasa a la circulación general hasta llegar las músculo, evolucionando a su forma larvaria.</a:t>
          </a:r>
        </a:p>
      </dsp:txBody>
      <dsp:txXfrm>
        <a:off x="1800352" y="2064314"/>
        <a:ext cx="2160427" cy="873544"/>
      </dsp:txXfrm>
    </dsp:sp>
    <dsp:sp modelId="{913BC346-7FED-4203-9F2A-7970480B9D5E}">
      <dsp:nvSpPr>
        <dsp:cNvPr id="0" name=""/>
        <dsp:cNvSpPr/>
      </dsp:nvSpPr>
      <dsp:spPr>
        <a:xfrm>
          <a:off x="3128745" y="578368"/>
          <a:ext cx="1685294" cy="842647"/>
        </a:xfrm>
        <a:prstGeom prst="roundRect">
          <a:avLst/>
        </a:prstGeom>
        <a:solidFill>
          <a:schemeClr val="accent3">
            <a:hueOff val="2954227"/>
            <a:satOff val="-14138"/>
            <a:lumOff val="78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Se ingiere carne de bovino </a:t>
          </a:r>
          <a:r>
            <a:rPr lang="es-MX" sz="1500" kern="1200" dirty="0" err="1"/>
            <a:t>parásitada</a:t>
          </a:r>
          <a:r>
            <a:rPr lang="es-MX" sz="1500" kern="1200" dirty="0"/>
            <a:t>.</a:t>
          </a:r>
        </a:p>
      </dsp:txBody>
      <dsp:txXfrm>
        <a:off x="3169880" y="619503"/>
        <a:ext cx="1603024" cy="7603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1F1C6-9647-4EF4-8252-636939791DDB}">
      <dsp:nvSpPr>
        <dsp:cNvPr id="0" name=""/>
        <dsp:cNvSpPr/>
      </dsp:nvSpPr>
      <dsp:spPr>
        <a:xfrm>
          <a:off x="2179985" y="-91787"/>
          <a:ext cx="7041540" cy="7041540"/>
        </a:xfrm>
        <a:prstGeom prst="circularArrow">
          <a:avLst>
            <a:gd name="adj1" fmla="val 5544"/>
            <a:gd name="adj2" fmla="val 330680"/>
            <a:gd name="adj3" fmla="val 14837316"/>
            <a:gd name="adj4" fmla="val 16768203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8540F-0402-4B9C-8FA7-4B997976DF56}">
      <dsp:nvSpPr>
        <dsp:cNvPr id="0" name=""/>
        <dsp:cNvSpPr/>
      </dsp:nvSpPr>
      <dsp:spPr>
        <a:xfrm>
          <a:off x="4790861" y="4887"/>
          <a:ext cx="1685294" cy="8426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El parásito llega al intestino delgado.   </a:t>
          </a:r>
        </a:p>
      </dsp:txBody>
      <dsp:txXfrm>
        <a:off x="4831996" y="46022"/>
        <a:ext cx="1603024" cy="760377"/>
      </dsp:txXfrm>
    </dsp:sp>
    <dsp:sp modelId="{8D5F1856-3C3C-4F0B-9B4D-EE6E41C63D1A}">
      <dsp:nvSpPr>
        <dsp:cNvPr id="0" name=""/>
        <dsp:cNvSpPr/>
      </dsp:nvSpPr>
      <dsp:spPr>
        <a:xfrm>
          <a:off x="6555857" y="578368"/>
          <a:ext cx="1685294" cy="842647"/>
        </a:xfrm>
        <a:prstGeom prst="roundRect">
          <a:avLst/>
        </a:prstGeom>
        <a:solidFill>
          <a:schemeClr val="accent3">
            <a:hueOff val="328247"/>
            <a:satOff val="-1571"/>
            <a:lumOff val="8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Se fija con los ganchos  en la pared yeyunal.</a:t>
          </a:r>
        </a:p>
      </dsp:txBody>
      <dsp:txXfrm>
        <a:off x="6596992" y="619503"/>
        <a:ext cx="1603024" cy="760377"/>
      </dsp:txXfrm>
    </dsp:sp>
    <dsp:sp modelId="{08D07A89-F70A-4624-AA16-DA5BAADEE5D7}">
      <dsp:nvSpPr>
        <dsp:cNvPr id="0" name=""/>
        <dsp:cNvSpPr/>
      </dsp:nvSpPr>
      <dsp:spPr>
        <a:xfrm>
          <a:off x="7646684" y="2079763"/>
          <a:ext cx="1685294" cy="842647"/>
        </a:xfrm>
        <a:prstGeom prst="roundRect">
          <a:avLst/>
        </a:prstGeom>
        <a:solidFill>
          <a:schemeClr val="accent3">
            <a:hueOff val="656495"/>
            <a:satOff val="-3142"/>
            <a:lumOff val="17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Crece y se forma la cadena </a:t>
          </a:r>
          <a:r>
            <a:rPr lang="es-MX" sz="1600" kern="1200" dirty="0" err="1"/>
            <a:t>estrobilar</a:t>
          </a:r>
          <a:r>
            <a:rPr lang="es-MX" sz="1600" kern="1200" dirty="0"/>
            <a:t>.</a:t>
          </a:r>
        </a:p>
      </dsp:txBody>
      <dsp:txXfrm>
        <a:off x="7687819" y="2120898"/>
        <a:ext cx="1603024" cy="760377"/>
      </dsp:txXfrm>
    </dsp:sp>
    <dsp:sp modelId="{A64E398E-80D6-469D-8B47-FF70BD365A97}">
      <dsp:nvSpPr>
        <dsp:cNvPr id="0" name=""/>
        <dsp:cNvSpPr/>
      </dsp:nvSpPr>
      <dsp:spPr>
        <a:xfrm>
          <a:off x="7440926" y="3711390"/>
          <a:ext cx="2096809" cy="1291045"/>
        </a:xfrm>
        <a:prstGeom prst="roundRect">
          <a:avLst/>
        </a:prstGeom>
        <a:solidFill>
          <a:schemeClr val="accent3">
            <a:hueOff val="984742"/>
            <a:satOff val="-4713"/>
            <a:lumOff val="26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Las proglótides grávidas se desprenden. Estás se rompen en antes de salir con la materia fecal.</a:t>
          </a:r>
        </a:p>
      </dsp:txBody>
      <dsp:txXfrm>
        <a:off x="7503950" y="3774414"/>
        <a:ext cx="1970761" cy="1164997"/>
      </dsp:txXfrm>
    </dsp:sp>
    <dsp:sp modelId="{139B25B3-D6CB-4775-A35E-1AD67CD99DF0}">
      <dsp:nvSpPr>
        <dsp:cNvPr id="0" name=""/>
        <dsp:cNvSpPr/>
      </dsp:nvSpPr>
      <dsp:spPr>
        <a:xfrm>
          <a:off x="6623089" y="5436974"/>
          <a:ext cx="1685294" cy="842647"/>
        </a:xfrm>
        <a:prstGeom prst="roundRect">
          <a:avLst/>
        </a:prstGeom>
        <a:solidFill>
          <a:schemeClr val="accent3">
            <a:hueOff val="1312990"/>
            <a:satOff val="-6284"/>
            <a:lumOff val="34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Se contamina el suelo con huevos de </a:t>
          </a:r>
          <a:r>
            <a:rPr lang="es-MX" sz="1600" i="1" kern="1200" dirty="0" err="1"/>
            <a:t>Taenia</a:t>
          </a:r>
          <a:r>
            <a:rPr lang="es-MX" sz="1400" i="1" kern="1200" dirty="0"/>
            <a:t>.</a:t>
          </a:r>
          <a:endParaRPr lang="es-MX" sz="1400" kern="1200" dirty="0"/>
        </a:p>
      </dsp:txBody>
      <dsp:txXfrm>
        <a:off x="6664224" y="5478109"/>
        <a:ext cx="1603024" cy="760377"/>
      </dsp:txXfrm>
    </dsp:sp>
    <dsp:sp modelId="{0618A31E-962B-4C56-B646-754666C54EC6}">
      <dsp:nvSpPr>
        <dsp:cNvPr id="0" name=""/>
        <dsp:cNvSpPr/>
      </dsp:nvSpPr>
      <dsp:spPr>
        <a:xfrm>
          <a:off x="4790861" y="6010465"/>
          <a:ext cx="1685294" cy="842647"/>
        </a:xfrm>
        <a:prstGeom prst="roundRect">
          <a:avLst/>
        </a:prstGeom>
        <a:solidFill>
          <a:schemeClr val="accent3">
            <a:hueOff val="1641237"/>
            <a:satOff val="-7854"/>
            <a:lumOff val="43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El cerdo ingiere los huevos.</a:t>
          </a:r>
        </a:p>
      </dsp:txBody>
      <dsp:txXfrm>
        <a:off x="4831996" y="6051600"/>
        <a:ext cx="1603024" cy="760377"/>
      </dsp:txXfrm>
    </dsp:sp>
    <dsp:sp modelId="{CEEB222E-094D-42CB-8D40-A173B57AA26B}">
      <dsp:nvSpPr>
        <dsp:cNvPr id="0" name=""/>
        <dsp:cNvSpPr/>
      </dsp:nvSpPr>
      <dsp:spPr>
        <a:xfrm>
          <a:off x="2797269" y="5342845"/>
          <a:ext cx="1685294" cy="842647"/>
        </a:xfrm>
        <a:prstGeom prst="roundRect">
          <a:avLst/>
        </a:prstGeom>
        <a:solidFill>
          <a:schemeClr val="accent3">
            <a:hueOff val="1969485"/>
            <a:satOff val="-9425"/>
            <a:lumOff val="52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En el intestino delgado los huevos eclosionan y queda el </a:t>
          </a:r>
          <a:r>
            <a:rPr lang="es-MX" sz="1400" kern="1200" dirty="0" err="1"/>
            <a:t>hexacanto</a:t>
          </a:r>
          <a:r>
            <a:rPr lang="es-MX" sz="1400" kern="1200" dirty="0"/>
            <a:t> libre</a:t>
          </a:r>
        </a:p>
      </dsp:txBody>
      <dsp:txXfrm>
        <a:off x="2838404" y="5383980"/>
        <a:ext cx="1603024" cy="760377"/>
      </dsp:txXfrm>
    </dsp:sp>
    <dsp:sp modelId="{09778E4F-6E1A-42F7-B547-D04DB46D34A9}">
      <dsp:nvSpPr>
        <dsp:cNvPr id="0" name=""/>
        <dsp:cNvSpPr/>
      </dsp:nvSpPr>
      <dsp:spPr>
        <a:xfrm>
          <a:off x="1814549" y="3792073"/>
          <a:ext cx="1926274" cy="1129678"/>
        </a:xfrm>
        <a:prstGeom prst="roundRect">
          <a:avLst/>
        </a:prstGeom>
        <a:solidFill>
          <a:schemeClr val="accent3">
            <a:hueOff val="2297732"/>
            <a:satOff val="-10996"/>
            <a:lumOff val="610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Hay penetración en la pared intestinal y después a los vasos sanguíneos.</a:t>
          </a:r>
        </a:p>
      </dsp:txBody>
      <dsp:txXfrm>
        <a:off x="1869695" y="3847219"/>
        <a:ext cx="1815982" cy="1019386"/>
      </dsp:txXfrm>
    </dsp:sp>
    <dsp:sp modelId="{7671B66A-61FE-4553-BCD3-55DFA077E7ED}">
      <dsp:nvSpPr>
        <dsp:cNvPr id="0" name=""/>
        <dsp:cNvSpPr/>
      </dsp:nvSpPr>
      <dsp:spPr>
        <a:xfrm>
          <a:off x="1650216" y="2017057"/>
          <a:ext cx="2254941" cy="968058"/>
        </a:xfrm>
        <a:prstGeom prst="roundRect">
          <a:avLst/>
        </a:prstGeom>
        <a:solidFill>
          <a:schemeClr val="accent3">
            <a:hueOff val="2625980"/>
            <a:satOff val="-12567"/>
            <a:lumOff val="69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Pasa a la circulación general hasta llegar las músculo, evolucionando a su forma larvaria.</a:t>
          </a:r>
        </a:p>
      </dsp:txBody>
      <dsp:txXfrm>
        <a:off x="1697473" y="2064314"/>
        <a:ext cx="2160427" cy="873544"/>
      </dsp:txXfrm>
    </dsp:sp>
    <dsp:sp modelId="{913BC346-7FED-4203-9F2A-7970480B9D5E}">
      <dsp:nvSpPr>
        <dsp:cNvPr id="0" name=""/>
        <dsp:cNvSpPr/>
      </dsp:nvSpPr>
      <dsp:spPr>
        <a:xfrm>
          <a:off x="3025866" y="578368"/>
          <a:ext cx="1685294" cy="842647"/>
        </a:xfrm>
        <a:prstGeom prst="roundRect">
          <a:avLst/>
        </a:prstGeom>
        <a:solidFill>
          <a:schemeClr val="accent3">
            <a:hueOff val="2954227"/>
            <a:satOff val="-14138"/>
            <a:lumOff val="78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Se ingiere carne de cerdo </a:t>
          </a:r>
          <a:r>
            <a:rPr lang="es-MX" sz="1500" kern="1200" dirty="0" err="1"/>
            <a:t>parásitada</a:t>
          </a:r>
          <a:r>
            <a:rPr lang="es-MX" sz="1500" kern="1200" dirty="0"/>
            <a:t>.</a:t>
          </a:r>
        </a:p>
      </dsp:txBody>
      <dsp:txXfrm>
        <a:off x="3067001" y="619503"/>
        <a:ext cx="1603024" cy="7603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56BC4-BCD1-4FFC-A3D7-740F5E992291}">
      <dsp:nvSpPr>
        <dsp:cNvPr id="0" name=""/>
        <dsp:cNvSpPr/>
      </dsp:nvSpPr>
      <dsp:spPr>
        <a:xfrm>
          <a:off x="7664" y="1498500"/>
          <a:ext cx="1707512" cy="648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/>
            <a:t>ADULTO</a:t>
          </a:r>
        </a:p>
      </dsp:txBody>
      <dsp:txXfrm>
        <a:off x="331664" y="1498500"/>
        <a:ext cx="1059512" cy="648000"/>
      </dsp:txXfrm>
    </dsp:sp>
    <dsp:sp modelId="{3AF148A0-3F6F-4DA5-936C-E7C365AD39E3}">
      <dsp:nvSpPr>
        <dsp:cNvPr id="0" name=""/>
        <dsp:cNvSpPr/>
      </dsp:nvSpPr>
      <dsp:spPr>
        <a:xfrm>
          <a:off x="7664" y="2227500"/>
          <a:ext cx="1366009" cy="31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Mide alrededor de 3cmx1.5cm.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Forma de hoja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Cono cefálico.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Aparato digestivo incompleto (ventosa oral e intestinos ciegos).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Hermafrodita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Útero corto</a:t>
          </a:r>
        </a:p>
      </dsp:txBody>
      <dsp:txXfrm>
        <a:off x="7664" y="2227500"/>
        <a:ext cx="1366009" cy="3132000"/>
      </dsp:txXfrm>
    </dsp:sp>
    <dsp:sp modelId="{F81BF39E-EA00-40ED-934B-7869B7B3B336}">
      <dsp:nvSpPr>
        <dsp:cNvPr id="0" name=""/>
        <dsp:cNvSpPr/>
      </dsp:nvSpPr>
      <dsp:spPr>
        <a:xfrm>
          <a:off x="1499176" y="1498500"/>
          <a:ext cx="1707512" cy="648000"/>
        </a:xfrm>
        <a:prstGeom prst="chevron">
          <a:avLst/>
        </a:prstGeom>
        <a:solidFill>
          <a:schemeClr val="accent5">
            <a:hueOff val="-2766277"/>
            <a:satOff val="3015"/>
            <a:lumOff val="72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HUEVO</a:t>
          </a:r>
        </a:p>
      </dsp:txBody>
      <dsp:txXfrm>
        <a:off x="1823176" y="1498500"/>
        <a:ext cx="1059512" cy="648000"/>
      </dsp:txXfrm>
    </dsp:sp>
    <dsp:sp modelId="{6DC8F31E-E3A0-4D81-B8AD-1AE5CC7987D6}">
      <dsp:nvSpPr>
        <dsp:cNvPr id="0" name=""/>
        <dsp:cNvSpPr/>
      </dsp:nvSpPr>
      <dsp:spPr>
        <a:xfrm>
          <a:off x="1499176" y="2227500"/>
          <a:ext cx="1366009" cy="31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Ovalado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140-60x40.70</a:t>
          </a:r>
          <a:r>
            <a:rPr lang="el-GR" sz="1600" kern="1200" dirty="0"/>
            <a:t>μ</a:t>
          </a:r>
          <a:r>
            <a:rPr lang="es-MX" sz="1600" kern="1200" dirty="0"/>
            <a:t>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Operculado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Color amarillo dorado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Cubierta lisa delgada.</a:t>
          </a:r>
        </a:p>
      </dsp:txBody>
      <dsp:txXfrm>
        <a:off x="1499176" y="2227500"/>
        <a:ext cx="1366009" cy="3132000"/>
      </dsp:txXfrm>
    </dsp:sp>
    <dsp:sp modelId="{7AFA933B-5F3A-4267-A660-887FA25EF14F}">
      <dsp:nvSpPr>
        <dsp:cNvPr id="0" name=""/>
        <dsp:cNvSpPr/>
      </dsp:nvSpPr>
      <dsp:spPr>
        <a:xfrm>
          <a:off x="2990688" y="1498500"/>
          <a:ext cx="1707512" cy="648000"/>
        </a:xfrm>
        <a:prstGeom prst="chevron">
          <a:avLst/>
        </a:prstGeom>
        <a:solidFill>
          <a:schemeClr val="accent5">
            <a:hueOff val="-5532553"/>
            <a:satOff val="6030"/>
            <a:lumOff val="14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MIRACIDIO</a:t>
          </a:r>
        </a:p>
      </dsp:txBody>
      <dsp:txXfrm>
        <a:off x="3314688" y="1498500"/>
        <a:ext cx="1059512" cy="648000"/>
      </dsp:txXfrm>
    </dsp:sp>
    <dsp:sp modelId="{B62C3145-C0B9-4425-A219-15877310F3B3}">
      <dsp:nvSpPr>
        <dsp:cNvPr id="0" name=""/>
        <dsp:cNvSpPr/>
      </dsp:nvSpPr>
      <dsp:spPr>
        <a:xfrm>
          <a:off x="2990688" y="2227500"/>
          <a:ext cx="1366009" cy="31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Parecido al adulto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Papila cónica en la parte proximal.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Cuerpo cubierto de cilios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128x25</a:t>
          </a:r>
          <a:r>
            <a:rPr lang="el-GR" sz="1600" kern="1200" dirty="0"/>
            <a:t>μ</a:t>
          </a:r>
          <a:r>
            <a:rPr lang="es-MX" sz="1600" kern="1200" dirty="0"/>
            <a:t>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Larva ciliada.</a:t>
          </a:r>
        </a:p>
      </dsp:txBody>
      <dsp:txXfrm>
        <a:off x="2990688" y="2227500"/>
        <a:ext cx="1366009" cy="3132000"/>
      </dsp:txXfrm>
    </dsp:sp>
    <dsp:sp modelId="{7AFCCE66-A6DC-4694-96DA-6010D1E365F7}">
      <dsp:nvSpPr>
        <dsp:cNvPr id="0" name=""/>
        <dsp:cNvSpPr/>
      </dsp:nvSpPr>
      <dsp:spPr>
        <a:xfrm>
          <a:off x="4482200" y="1498500"/>
          <a:ext cx="1707512" cy="648000"/>
        </a:xfrm>
        <a:prstGeom prst="chevron">
          <a:avLst/>
        </a:prstGeom>
        <a:solidFill>
          <a:schemeClr val="accent5">
            <a:hueOff val="-8298830"/>
            <a:satOff val="9045"/>
            <a:lumOff val="218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ESPOROQUISTE</a:t>
          </a:r>
        </a:p>
      </dsp:txBody>
      <dsp:txXfrm>
        <a:off x="4806200" y="1498500"/>
        <a:ext cx="1059512" cy="648000"/>
      </dsp:txXfrm>
    </dsp:sp>
    <dsp:sp modelId="{0E3821D9-F71F-4BB0-BC62-7A944E75784F}">
      <dsp:nvSpPr>
        <dsp:cNvPr id="0" name=""/>
        <dsp:cNvSpPr/>
      </dsp:nvSpPr>
      <dsp:spPr>
        <a:xfrm>
          <a:off x="4482200" y="2227500"/>
          <a:ext cx="1366009" cy="31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Forma ovalada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Alargado o a veces semiesférico.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Extremo redondo y otro cónico.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Mide 550</a:t>
          </a:r>
          <a:r>
            <a:rPr lang="el-GR" sz="1600" kern="1200" dirty="0"/>
            <a:t>μ</a:t>
          </a:r>
          <a:r>
            <a:rPr lang="es-MX" sz="1600" kern="1200" dirty="0"/>
            <a:t>m</a:t>
          </a:r>
        </a:p>
      </dsp:txBody>
      <dsp:txXfrm>
        <a:off x="4482200" y="2227500"/>
        <a:ext cx="1366009" cy="3132000"/>
      </dsp:txXfrm>
    </dsp:sp>
    <dsp:sp modelId="{83FF3854-8C0C-4EC5-BC94-B889FB85C86F}">
      <dsp:nvSpPr>
        <dsp:cNvPr id="0" name=""/>
        <dsp:cNvSpPr/>
      </dsp:nvSpPr>
      <dsp:spPr>
        <a:xfrm>
          <a:off x="5973712" y="1498500"/>
          <a:ext cx="1707512" cy="648000"/>
        </a:xfrm>
        <a:prstGeom prst="chevron">
          <a:avLst/>
        </a:prstGeom>
        <a:solidFill>
          <a:schemeClr val="accent5">
            <a:hueOff val="-11065107"/>
            <a:satOff val="12059"/>
            <a:lumOff val="291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REDIA</a:t>
          </a:r>
        </a:p>
      </dsp:txBody>
      <dsp:txXfrm>
        <a:off x="6297712" y="1498500"/>
        <a:ext cx="1059512" cy="648000"/>
      </dsp:txXfrm>
    </dsp:sp>
    <dsp:sp modelId="{00E21A50-343B-4A7F-9F97-3446346977B3}">
      <dsp:nvSpPr>
        <dsp:cNvPr id="0" name=""/>
        <dsp:cNvSpPr/>
      </dsp:nvSpPr>
      <dsp:spPr>
        <a:xfrm>
          <a:off x="5973712" y="2227500"/>
          <a:ext cx="1366009" cy="31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Miden 1-3mm de largo.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Presentan masas germinales en distintos grados de desarrollo.</a:t>
          </a:r>
        </a:p>
      </dsp:txBody>
      <dsp:txXfrm>
        <a:off x="5973712" y="2227500"/>
        <a:ext cx="1366009" cy="3132000"/>
      </dsp:txXfrm>
    </dsp:sp>
    <dsp:sp modelId="{2C2F2874-178A-46F0-A73F-41B82326AA0C}">
      <dsp:nvSpPr>
        <dsp:cNvPr id="0" name=""/>
        <dsp:cNvSpPr/>
      </dsp:nvSpPr>
      <dsp:spPr>
        <a:xfrm>
          <a:off x="7465224" y="1498500"/>
          <a:ext cx="1707512" cy="648000"/>
        </a:xfrm>
        <a:prstGeom prst="chevron">
          <a:avLst/>
        </a:prstGeom>
        <a:solidFill>
          <a:schemeClr val="accent5">
            <a:hueOff val="-13831383"/>
            <a:satOff val="15074"/>
            <a:lumOff val="36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CERCARIA</a:t>
          </a:r>
        </a:p>
      </dsp:txBody>
      <dsp:txXfrm>
        <a:off x="7789224" y="1498500"/>
        <a:ext cx="1059512" cy="648000"/>
      </dsp:txXfrm>
    </dsp:sp>
    <dsp:sp modelId="{7629EACF-0811-42A9-A6C8-A6E5C127E0E1}">
      <dsp:nvSpPr>
        <dsp:cNvPr id="0" name=""/>
        <dsp:cNvSpPr/>
      </dsp:nvSpPr>
      <dsp:spPr>
        <a:xfrm>
          <a:off x="7465224" y="2227500"/>
          <a:ext cx="1366009" cy="31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Porción anterior o cabeza redondeada en reposo y alargada en cavidad.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Cola que le da movilidad, mide 700</a:t>
          </a:r>
          <a:r>
            <a:rPr lang="el-GR" sz="1600" kern="1200" dirty="0"/>
            <a:t>μ</a:t>
          </a:r>
          <a:r>
            <a:rPr lang="es-MX" sz="1600" kern="1200" dirty="0"/>
            <a:t>m.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Mide 270x340</a:t>
          </a:r>
          <a:r>
            <a:rPr lang="el-GR" sz="1600" kern="1200" dirty="0"/>
            <a:t>μ</a:t>
          </a:r>
          <a:r>
            <a:rPr lang="es-MX" sz="1600" kern="1200" dirty="0"/>
            <a:t>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600" kern="1200" dirty="0"/>
        </a:p>
      </dsp:txBody>
      <dsp:txXfrm>
        <a:off x="7465224" y="2227500"/>
        <a:ext cx="1366009" cy="3132000"/>
      </dsp:txXfrm>
    </dsp:sp>
    <dsp:sp modelId="{76CC06EF-6FBC-4290-B27E-2F2EB929F23D}">
      <dsp:nvSpPr>
        <dsp:cNvPr id="0" name=""/>
        <dsp:cNvSpPr/>
      </dsp:nvSpPr>
      <dsp:spPr>
        <a:xfrm>
          <a:off x="8956736" y="1498500"/>
          <a:ext cx="1707512" cy="648000"/>
        </a:xfrm>
        <a:prstGeom prst="chevron">
          <a:avLst/>
        </a:prstGeom>
        <a:solidFill>
          <a:schemeClr val="accent5">
            <a:hueOff val="-16597659"/>
            <a:satOff val="18089"/>
            <a:lumOff val="43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bg1"/>
              </a:solidFill>
            </a:rPr>
            <a:t>METACERCARIA</a:t>
          </a:r>
        </a:p>
      </dsp:txBody>
      <dsp:txXfrm>
        <a:off x="9280736" y="1498500"/>
        <a:ext cx="1059512" cy="648000"/>
      </dsp:txXfrm>
    </dsp:sp>
    <dsp:sp modelId="{D88CE513-2358-4A44-87F7-AB166EBC5D89}">
      <dsp:nvSpPr>
        <dsp:cNvPr id="0" name=""/>
        <dsp:cNvSpPr/>
      </dsp:nvSpPr>
      <dsp:spPr>
        <a:xfrm>
          <a:off x="8956736" y="2227500"/>
          <a:ext cx="1366009" cy="31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Redondas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Cubierta de resistencia.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Liberan un producto pegajoso que sirve como adherencia. </a:t>
          </a:r>
        </a:p>
      </dsp:txBody>
      <dsp:txXfrm>
        <a:off x="8956736" y="2227500"/>
        <a:ext cx="1366009" cy="3132000"/>
      </dsp:txXfrm>
    </dsp:sp>
    <dsp:sp modelId="{9964B30E-48FE-442E-A3B3-8091AE11DF9C}">
      <dsp:nvSpPr>
        <dsp:cNvPr id="0" name=""/>
        <dsp:cNvSpPr/>
      </dsp:nvSpPr>
      <dsp:spPr>
        <a:xfrm>
          <a:off x="10448248" y="1498500"/>
          <a:ext cx="1707512" cy="648000"/>
        </a:xfrm>
        <a:prstGeom prst="chevron">
          <a:avLst/>
        </a:prstGeom>
        <a:solidFill>
          <a:schemeClr val="accent5">
            <a:hueOff val="-19363936"/>
            <a:satOff val="21104"/>
            <a:lumOff val="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ADOLESCARIAS</a:t>
          </a:r>
        </a:p>
      </dsp:txBody>
      <dsp:txXfrm>
        <a:off x="10772248" y="1498500"/>
        <a:ext cx="1059512" cy="648000"/>
      </dsp:txXfrm>
    </dsp:sp>
    <dsp:sp modelId="{424659E3-4471-489E-9A95-475CEA082565}">
      <dsp:nvSpPr>
        <dsp:cNvPr id="0" name=""/>
        <dsp:cNvSpPr/>
      </dsp:nvSpPr>
      <dsp:spPr>
        <a:xfrm>
          <a:off x="10448248" y="2227500"/>
          <a:ext cx="1366009" cy="31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También llamadas larva juvenil.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Forma juvenil.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Miden 3-5mm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600" kern="1200" dirty="0"/>
        </a:p>
      </dsp:txBody>
      <dsp:txXfrm>
        <a:off x="10448248" y="2227500"/>
        <a:ext cx="1366009" cy="3132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396F3-9492-4D86-A698-D9AEB3E6C101}">
      <dsp:nvSpPr>
        <dsp:cNvPr id="0" name=""/>
        <dsp:cNvSpPr/>
      </dsp:nvSpPr>
      <dsp:spPr>
        <a:xfrm>
          <a:off x="1039" y="903302"/>
          <a:ext cx="1665937" cy="66637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/>
            <a:t>ADULTO</a:t>
          </a:r>
        </a:p>
      </dsp:txBody>
      <dsp:txXfrm>
        <a:off x="334227" y="903302"/>
        <a:ext cx="999562" cy="666375"/>
      </dsp:txXfrm>
    </dsp:sp>
    <dsp:sp modelId="{166818F5-1D6C-4312-A196-F1DC169945AD}">
      <dsp:nvSpPr>
        <dsp:cNvPr id="0" name=""/>
        <dsp:cNvSpPr/>
      </dsp:nvSpPr>
      <dsp:spPr>
        <a:xfrm>
          <a:off x="1500383" y="903302"/>
          <a:ext cx="1665937" cy="666375"/>
        </a:xfrm>
        <a:prstGeom prst="chevron">
          <a:avLst/>
        </a:prstGeom>
        <a:solidFill>
          <a:schemeClr val="accent5">
            <a:hueOff val="-2766277"/>
            <a:satOff val="3015"/>
            <a:lumOff val="72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HUEVO</a:t>
          </a:r>
        </a:p>
      </dsp:txBody>
      <dsp:txXfrm>
        <a:off x="1833571" y="903302"/>
        <a:ext cx="999562" cy="666375"/>
      </dsp:txXfrm>
    </dsp:sp>
    <dsp:sp modelId="{5D13D73E-D2CD-48C7-8DCC-D0CE391FCCD8}">
      <dsp:nvSpPr>
        <dsp:cNvPr id="0" name=""/>
        <dsp:cNvSpPr/>
      </dsp:nvSpPr>
      <dsp:spPr>
        <a:xfrm>
          <a:off x="2999727" y="903302"/>
          <a:ext cx="1665937" cy="666375"/>
        </a:xfrm>
        <a:prstGeom prst="chevron">
          <a:avLst/>
        </a:prstGeom>
        <a:solidFill>
          <a:schemeClr val="accent5">
            <a:hueOff val="-5532553"/>
            <a:satOff val="6030"/>
            <a:lumOff val="14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MIRACIDIO</a:t>
          </a:r>
        </a:p>
      </dsp:txBody>
      <dsp:txXfrm>
        <a:off x="3332915" y="903302"/>
        <a:ext cx="999562" cy="666375"/>
      </dsp:txXfrm>
    </dsp:sp>
    <dsp:sp modelId="{4AB2C932-3473-44E2-9AC7-8C6E502DF7E7}">
      <dsp:nvSpPr>
        <dsp:cNvPr id="0" name=""/>
        <dsp:cNvSpPr/>
      </dsp:nvSpPr>
      <dsp:spPr>
        <a:xfrm>
          <a:off x="4499071" y="903302"/>
          <a:ext cx="1665937" cy="666375"/>
        </a:xfrm>
        <a:prstGeom prst="chevron">
          <a:avLst/>
        </a:prstGeom>
        <a:solidFill>
          <a:schemeClr val="accent5">
            <a:hueOff val="-8298830"/>
            <a:satOff val="9045"/>
            <a:lumOff val="218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ESPOROQUISTE</a:t>
          </a:r>
        </a:p>
      </dsp:txBody>
      <dsp:txXfrm>
        <a:off x="4832259" y="903302"/>
        <a:ext cx="999562" cy="666375"/>
      </dsp:txXfrm>
    </dsp:sp>
    <dsp:sp modelId="{1DBA8064-7623-4ACC-9E81-18EF1C10B68E}">
      <dsp:nvSpPr>
        <dsp:cNvPr id="0" name=""/>
        <dsp:cNvSpPr/>
      </dsp:nvSpPr>
      <dsp:spPr>
        <a:xfrm>
          <a:off x="5998415" y="903302"/>
          <a:ext cx="1665937" cy="666375"/>
        </a:xfrm>
        <a:prstGeom prst="chevron">
          <a:avLst/>
        </a:prstGeom>
        <a:solidFill>
          <a:schemeClr val="accent5">
            <a:hueOff val="-11065107"/>
            <a:satOff val="12059"/>
            <a:lumOff val="291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REDIA</a:t>
          </a:r>
        </a:p>
      </dsp:txBody>
      <dsp:txXfrm>
        <a:off x="6331603" y="903302"/>
        <a:ext cx="999562" cy="666375"/>
      </dsp:txXfrm>
    </dsp:sp>
    <dsp:sp modelId="{989A57C8-481C-4238-A7ED-3147109B16FB}">
      <dsp:nvSpPr>
        <dsp:cNvPr id="0" name=""/>
        <dsp:cNvSpPr/>
      </dsp:nvSpPr>
      <dsp:spPr>
        <a:xfrm>
          <a:off x="7497759" y="903302"/>
          <a:ext cx="1665937" cy="666375"/>
        </a:xfrm>
        <a:prstGeom prst="chevron">
          <a:avLst/>
        </a:prstGeom>
        <a:solidFill>
          <a:schemeClr val="accent5">
            <a:hueOff val="-13831383"/>
            <a:satOff val="15074"/>
            <a:lumOff val="36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CERCARIA</a:t>
          </a:r>
        </a:p>
      </dsp:txBody>
      <dsp:txXfrm>
        <a:off x="7830947" y="903302"/>
        <a:ext cx="999562" cy="666375"/>
      </dsp:txXfrm>
    </dsp:sp>
    <dsp:sp modelId="{FBA6D00E-2BD3-4624-9BFA-5D4FCEABB162}">
      <dsp:nvSpPr>
        <dsp:cNvPr id="0" name=""/>
        <dsp:cNvSpPr/>
      </dsp:nvSpPr>
      <dsp:spPr>
        <a:xfrm>
          <a:off x="8997103" y="903302"/>
          <a:ext cx="1665937" cy="666375"/>
        </a:xfrm>
        <a:prstGeom prst="chevron">
          <a:avLst/>
        </a:prstGeom>
        <a:solidFill>
          <a:schemeClr val="accent5">
            <a:hueOff val="-16597659"/>
            <a:satOff val="18089"/>
            <a:lumOff val="43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METACERCARIA</a:t>
          </a:r>
        </a:p>
      </dsp:txBody>
      <dsp:txXfrm>
        <a:off x="9330291" y="903302"/>
        <a:ext cx="999562" cy="666375"/>
      </dsp:txXfrm>
    </dsp:sp>
    <dsp:sp modelId="{4AFF02EE-7EB4-4840-9951-CD3FAE0B5A3A}">
      <dsp:nvSpPr>
        <dsp:cNvPr id="0" name=""/>
        <dsp:cNvSpPr/>
      </dsp:nvSpPr>
      <dsp:spPr>
        <a:xfrm>
          <a:off x="10496447" y="903302"/>
          <a:ext cx="1665937" cy="666375"/>
        </a:xfrm>
        <a:prstGeom prst="chevron">
          <a:avLst/>
        </a:prstGeom>
        <a:solidFill>
          <a:schemeClr val="accent5">
            <a:hueOff val="-19363936"/>
            <a:satOff val="21104"/>
            <a:lumOff val="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ADOLESCARIAS</a:t>
          </a:r>
        </a:p>
      </dsp:txBody>
      <dsp:txXfrm>
        <a:off x="10829635" y="903302"/>
        <a:ext cx="999562" cy="6663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8566B-8B32-4D2B-A4BF-2AFB73DB599F}">
      <dsp:nvSpPr>
        <dsp:cNvPr id="0" name=""/>
        <dsp:cNvSpPr/>
      </dsp:nvSpPr>
      <dsp:spPr>
        <a:xfrm>
          <a:off x="2710487" y="-129184"/>
          <a:ext cx="7057908" cy="7057908"/>
        </a:xfrm>
        <a:prstGeom prst="circularArrow">
          <a:avLst>
            <a:gd name="adj1" fmla="val 5544"/>
            <a:gd name="adj2" fmla="val 330680"/>
            <a:gd name="adj3" fmla="val 14828974"/>
            <a:gd name="adj4" fmla="val 16772883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16558D-BF88-4630-8C0B-0256DE3E28A0}">
      <dsp:nvSpPr>
        <dsp:cNvPr id="0" name=""/>
        <dsp:cNvSpPr/>
      </dsp:nvSpPr>
      <dsp:spPr>
        <a:xfrm>
          <a:off x="5388165" y="-134862"/>
          <a:ext cx="1702552" cy="10449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Se abre el opérculo y queda el </a:t>
          </a:r>
          <a:r>
            <a:rPr lang="es-MX" sz="1600" kern="1200" dirty="0" err="1"/>
            <a:t>miracidio</a:t>
          </a:r>
          <a:r>
            <a:rPr lang="es-MX" sz="1600" kern="1200" dirty="0"/>
            <a:t> libre.</a:t>
          </a:r>
        </a:p>
      </dsp:txBody>
      <dsp:txXfrm>
        <a:off x="5439173" y="-83854"/>
        <a:ext cx="1600536" cy="942889"/>
      </dsp:txXfrm>
    </dsp:sp>
    <dsp:sp modelId="{03707AF1-EECC-479B-9DAB-73EE41A05561}">
      <dsp:nvSpPr>
        <dsp:cNvPr id="0" name=""/>
        <dsp:cNvSpPr/>
      </dsp:nvSpPr>
      <dsp:spPr>
        <a:xfrm>
          <a:off x="7175577" y="513264"/>
          <a:ext cx="1714277" cy="721072"/>
        </a:xfrm>
        <a:prstGeom prst="roundRect">
          <a:avLst/>
        </a:prstGeom>
        <a:gradFill rotWithShape="0">
          <a:gsLst>
            <a:gs pos="0">
              <a:schemeClr val="accent5">
                <a:hueOff val="-1760358"/>
                <a:satOff val="1919"/>
                <a:lumOff val="463"/>
                <a:alphaOff val="0"/>
                <a:tint val="98000"/>
                <a:lumMod val="100000"/>
              </a:schemeClr>
            </a:gs>
            <a:gs pos="100000">
              <a:schemeClr val="accent5">
                <a:hueOff val="-1760358"/>
                <a:satOff val="1919"/>
                <a:lumOff val="46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Localiza y penetra al caracol pulmonado.</a:t>
          </a:r>
        </a:p>
      </dsp:txBody>
      <dsp:txXfrm>
        <a:off x="7210777" y="548464"/>
        <a:ext cx="1643877" cy="650672"/>
      </dsp:txXfrm>
    </dsp:sp>
    <dsp:sp modelId="{DB0CBA48-5C1E-4A53-A3FC-3D6717FE4387}">
      <dsp:nvSpPr>
        <dsp:cNvPr id="0" name=""/>
        <dsp:cNvSpPr/>
      </dsp:nvSpPr>
      <dsp:spPr>
        <a:xfrm>
          <a:off x="7314692" y="1447122"/>
          <a:ext cx="2791241" cy="738579"/>
        </a:xfrm>
        <a:prstGeom prst="roundRect">
          <a:avLst/>
        </a:prstGeom>
        <a:gradFill rotWithShape="0">
          <a:gsLst>
            <a:gs pos="0">
              <a:schemeClr val="accent5">
                <a:hueOff val="-3520716"/>
                <a:satOff val="3837"/>
                <a:lumOff val="927"/>
                <a:alphaOff val="0"/>
                <a:tint val="98000"/>
                <a:lumMod val="100000"/>
              </a:schemeClr>
            </a:gs>
            <a:gs pos="100000">
              <a:schemeClr val="accent5">
                <a:hueOff val="-3520716"/>
                <a:satOff val="3837"/>
                <a:lumOff val="92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Se localiza en el hepatopáncreas, se transforma a </a:t>
          </a:r>
          <a:r>
            <a:rPr lang="es-MX" sz="1600" kern="1200" dirty="0" err="1"/>
            <a:t>esporocisto</a:t>
          </a:r>
          <a:r>
            <a:rPr lang="es-MX" sz="1600" kern="1200" dirty="0"/>
            <a:t> y forma </a:t>
          </a:r>
          <a:r>
            <a:rPr lang="es-MX" sz="1600" kern="1200" dirty="0" err="1"/>
            <a:t>redias</a:t>
          </a:r>
          <a:endParaRPr lang="es-MX" sz="1600" kern="1200" dirty="0"/>
        </a:p>
      </dsp:txBody>
      <dsp:txXfrm>
        <a:off x="7350746" y="1483176"/>
        <a:ext cx="2719133" cy="666471"/>
      </dsp:txXfrm>
    </dsp:sp>
    <dsp:sp modelId="{7B9E1B8E-7414-4D5F-BB59-0F8FEA0F9D4E}">
      <dsp:nvSpPr>
        <dsp:cNvPr id="0" name=""/>
        <dsp:cNvSpPr/>
      </dsp:nvSpPr>
      <dsp:spPr>
        <a:xfrm>
          <a:off x="8392474" y="2960761"/>
          <a:ext cx="1442144" cy="721072"/>
        </a:xfrm>
        <a:prstGeom prst="roundRect">
          <a:avLst/>
        </a:prstGeom>
        <a:gradFill rotWithShape="0">
          <a:gsLst>
            <a:gs pos="0">
              <a:schemeClr val="accent5">
                <a:hueOff val="-5281073"/>
                <a:satOff val="5756"/>
                <a:lumOff val="1390"/>
                <a:alphaOff val="0"/>
                <a:tint val="98000"/>
                <a:lumMod val="100000"/>
              </a:schemeClr>
            </a:gs>
            <a:gs pos="100000">
              <a:schemeClr val="accent5">
                <a:hueOff val="-5281073"/>
                <a:satOff val="5756"/>
                <a:lumOff val="139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Se forman las cercarias y se liberan.</a:t>
          </a:r>
          <a:endParaRPr lang="es-MX" sz="1600" kern="1200" dirty="0"/>
        </a:p>
      </dsp:txBody>
      <dsp:txXfrm>
        <a:off x="8427674" y="2995961"/>
        <a:ext cx="1371744" cy="650672"/>
      </dsp:txXfrm>
    </dsp:sp>
    <dsp:sp modelId="{BFB07831-5010-4BC6-8CBC-FBA926BE187E}">
      <dsp:nvSpPr>
        <dsp:cNvPr id="0" name=""/>
        <dsp:cNvSpPr/>
      </dsp:nvSpPr>
      <dsp:spPr>
        <a:xfrm>
          <a:off x="7868155" y="4266298"/>
          <a:ext cx="2346945" cy="934242"/>
        </a:xfrm>
        <a:prstGeom prst="roundRect">
          <a:avLst/>
        </a:prstGeom>
        <a:gradFill rotWithShape="0">
          <a:gsLst>
            <a:gs pos="0">
              <a:schemeClr val="accent5">
                <a:hueOff val="-7041432"/>
                <a:satOff val="7674"/>
                <a:lumOff val="1854"/>
                <a:alphaOff val="0"/>
                <a:tint val="98000"/>
                <a:lumMod val="100000"/>
              </a:schemeClr>
            </a:gs>
            <a:gs pos="100000">
              <a:schemeClr val="accent5">
                <a:hueOff val="-7041432"/>
                <a:satOff val="7674"/>
                <a:lumOff val="185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Localizan las platas acuáticas, se fijan en ellas y se transforma a </a:t>
          </a:r>
          <a:r>
            <a:rPr lang="es-MX" sz="1600" kern="1200" dirty="0" err="1"/>
            <a:t>metacercaria</a:t>
          </a:r>
          <a:r>
            <a:rPr lang="es-MX" sz="1600" kern="1200" dirty="0"/>
            <a:t>.</a:t>
          </a:r>
        </a:p>
      </dsp:txBody>
      <dsp:txXfrm>
        <a:off x="7913761" y="4311904"/>
        <a:ext cx="2255733" cy="843030"/>
      </dsp:txXfrm>
    </dsp:sp>
    <dsp:sp modelId="{2A9C8820-6323-464D-BD33-99BD24131218}">
      <dsp:nvSpPr>
        <dsp:cNvPr id="0" name=""/>
        <dsp:cNvSpPr/>
      </dsp:nvSpPr>
      <dsp:spPr>
        <a:xfrm>
          <a:off x="6963556" y="5416020"/>
          <a:ext cx="2323885" cy="1050140"/>
        </a:xfrm>
        <a:prstGeom prst="roundRect">
          <a:avLst/>
        </a:prstGeom>
        <a:gradFill rotWithShape="0">
          <a:gsLst>
            <a:gs pos="0">
              <a:schemeClr val="accent5">
                <a:hueOff val="-8801789"/>
                <a:satOff val="9593"/>
                <a:lumOff val="2317"/>
                <a:alphaOff val="0"/>
                <a:tint val="98000"/>
                <a:lumMod val="100000"/>
              </a:schemeClr>
            </a:gs>
            <a:gs pos="100000">
              <a:schemeClr val="accent5">
                <a:hueOff val="-8801789"/>
                <a:satOff val="9593"/>
                <a:lumOff val="231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El huésped definitivo ingiere la </a:t>
          </a:r>
          <a:r>
            <a:rPr lang="es-MX" sz="1600" kern="1200" dirty="0" err="1"/>
            <a:t>metacercaria</a:t>
          </a:r>
          <a:r>
            <a:rPr lang="es-MX" sz="1600" kern="1200" dirty="0"/>
            <a:t>, la que se ubica en el intestino delgado.</a:t>
          </a:r>
        </a:p>
      </dsp:txBody>
      <dsp:txXfrm>
        <a:off x="7014820" y="5467284"/>
        <a:ext cx="2221357" cy="947612"/>
      </dsp:txXfrm>
    </dsp:sp>
    <dsp:sp modelId="{9677A282-72B4-440A-8C53-230C969B252F}">
      <dsp:nvSpPr>
        <dsp:cNvPr id="0" name=""/>
        <dsp:cNvSpPr/>
      </dsp:nvSpPr>
      <dsp:spPr>
        <a:xfrm>
          <a:off x="5382704" y="5700784"/>
          <a:ext cx="1442144" cy="1260564"/>
        </a:xfrm>
        <a:prstGeom prst="roundRect">
          <a:avLst/>
        </a:prstGeom>
        <a:gradFill rotWithShape="0">
          <a:gsLst>
            <a:gs pos="0">
              <a:schemeClr val="accent5">
                <a:hueOff val="-10562147"/>
                <a:satOff val="11511"/>
                <a:lumOff val="2781"/>
                <a:alphaOff val="0"/>
                <a:tint val="98000"/>
                <a:lumMod val="100000"/>
              </a:schemeClr>
            </a:gs>
            <a:gs pos="100000">
              <a:schemeClr val="accent5">
                <a:hueOff val="-10562147"/>
                <a:satOff val="11511"/>
                <a:lumOff val="278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Se libera la larva juvenil y esta atraviesa la pared intestinal.</a:t>
          </a:r>
        </a:p>
      </dsp:txBody>
      <dsp:txXfrm>
        <a:off x="5444240" y="5762320"/>
        <a:ext cx="1319072" cy="1137492"/>
      </dsp:txXfrm>
    </dsp:sp>
    <dsp:sp modelId="{6725F092-9D28-4062-B045-E107B02AD520}">
      <dsp:nvSpPr>
        <dsp:cNvPr id="0" name=""/>
        <dsp:cNvSpPr/>
      </dsp:nvSpPr>
      <dsp:spPr>
        <a:xfrm>
          <a:off x="3260026" y="5473162"/>
          <a:ext cx="1882589" cy="935872"/>
        </a:xfrm>
        <a:prstGeom prst="roundRect">
          <a:avLst/>
        </a:prstGeom>
        <a:gradFill rotWithShape="0">
          <a:gsLst>
            <a:gs pos="0">
              <a:schemeClr val="accent5">
                <a:hueOff val="-12322505"/>
                <a:satOff val="13430"/>
                <a:lumOff val="3244"/>
                <a:alphaOff val="0"/>
                <a:tint val="98000"/>
                <a:lumMod val="100000"/>
              </a:schemeClr>
            </a:gs>
            <a:gs pos="100000">
              <a:schemeClr val="accent5">
                <a:hueOff val="-12322505"/>
                <a:satOff val="13430"/>
                <a:lumOff val="324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La larva migra al hígado y penetra el canalículo biliar.</a:t>
          </a:r>
        </a:p>
      </dsp:txBody>
      <dsp:txXfrm>
        <a:off x="3305712" y="5518848"/>
        <a:ext cx="1791217" cy="844500"/>
      </dsp:txXfrm>
    </dsp:sp>
    <dsp:sp modelId="{EA484DD6-5E2E-4027-9325-58B1044584EF}">
      <dsp:nvSpPr>
        <dsp:cNvPr id="0" name=""/>
        <dsp:cNvSpPr/>
      </dsp:nvSpPr>
      <dsp:spPr>
        <a:xfrm>
          <a:off x="2236951" y="3829884"/>
          <a:ext cx="2202529" cy="1197477"/>
        </a:xfrm>
        <a:prstGeom prst="roundRect">
          <a:avLst/>
        </a:prstGeom>
        <a:gradFill rotWithShape="0">
          <a:gsLst>
            <a:gs pos="0">
              <a:schemeClr val="accent5">
                <a:hueOff val="-14082863"/>
                <a:satOff val="15348"/>
                <a:lumOff val="3708"/>
                <a:alphaOff val="0"/>
                <a:tint val="98000"/>
                <a:lumMod val="100000"/>
              </a:schemeClr>
            </a:gs>
            <a:gs pos="100000">
              <a:schemeClr val="accent5">
                <a:hueOff val="-14082863"/>
                <a:satOff val="15348"/>
                <a:lumOff val="370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Se transforma en adulto y libera huevos, los que  son arrastrados en el contenido biliar.</a:t>
          </a:r>
        </a:p>
      </dsp:txBody>
      <dsp:txXfrm>
        <a:off x="2295407" y="3888340"/>
        <a:ext cx="2085617" cy="1080565"/>
      </dsp:txXfrm>
    </dsp:sp>
    <dsp:sp modelId="{B0DBC10F-1641-4640-9850-743B7093BEC9}">
      <dsp:nvSpPr>
        <dsp:cNvPr id="0" name=""/>
        <dsp:cNvSpPr/>
      </dsp:nvSpPr>
      <dsp:spPr>
        <a:xfrm>
          <a:off x="2125813" y="2696874"/>
          <a:ext cx="2015887" cy="732126"/>
        </a:xfrm>
        <a:prstGeom prst="roundRect">
          <a:avLst/>
        </a:prstGeom>
        <a:gradFill rotWithShape="0">
          <a:gsLst>
            <a:gs pos="0">
              <a:schemeClr val="accent5">
                <a:hueOff val="-15843221"/>
                <a:satOff val="17267"/>
                <a:lumOff val="4171"/>
                <a:alphaOff val="0"/>
                <a:tint val="98000"/>
                <a:lumMod val="100000"/>
              </a:schemeClr>
            </a:gs>
            <a:gs pos="100000">
              <a:schemeClr val="accent5">
                <a:hueOff val="-15843221"/>
                <a:satOff val="17267"/>
                <a:lumOff val="417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Llegan al duodeno y son arrastrados con el tránsito intestinal.</a:t>
          </a:r>
        </a:p>
      </dsp:txBody>
      <dsp:txXfrm>
        <a:off x="2161552" y="2732613"/>
        <a:ext cx="1944409" cy="660648"/>
      </dsp:txXfrm>
    </dsp:sp>
    <dsp:sp modelId="{F46D5381-0A67-4301-A4F9-66CFBDF510B0}">
      <dsp:nvSpPr>
        <dsp:cNvPr id="0" name=""/>
        <dsp:cNvSpPr/>
      </dsp:nvSpPr>
      <dsp:spPr>
        <a:xfrm>
          <a:off x="2762919" y="1296856"/>
          <a:ext cx="1442144" cy="721072"/>
        </a:xfrm>
        <a:prstGeom prst="roundRect">
          <a:avLst/>
        </a:prstGeom>
        <a:gradFill rotWithShape="0">
          <a:gsLst>
            <a:gs pos="0">
              <a:schemeClr val="accent5">
                <a:hueOff val="-17603578"/>
                <a:satOff val="19185"/>
                <a:lumOff val="4635"/>
                <a:alphaOff val="0"/>
                <a:tint val="98000"/>
                <a:lumMod val="100000"/>
              </a:schemeClr>
            </a:gs>
            <a:gs pos="100000">
              <a:schemeClr val="accent5">
                <a:hueOff val="-17603578"/>
                <a:satOff val="19185"/>
                <a:lumOff val="463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Los huevos salen con las heces.</a:t>
          </a:r>
        </a:p>
      </dsp:txBody>
      <dsp:txXfrm>
        <a:off x="2798119" y="1332056"/>
        <a:ext cx="1371744" cy="650672"/>
      </dsp:txXfrm>
    </dsp:sp>
    <dsp:sp modelId="{ADA9BCC0-1293-4BA7-8078-5D681A1C05CC}">
      <dsp:nvSpPr>
        <dsp:cNvPr id="0" name=""/>
        <dsp:cNvSpPr/>
      </dsp:nvSpPr>
      <dsp:spPr>
        <a:xfrm>
          <a:off x="3617841" y="238538"/>
          <a:ext cx="1670551" cy="899407"/>
        </a:xfrm>
        <a:prstGeom prst="roundRect">
          <a:avLst/>
        </a:prstGeom>
        <a:gradFill rotWithShape="0">
          <a:gsLst>
            <a:gs pos="0">
              <a:schemeClr val="accent5">
                <a:hueOff val="-19363936"/>
                <a:satOff val="21104"/>
                <a:lumOff val="5098"/>
                <a:alphaOff val="0"/>
                <a:tint val="98000"/>
                <a:lumMod val="100000"/>
              </a:schemeClr>
            </a:gs>
            <a:gs pos="100000">
              <a:schemeClr val="accent5">
                <a:hueOff val="-19363936"/>
                <a:satOff val="21104"/>
                <a:lumOff val="509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Las heces con los huevos contaminan el agua.</a:t>
          </a:r>
        </a:p>
      </dsp:txBody>
      <dsp:txXfrm>
        <a:off x="3661746" y="282443"/>
        <a:ext cx="1582741" cy="8115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5382B-0FEB-44AB-9626-D8F24E3CA5D2}">
      <dsp:nvSpPr>
        <dsp:cNvPr id="0" name=""/>
        <dsp:cNvSpPr/>
      </dsp:nvSpPr>
      <dsp:spPr>
        <a:xfrm>
          <a:off x="3526" y="76927"/>
          <a:ext cx="3438499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MACHO ADULTO</a:t>
          </a:r>
        </a:p>
      </dsp:txBody>
      <dsp:txXfrm>
        <a:off x="3526" y="76927"/>
        <a:ext cx="3438499" cy="576000"/>
      </dsp:txXfrm>
    </dsp:sp>
    <dsp:sp modelId="{008F2108-8815-401E-B7F7-8CB08BF914C6}">
      <dsp:nvSpPr>
        <dsp:cNvPr id="0" name=""/>
        <dsp:cNvSpPr/>
      </dsp:nvSpPr>
      <dsp:spPr>
        <a:xfrm>
          <a:off x="3526" y="652927"/>
          <a:ext cx="3438499" cy="43523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15-20 cm de longitud.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2-4mm de diámetro.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Cilíndrico.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Blanco rosado.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Cutícula </a:t>
          </a:r>
          <a:r>
            <a:rPr lang="es-MX" sz="2000" kern="1200" dirty="0" err="1"/>
            <a:t>quitinoide</a:t>
          </a:r>
          <a:r>
            <a:rPr lang="es-MX" sz="2000" kern="1200" dirty="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Extremo posterior encorvado.</a:t>
          </a:r>
        </a:p>
      </dsp:txBody>
      <dsp:txXfrm>
        <a:off x="3526" y="652927"/>
        <a:ext cx="3438499" cy="4352326"/>
      </dsp:txXfrm>
    </dsp:sp>
    <dsp:sp modelId="{94BA348E-207C-47FC-8617-912CF50095FD}">
      <dsp:nvSpPr>
        <dsp:cNvPr id="0" name=""/>
        <dsp:cNvSpPr/>
      </dsp:nvSpPr>
      <dsp:spPr>
        <a:xfrm>
          <a:off x="3923415" y="76927"/>
          <a:ext cx="3438499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HEMBRA ADULTA</a:t>
          </a:r>
        </a:p>
      </dsp:txBody>
      <dsp:txXfrm>
        <a:off x="3923415" y="76927"/>
        <a:ext cx="3438499" cy="576000"/>
      </dsp:txXfrm>
    </dsp:sp>
    <dsp:sp modelId="{F0B3C80D-E7A9-4532-A6F5-E078A5C647CE}">
      <dsp:nvSpPr>
        <dsp:cNvPr id="0" name=""/>
        <dsp:cNvSpPr/>
      </dsp:nvSpPr>
      <dsp:spPr>
        <a:xfrm>
          <a:off x="3923415" y="652927"/>
          <a:ext cx="3438499" cy="43523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20-30cm de longitud.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3-6mm de diámetro.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Cilíndrico.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Blanco rosado.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Cutícula </a:t>
          </a:r>
          <a:r>
            <a:rPr lang="es-MX" sz="2000" kern="1200" dirty="0" err="1"/>
            <a:t>quitinoide</a:t>
          </a:r>
          <a:r>
            <a:rPr lang="es-MX" sz="2000" kern="1200" dirty="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Cintura o cinturón genital.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Vulva o hendidura transversal.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000" kern="1200" dirty="0"/>
        </a:p>
      </dsp:txBody>
      <dsp:txXfrm>
        <a:off x="3923415" y="652927"/>
        <a:ext cx="3438499" cy="4352326"/>
      </dsp:txXfrm>
    </dsp:sp>
    <dsp:sp modelId="{E4979200-5CEA-4AA6-8ED0-F1C08ED887E0}">
      <dsp:nvSpPr>
        <dsp:cNvPr id="0" name=""/>
        <dsp:cNvSpPr/>
      </dsp:nvSpPr>
      <dsp:spPr>
        <a:xfrm>
          <a:off x="7843305" y="76927"/>
          <a:ext cx="3438499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HUEVO</a:t>
          </a:r>
        </a:p>
      </dsp:txBody>
      <dsp:txXfrm>
        <a:off x="7843305" y="76927"/>
        <a:ext cx="3438499" cy="576000"/>
      </dsp:txXfrm>
    </dsp:sp>
    <dsp:sp modelId="{F48CDD32-ECA2-4F75-B1AD-AB61BEDBF9F3}">
      <dsp:nvSpPr>
        <dsp:cNvPr id="0" name=""/>
        <dsp:cNvSpPr/>
      </dsp:nvSpPr>
      <dsp:spPr>
        <a:xfrm>
          <a:off x="7843305" y="652927"/>
          <a:ext cx="3438499" cy="43523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40-80</a:t>
          </a:r>
          <a:r>
            <a:rPr lang="el-GR" sz="2000" kern="1200" dirty="0"/>
            <a:t>μ</a:t>
          </a:r>
          <a:r>
            <a:rPr lang="es-MX" sz="2000" kern="1200" dirty="0"/>
            <a:t>m de diámetro mayor.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35-50</a:t>
          </a:r>
          <a:r>
            <a:rPr lang="el-GR" sz="2000" kern="1200" dirty="0"/>
            <a:t>μ</a:t>
          </a:r>
          <a:r>
            <a:rPr lang="es-MX" sz="2000" kern="1200" dirty="0"/>
            <a:t>m de diámetro menor.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Ovoide.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Cápsula gruesa transparente.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Membrana vitelina interna.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Capa media y gruesa.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Capa externa mamelonada albuminoide.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Célula ovular.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Color  café.</a:t>
          </a:r>
        </a:p>
      </dsp:txBody>
      <dsp:txXfrm>
        <a:off x="7843305" y="652927"/>
        <a:ext cx="3438499" cy="435232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5382B-0FEB-44AB-9626-D8F24E3CA5D2}">
      <dsp:nvSpPr>
        <dsp:cNvPr id="0" name=""/>
        <dsp:cNvSpPr/>
      </dsp:nvSpPr>
      <dsp:spPr>
        <a:xfrm>
          <a:off x="3526" y="1018910"/>
          <a:ext cx="3438499" cy="1375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kern="1200" dirty="0"/>
            <a:t>MACHO ADULTO</a:t>
          </a:r>
        </a:p>
      </dsp:txBody>
      <dsp:txXfrm>
        <a:off x="3526" y="1018910"/>
        <a:ext cx="3438499" cy="1375399"/>
      </dsp:txXfrm>
    </dsp:sp>
    <dsp:sp modelId="{008F2108-8815-401E-B7F7-8CB08BF914C6}">
      <dsp:nvSpPr>
        <dsp:cNvPr id="0" name=""/>
        <dsp:cNvSpPr/>
      </dsp:nvSpPr>
      <dsp:spPr>
        <a:xfrm>
          <a:off x="3526" y="2394310"/>
          <a:ext cx="3438499" cy="16689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3800" kern="1200" dirty="0"/>
        </a:p>
      </dsp:txBody>
      <dsp:txXfrm>
        <a:off x="3526" y="2394310"/>
        <a:ext cx="3438499" cy="1668960"/>
      </dsp:txXfrm>
    </dsp:sp>
    <dsp:sp modelId="{94BA348E-207C-47FC-8617-912CF50095FD}">
      <dsp:nvSpPr>
        <dsp:cNvPr id="0" name=""/>
        <dsp:cNvSpPr/>
      </dsp:nvSpPr>
      <dsp:spPr>
        <a:xfrm>
          <a:off x="3923415" y="1018910"/>
          <a:ext cx="3438499" cy="1375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kern="1200" dirty="0"/>
            <a:t>HEMBRA ADULTA</a:t>
          </a:r>
        </a:p>
      </dsp:txBody>
      <dsp:txXfrm>
        <a:off x="3923415" y="1018910"/>
        <a:ext cx="3438499" cy="1375399"/>
      </dsp:txXfrm>
    </dsp:sp>
    <dsp:sp modelId="{F0B3C80D-E7A9-4532-A6F5-E078A5C647CE}">
      <dsp:nvSpPr>
        <dsp:cNvPr id="0" name=""/>
        <dsp:cNvSpPr/>
      </dsp:nvSpPr>
      <dsp:spPr>
        <a:xfrm>
          <a:off x="3923415" y="2394310"/>
          <a:ext cx="3438499" cy="16689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3800" kern="1200" dirty="0"/>
        </a:p>
      </dsp:txBody>
      <dsp:txXfrm>
        <a:off x="3923415" y="2394310"/>
        <a:ext cx="3438499" cy="1668960"/>
      </dsp:txXfrm>
    </dsp:sp>
    <dsp:sp modelId="{E4979200-5CEA-4AA6-8ED0-F1C08ED887E0}">
      <dsp:nvSpPr>
        <dsp:cNvPr id="0" name=""/>
        <dsp:cNvSpPr/>
      </dsp:nvSpPr>
      <dsp:spPr>
        <a:xfrm>
          <a:off x="7843305" y="1018910"/>
          <a:ext cx="3438499" cy="1375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kern="1200" dirty="0"/>
            <a:t>HUEVO</a:t>
          </a:r>
        </a:p>
      </dsp:txBody>
      <dsp:txXfrm>
        <a:off x="7843305" y="1018910"/>
        <a:ext cx="3438499" cy="1375399"/>
      </dsp:txXfrm>
    </dsp:sp>
    <dsp:sp modelId="{F48CDD32-ECA2-4F75-B1AD-AB61BEDBF9F3}">
      <dsp:nvSpPr>
        <dsp:cNvPr id="0" name=""/>
        <dsp:cNvSpPr/>
      </dsp:nvSpPr>
      <dsp:spPr>
        <a:xfrm>
          <a:off x="7843305" y="2394310"/>
          <a:ext cx="3438499" cy="16689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3800" kern="1200" dirty="0"/>
        </a:p>
      </dsp:txBody>
      <dsp:txXfrm>
        <a:off x="7843305" y="2394310"/>
        <a:ext cx="3438499" cy="1668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86BAD-EBDD-4979-AD7B-055E6AAA9A33}">
      <dsp:nvSpPr>
        <dsp:cNvPr id="0" name=""/>
        <dsp:cNvSpPr/>
      </dsp:nvSpPr>
      <dsp:spPr>
        <a:xfrm>
          <a:off x="0" y="533591"/>
          <a:ext cx="6545199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Parásito: </a:t>
          </a:r>
          <a:r>
            <a:rPr lang="en-US" sz="3000" kern="1200"/>
            <a:t>Virulencia, mecanismo de infección</a:t>
          </a:r>
        </a:p>
      </dsp:txBody>
      <dsp:txXfrm>
        <a:off x="58257" y="591848"/>
        <a:ext cx="6428685" cy="1076886"/>
      </dsp:txXfrm>
    </dsp:sp>
    <dsp:sp modelId="{D7882DE3-3279-40AF-99CB-595FA1F74FE6}">
      <dsp:nvSpPr>
        <dsp:cNvPr id="0" name=""/>
        <dsp:cNvSpPr/>
      </dsp:nvSpPr>
      <dsp:spPr>
        <a:xfrm>
          <a:off x="0" y="1813391"/>
          <a:ext cx="6545199" cy="1193400"/>
        </a:xfrm>
        <a:prstGeom prst="roundRect">
          <a:avLst/>
        </a:prstGeom>
        <a:gradFill rotWithShape="0">
          <a:gsLst>
            <a:gs pos="0">
              <a:schemeClr val="accent2">
                <a:hueOff val="806792"/>
                <a:satOff val="-428"/>
                <a:lumOff val="2842"/>
                <a:alphaOff val="0"/>
                <a:tint val="98000"/>
                <a:lumMod val="100000"/>
              </a:schemeClr>
            </a:gs>
            <a:gs pos="100000">
              <a:schemeClr val="accent2">
                <a:hueOff val="806792"/>
                <a:satOff val="-428"/>
                <a:lumOff val="284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Huésped: </a:t>
          </a:r>
          <a:r>
            <a:rPr lang="en-US" sz="3000" kern="1200"/>
            <a:t>Susceptibilidad, hábitos higiénico-dietéticos</a:t>
          </a:r>
        </a:p>
      </dsp:txBody>
      <dsp:txXfrm>
        <a:off x="58257" y="1871648"/>
        <a:ext cx="6428685" cy="1076886"/>
      </dsp:txXfrm>
    </dsp:sp>
    <dsp:sp modelId="{CBCF8FF7-05BF-483F-8548-BFF272C2463B}">
      <dsp:nvSpPr>
        <dsp:cNvPr id="0" name=""/>
        <dsp:cNvSpPr/>
      </dsp:nvSpPr>
      <dsp:spPr>
        <a:xfrm>
          <a:off x="0" y="3093191"/>
          <a:ext cx="6545199" cy="1193400"/>
        </a:xfrm>
        <a:prstGeom prst="roundRect">
          <a:avLst/>
        </a:prstGeom>
        <a:gradFill rotWithShape="0">
          <a:gsLst>
            <a:gs pos="0">
              <a:schemeClr val="accent2">
                <a:hueOff val="1613584"/>
                <a:satOff val="-856"/>
                <a:lumOff val="5685"/>
                <a:alphaOff val="0"/>
                <a:tint val="98000"/>
                <a:lumMod val="100000"/>
              </a:schemeClr>
            </a:gs>
            <a:gs pos="100000">
              <a:schemeClr val="accent2">
                <a:hueOff val="1613584"/>
                <a:satOff val="-856"/>
                <a:lumOff val="568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Medio ambiente: </a:t>
          </a:r>
          <a:r>
            <a:rPr lang="en-US" sz="3000" kern="1200"/>
            <a:t>Clima, características del suelo, condiciones geográficas, etc.</a:t>
          </a:r>
        </a:p>
      </dsp:txBody>
      <dsp:txXfrm>
        <a:off x="58257" y="3151448"/>
        <a:ext cx="6428685" cy="10768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858FC-CC22-442E-9CB0-599F0F6C622F}">
      <dsp:nvSpPr>
        <dsp:cNvPr id="0" name=""/>
        <dsp:cNvSpPr/>
      </dsp:nvSpPr>
      <dsp:spPr>
        <a:xfrm>
          <a:off x="5341639" y="-104020"/>
          <a:ext cx="1247425" cy="810826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El huevo larvado es ingerido.</a:t>
          </a:r>
        </a:p>
      </dsp:txBody>
      <dsp:txXfrm>
        <a:off x="5381220" y="-64439"/>
        <a:ext cx="1168263" cy="731664"/>
      </dsp:txXfrm>
    </dsp:sp>
    <dsp:sp modelId="{E5B88EDE-B999-4E33-A65C-41B9AE69EEC7}">
      <dsp:nvSpPr>
        <dsp:cNvPr id="0" name=""/>
        <dsp:cNvSpPr/>
      </dsp:nvSpPr>
      <dsp:spPr>
        <a:xfrm>
          <a:off x="2851912" y="301393"/>
          <a:ext cx="6226879" cy="6226879"/>
        </a:xfrm>
        <a:custGeom>
          <a:avLst/>
          <a:gdLst/>
          <a:ahLst/>
          <a:cxnLst/>
          <a:rect l="0" t="0" r="0" b="0"/>
          <a:pathLst>
            <a:path>
              <a:moveTo>
                <a:pt x="3893124" y="99206"/>
              </a:moveTo>
              <a:arcTo wR="3113439" hR="3113439" stAng="17070161" swAng="532819"/>
            </a:path>
          </a:pathLst>
        </a:custGeom>
        <a:noFill/>
        <a:ln w="9525" cap="rnd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D0270-68ED-42ED-A64A-2E5793E19FE6}">
      <dsp:nvSpPr>
        <dsp:cNvPr id="0" name=""/>
        <dsp:cNvSpPr/>
      </dsp:nvSpPr>
      <dsp:spPr>
        <a:xfrm>
          <a:off x="6698375" y="624386"/>
          <a:ext cx="2536515" cy="810826"/>
        </a:xfrm>
        <a:prstGeom prst="roundRect">
          <a:avLst/>
        </a:prstGeom>
        <a:solidFill>
          <a:schemeClr val="accent2">
            <a:shade val="50000"/>
            <a:hueOff val="-10881"/>
            <a:satOff val="-438"/>
            <a:lumOff val="101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Llega al intestino delgado y eclosiona liberando las larvas.</a:t>
          </a:r>
        </a:p>
      </dsp:txBody>
      <dsp:txXfrm>
        <a:off x="6737956" y="663967"/>
        <a:ext cx="2457353" cy="731664"/>
      </dsp:txXfrm>
    </dsp:sp>
    <dsp:sp modelId="{E1C445DC-753F-4C2B-8B2B-2C978D9A1859}">
      <dsp:nvSpPr>
        <dsp:cNvPr id="0" name=""/>
        <dsp:cNvSpPr/>
      </dsp:nvSpPr>
      <dsp:spPr>
        <a:xfrm>
          <a:off x="3102362" y="571185"/>
          <a:ext cx="6226879" cy="6226879"/>
        </a:xfrm>
        <a:custGeom>
          <a:avLst/>
          <a:gdLst/>
          <a:ahLst/>
          <a:cxnLst/>
          <a:rect l="0" t="0" r="0" b="0"/>
          <a:pathLst>
            <a:path>
              <a:moveTo>
                <a:pt x="5440320" y="1044832"/>
              </a:moveTo>
              <a:arcTo wR="3113439" hR="3113439" stAng="19101766" swAng="841675"/>
            </a:path>
          </a:pathLst>
        </a:custGeom>
        <a:noFill/>
        <a:ln w="9525" cap="rnd" cmpd="sng" algn="ctr">
          <a:solidFill>
            <a:schemeClr val="accent2">
              <a:shade val="90000"/>
              <a:hueOff val="-10356"/>
              <a:satOff val="-1209"/>
              <a:lumOff val="68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90BF5-33A2-4C21-98EA-D8CFA7D3FB1B}">
      <dsp:nvSpPr>
        <dsp:cNvPr id="0" name=""/>
        <dsp:cNvSpPr/>
      </dsp:nvSpPr>
      <dsp:spPr>
        <a:xfrm>
          <a:off x="7595639" y="2468779"/>
          <a:ext cx="3163246" cy="810826"/>
        </a:xfrm>
        <a:prstGeom prst="roundRect">
          <a:avLst/>
        </a:prstGeom>
        <a:solidFill>
          <a:schemeClr val="accent2">
            <a:shade val="50000"/>
            <a:hueOff val="-21763"/>
            <a:satOff val="-875"/>
            <a:lumOff val="202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Las larvas penetran la pared intestinal, vasos, sistema porta e hígado. </a:t>
          </a:r>
        </a:p>
      </dsp:txBody>
      <dsp:txXfrm>
        <a:off x="7635220" y="2508360"/>
        <a:ext cx="3084084" cy="731664"/>
      </dsp:txXfrm>
    </dsp:sp>
    <dsp:sp modelId="{56F4B388-AFFF-4F5D-A1A2-8F6A9DEDD626}">
      <dsp:nvSpPr>
        <dsp:cNvPr id="0" name=""/>
        <dsp:cNvSpPr/>
      </dsp:nvSpPr>
      <dsp:spPr>
        <a:xfrm>
          <a:off x="3312568" y="1540627"/>
          <a:ext cx="6226879" cy="6226879"/>
        </a:xfrm>
        <a:custGeom>
          <a:avLst/>
          <a:gdLst/>
          <a:ahLst/>
          <a:cxnLst/>
          <a:rect l="0" t="0" r="0" b="0"/>
          <a:pathLst>
            <a:path>
              <a:moveTo>
                <a:pt x="5985367" y="1911134"/>
              </a:moveTo>
              <a:arcTo wR="3113439" hR="3113439" stAng="20237031" swAng="630631"/>
            </a:path>
          </a:pathLst>
        </a:custGeom>
        <a:noFill/>
        <a:ln w="9525" cap="rnd" cmpd="sng" algn="ctr">
          <a:solidFill>
            <a:schemeClr val="accent2">
              <a:shade val="90000"/>
              <a:hueOff val="-20711"/>
              <a:satOff val="-2418"/>
              <a:lumOff val="1375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A06B3-AFB0-4719-B7AD-8E77412D78AC}">
      <dsp:nvSpPr>
        <dsp:cNvPr id="0" name=""/>
        <dsp:cNvSpPr/>
      </dsp:nvSpPr>
      <dsp:spPr>
        <a:xfrm>
          <a:off x="8219064" y="4181801"/>
          <a:ext cx="2342889" cy="810826"/>
        </a:xfrm>
        <a:prstGeom prst="roundRect">
          <a:avLst/>
        </a:prstGeom>
        <a:solidFill>
          <a:schemeClr val="accent2">
            <a:shade val="50000"/>
            <a:hueOff val="-32644"/>
            <a:satOff val="-1313"/>
            <a:lumOff val="303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La larva llega del hígado al corazón y finalmente al pulmón.</a:t>
          </a:r>
        </a:p>
      </dsp:txBody>
      <dsp:txXfrm>
        <a:off x="8258645" y="4221382"/>
        <a:ext cx="2263727" cy="731664"/>
      </dsp:txXfrm>
    </dsp:sp>
    <dsp:sp modelId="{FF899F61-57A1-46CD-9C4E-15D1CB51B6FD}">
      <dsp:nvSpPr>
        <dsp:cNvPr id="0" name=""/>
        <dsp:cNvSpPr/>
      </dsp:nvSpPr>
      <dsp:spPr>
        <a:xfrm>
          <a:off x="4041540" y="-447604"/>
          <a:ext cx="6226879" cy="6226879"/>
        </a:xfrm>
        <a:custGeom>
          <a:avLst/>
          <a:gdLst/>
          <a:ahLst/>
          <a:cxnLst/>
          <a:rect l="0" t="0" r="0" b="0"/>
          <a:pathLst>
            <a:path>
              <a:moveTo>
                <a:pt x="4990698" y="5597269"/>
              </a:moveTo>
              <a:arcTo wR="3113439" hR="3113439" stAng="3175098" swAng="829611"/>
            </a:path>
          </a:pathLst>
        </a:custGeom>
        <a:noFill/>
        <a:ln w="9525" cap="rnd" cmpd="sng" algn="ctr">
          <a:solidFill>
            <a:schemeClr val="accent2">
              <a:shade val="90000"/>
              <a:hueOff val="-31067"/>
              <a:satOff val="-3627"/>
              <a:lumOff val="206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223F4-D3BC-4023-8502-4AE13F04E7D3}">
      <dsp:nvSpPr>
        <dsp:cNvPr id="0" name=""/>
        <dsp:cNvSpPr/>
      </dsp:nvSpPr>
      <dsp:spPr>
        <a:xfrm>
          <a:off x="6042998" y="5614971"/>
          <a:ext cx="2425282" cy="1243021"/>
        </a:xfrm>
        <a:prstGeom prst="roundRect">
          <a:avLst/>
        </a:prstGeom>
        <a:solidFill>
          <a:schemeClr val="accent2">
            <a:shade val="50000"/>
            <a:hueOff val="-43525"/>
            <a:satOff val="-1750"/>
            <a:lumOff val="404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En los pulmones se ubica en el alveolo, luego en los bronquios hasta llegar a la parte alta de las vías respiratorias.</a:t>
          </a:r>
        </a:p>
      </dsp:txBody>
      <dsp:txXfrm>
        <a:off x="6103677" y="5675650"/>
        <a:ext cx="2303924" cy="1121663"/>
      </dsp:txXfrm>
    </dsp:sp>
    <dsp:sp modelId="{E1BE88F2-BAF5-42EA-B8CF-97074B226B55}">
      <dsp:nvSpPr>
        <dsp:cNvPr id="0" name=""/>
        <dsp:cNvSpPr/>
      </dsp:nvSpPr>
      <dsp:spPr>
        <a:xfrm>
          <a:off x="2332440" y="347445"/>
          <a:ext cx="6226879" cy="6226879"/>
        </a:xfrm>
        <a:custGeom>
          <a:avLst/>
          <a:gdLst/>
          <a:ahLst/>
          <a:cxnLst/>
          <a:rect l="0" t="0" r="0" b="0"/>
          <a:pathLst>
            <a:path>
              <a:moveTo>
                <a:pt x="3331478" y="6219235"/>
              </a:moveTo>
              <a:arcTo wR="3113439" hR="3113439" stAng="5159053" swAng="1302167"/>
            </a:path>
          </a:pathLst>
        </a:custGeom>
        <a:noFill/>
        <a:ln w="9525" cap="rnd" cmpd="sng" algn="ctr">
          <a:solidFill>
            <a:schemeClr val="accent2">
              <a:shade val="90000"/>
              <a:hueOff val="-41423"/>
              <a:satOff val="-4836"/>
              <a:lumOff val="2750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14304-4035-4BF3-802A-61E8D70C20ED}">
      <dsp:nvSpPr>
        <dsp:cNvPr id="0" name=""/>
        <dsp:cNvSpPr/>
      </dsp:nvSpPr>
      <dsp:spPr>
        <a:xfrm>
          <a:off x="2146854" y="5385039"/>
          <a:ext cx="2856829" cy="903787"/>
        </a:xfrm>
        <a:prstGeom prst="roundRect">
          <a:avLst/>
        </a:prstGeom>
        <a:solidFill>
          <a:schemeClr val="accent2">
            <a:shade val="50000"/>
            <a:hueOff val="-43525"/>
            <a:satOff val="-1750"/>
            <a:lumOff val="404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Llega a la faringe donde es deglutida, desciende por el aparato digestivo hasta llegar al intestino delgado.</a:t>
          </a:r>
        </a:p>
      </dsp:txBody>
      <dsp:txXfrm>
        <a:off x="2190973" y="5429158"/>
        <a:ext cx="2768591" cy="815549"/>
      </dsp:txXfrm>
    </dsp:sp>
    <dsp:sp modelId="{4D36B0B8-9BDC-4AFD-B01D-40CAB0A95DE7}">
      <dsp:nvSpPr>
        <dsp:cNvPr id="0" name=""/>
        <dsp:cNvSpPr/>
      </dsp:nvSpPr>
      <dsp:spPr>
        <a:xfrm>
          <a:off x="3039203" y="1311479"/>
          <a:ext cx="6226879" cy="6226879"/>
        </a:xfrm>
        <a:custGeom>
          <a:avLst/>
          <a:gdLst/>
          <a:ahLst/>
          <a:cxnLst/>
          <a:rect l="0" t="0" r="0" b="0"/>
          <a:pathLst>
            <a:path>
              <a:moveTo>
                <a:pt x="106146" y="3919475"/>
              </a:moveTo>
              <a:arcTo wR="3113439" hR="3113439" stAng="9899751" swAng="534816"/>
            </a:path>
          </a:pathLst>
        </a:custGeom>
        <a:noFill/>
        <a:ln w="9525" cap="rnd" cmpd="sng" algn="ctr">
          <a:solidFill>
            <a:schemeClr val="accent2">
              <a:shade val="90000"/>
              <a:hueOff val="-41423"/>
              <a:satOff val="-4836"/>
              <a:lumOff val="2750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C06B2-2A56-416C-858F-660683D18262}">
      <dsp:nvSpPr>
        <dsp:cNvPr id="0" name=""/>
        <dsp:cNvSpPr/>
      </dsp:nvSpPr>
      <dsp:spPr>
        <a:xfrm>
          <a:off x="1802297" y="3784262"/>
          <a:ext cx="2217835" cy="810826"/>
        </a:xfrm>
        <a:prstGeom prst="roundRect">
          <a:avLst/>
        </a:prstGeom>
        <a:solidFill>
          <a:schemeClr val="accent2">
            <a:shade val="50000"/>
            <a:hueOff val="-32644"/>
            <a:satOff val="-1313"/>
            <a:lumOff val="303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Se convierten en adultos y en intestino copulan.</a:t>
          </a:r>
        </a:p>
      </dsp:txBody>
      <dsp:txXfrm>
        <a:off x="1841878" y="3823843"/>
        <a:ext cx="2138673" cy="731664"/>
      </dsp:txXfrm>
    </dsp:sp>
    <dsp:sp modelId="{CBF3CD63-D986-4B6D-898C-E831C662C953}">
      <dsp:nvSpPr>
        <dsp:cNvPr id="0" name=""/>
        <dsp:cNvSpPr/>
      </dsp:nvSpPr>
      <dsp:spPr>
        <a:xfrm>
          <a:off x="2795569" y="169536"/>
          <a:ext cx="6226879" cy="6226879"/>
        </a:xfrm>
        <a:custGeom>
          <a:avLst/>
          <a:gdLst/>
          <a:ahLst/>
          <a:cxnLst/>
          <a:rect l="0" t="0" r="0" b="0"/>
          <a:pathLst>
            <a:path>
              <a:moveTo>
                <a:pt x="14363" y="3412158"/>
              </a:moveTo>
              <a:arcTo wR="3113439" hR="3113439" stAng="10469657" swAng="681858"/>
            </a:path>
          </a:pathLst>
        </a:custGeom>
        <a:noFill/>
        <a:ln w="9525" cap="rnd" cmpd="sng" algn="ctr">
          <a:solidFill>
            <a:schemeClr val="accent2">
              <a:shade val="90000"/>
              <a:hueOff val="-31067"/>
              <a:satOff val="-3627"/>
              <a:lumOff val="206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47E34-763A-458F-B702-FE0BF00EC92E}">
      <dsp:nvSpPr>
        <dsp:cNvPr id="0" name=""/>
        <dsp:cNvSpPr/>
      </dsp:nvSpPr>
      <dsp:spPr>
        <a:xfrm>
          <a:off x="1419865" y="1951947"/>
          <a:ext cx="3064725" cy="810826"/>
        </a:xfrm>
        <a:prstGeom prst="roundRect">
          <a:avLst/>
        </a:prstGeom>
        <a:solidFill>
          <a:schemeClr val="accent2">
            <a:shade val="50000"/>
            <a:hueOff val="-21763"/>
            <a:satOff val="-875"/>
            <a:lumOff val="202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La hembra libera huevos, los que son arrastrados por el tránsito intestinal .</a:t>
          </a:r>
        </a:p>
      </dsp:txBody>
      <dsp:txXfrm>
        <a:off x="1459446" y="1991528"/>
        <a:ext cx="2985563" cy="731664"/>
      </dsp:txXfrm>
    </dsp:sp>
    <dsp:sp modelId="{B266041B-BAF5-491C-B321-1557CDA56013}">
      <dsp:nvSpPr>
        <dsp:cNvPr id="0" name=""/>
        <dsp:cNvSpPr/>
      </dsp:nvSpPr>
      <dsp:spPr>
        <a:xfrm>
          <a:off x="2834395" y="155897"/>
          <a:ext cx="6226879" cy="6226879"/>
        </a:xfrm>
        <a:custGeom>
          <a:avLst/>
          <a:gdLst/>
          <a:ahLst/>
          <a:cxnLst/>
          <a:rect l="0" t="0" r="0" b="0"/>
          <a:pathLst>
            <a:path>
              <a:moveTo>
                <a:pt x="386213" y="1611525"/>
              </a:moveTo>
              <a:arcTo wR="3113439" hR="3113439" stAng="12530524" swAng="691080"/>
            </a:path>
          </a:pathLst>
        </a:custGeom>
        <a:noFill/>
        <a:ln w="9525" cap="rnd" cmpd="sng" algn="ctr">
          <a:solidFill>
            <a:schemeClr val="accent2">
              <a:shade val="90000"/>
              <a:hueOff val="-20711"/>
              <a:satOff val="-2418"/>
              <a:lumOff val="1375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86CB7-CE60-48EA-B11C-B8D2EC09F04A}">
      <dsp:nvSpPr>
        <dsp:cNvPr id="0" name=""/>
        <dsp:cNvSpPr/>
      </dsp:nvSpPr>
      <dsp:spPr>
        <a:xfrm>
          <a:off x="3101007" y="641612"/>
          <a:ext cx="1752632" cy="458319"/>
        </a:xfrm>
        <a:prstGeom prst="roundRect">
          <a:avLst/>
        </a:prstGeom>
        <a:solidFill>
          <a:schemeClr val="accent2">
            <a:shade val="50000"/>
            <a:hueOff val="-10881"/>
            <a:satOff val="-438"/>
            <a:lumOff val="101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Huevos salen al medio ambiente.</a:t>
          </a:r>
        </a:p>
      </dsp:txBody>
      <dsp:txXfrm>
        <a:off x="3123380" y="663985"/>
        <a:ext cx="1707886" cy="413573"/>
      </dsp:txXfrm>
    </dsp:sp>
    <dsp:sp modelId="{7570D647-C218-43D6-B980-BED3CB4BC25A}">
      <dsp:nvSpPr>
        <dsp:cNvPr id="0" name=""/>
        <dsp:cNvSpPr/>
      </dsp:nvSpPr>
      <dsp:spPr>
        <a:xfrm>
          <a:off x="2510489" y="351682"/>
          <a:ext cx="6226879" cy="6226879"/>
        </a:xfrm>
        <a:custGeom>
          <a:avLst/>
          <a:gdLst/>
          <a:ahLst/>
          <a:cxnLst/>
          <a:rect l="0" t="0" r="0" b="0"/>
          <a:pathLst>
            <a:path>
              <a:moveTo>
                <a:pt x="1997788" y="206752"/>
              </a:moveTo>
              <a:arcTo wR="3113439" hR="3113439" stAng="14940125" swAng="712272"/>
            </a:path>
          </a:pathLst>
        </a:custGeom>
        <a:noFill/>
        <a:ln w="9525" cap="rnd" cmpd="sng" algn="ctr">
          <a:solidFill>
            <a:schemeClr val="accent2">
              <a:shade val="90000"/>
              <a:hueOff val="-10356"/>
              <a:satOff val="-1209"/>
              <a:lumOff val="68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4EDAA-6094-4A23-909E-2AA17E3F1FC6}">
      <dsp:nvSpPr>
        <dsp:cNvPr id="0" name=""/>
        <dsp:cNvSpPr/>
      </dsp:nvSpPr>
      <dsp:spPr>
        <a:xfrm>
          <a:off x="1431" y="6197"/>
          <a:ext cx="2859163" cy="114366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MACHO ADULTO</a:t>
          </a:r>
        </a:p>
      </dsp:txBody>
      <dsp:txXfrm>
        <a:off x="573264" y="6197"/>
        <a:ext cx="1715498" cy="1143665"/>
      </dsp:txXfrm>
    </dsp:sp>
    <dsp:sp modelId="{557B14CA-F178-476F-A7D2-D844D024ECE0}">
      <dsp:nvSpPr>
        <dsp:cNvPr id="0" name=""/>
        <dsp:cNvSpPr/>
      </dsp:nvSpPr>
      <dsp:spPr>
        <a:xfrm>
          <a:off x="2488903" y="103409"/>
          <a:ext cx="2373105" cy="94924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2-5mm de longitud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0.2mm de ancho</a:t>
          </a:r>
        </a:p>
      </dsp:txBody>
      <dsp:txXfrm>
        <a:off x="2963524" y="103409"/>
        <a:ext cx="1423863" cy="949242"/>
      </dsp:txXfrm>
    </dsp:sp>
    <dsp:sp modelId="{8BE414AA-3885-4452-A078-9278E0867F09}">
      <dsp:nvSpPr>
        <dsp:cNvPr id="0" name=""/>
        <dsp:cNvSpPr/>
      </dsp:nvSpPr>
      <dsp:spPr>
        <a:xfrm>
          <a:off x="4529774" y="103409"/>
          <a:ext cx="2373105" cy="94924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Extremo posterior enroscado.</a:t>
          </a:r>
        </a:p>
      </dsp:txBody>
      <dsp:txXfrm>
        <a:off x="5004395" y="103409"/>
        <a:ext cx="1423863" cy="949242"/>
      </dsp:txXfrm>
    </dsp:sp>
    <dsp:sp modelId="{13827B7B-94CC-4BF1-B39F-19DCFE594F12}">
      <dsp:nvSpPr>
        <dsp:cNvPr id="0" name=""/>
        <dsp:cNvSpPr/>
      </dsp:nvSpPr>
      <dsp:spPr>
        <a:xfrm>
          <a:off x="6570645" y="103409"/>
          <a:ext cx="2373105" cy="94924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Espícula copulatoria visible.</a:t>
          </a:r>
        </a:p>
      </dsp:txBody>
      <dsp:txXfrm>
        <a:off x="7045266" y="103409"/>
        <a:ext cx="1423863" cy="949242"/>
      </dsp:txXfrm>
    </dsp:sp>
    <dsp:sp modelId="{6C009D39-41BE-4B25-B10C-177C84DE81FD}">
      <dsp:nvSpPr>
        <dsp:cNvPr id="0" name=""/>
        <dsp:cNvSpPr/>
      </dsp:nvSpPr>
      <dsp:spPr>
        <a:xfrm>
          <a:off x="8611515" y="103409"/>
          <a:ext cx="2373105" cy="94924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/>
            <a:t>Alélulas</a:t>
          </a:r>
          <a:r>
            <a:rPr lang="es-MX" sz="1600" kern="1200" dirty="0"/>
            <a:t> visibles en la porción anterior.</a:t>
          </a:r>
        </a:p>
      </dsp:txBody>
      <dsp:txXfrm>
        <a:off x="9086136" y="103409"/>
        <a:ext cx="1423863" cy="949242"/>
      </dsp:txXfrm>
    </dsp:sp>
    <dsp:sp modelId="{A4C4CF31-41F5-4953-9992-3DDB48B125DA}">
      <dsp:nvSpPr>
        <dsp:cNvPr id="0" name=""/>
        <dsp:cNvSpPr/>
      </dsp:nvSpPr>
      <dsp:spPr>
        <a:xfrm>
          <a:off x="1431" y="1309976"/>
          <a:ext cx="2859163" cy="114366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HEMBRA ADULTA</a:t>
          </a:r>
        </a:p>
      </dsp:txBody>
      <dsp:txXfrm>
        <a:off x="573264" y="1309976"/>
        <a:ext cx="1715498" cy="1143665"/>
      </dsp:txXfrm>
    </dsp:sp>
    <dsp:sp modelId="{1C04589A-7FE4-43CE-A0D9-7000D12D33AF}">
      <dsp:nvSpPr>
        <dsp:cNvPr id="0" name=""/>
        <dsp:cNvSpPr/>
      </dsp:nvSpPr>
      <dsp:spPr>
        <a:xfrm>
          <a:off x="2488903" y="1407187"/>
          <a:ext cx="2373105" cy="94924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1cm de largo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0.5mm de ancho.</a:t>
          </a:r>
        </a:p>
      </dsp:txBody>
      <dsp:txXfrm>
        <a:off x="2963524" y="1407187"/>
        <a:ext cx="1423863" cy="949242"/>
      </dsp:txXfrm>
    </dsp:sp>
    <dsp:sp modelId="{47129629-F319-4D44-AE2F-3BCB7E4C066D}">
      <dsp:nvSpPr>
        <dsp:cNvPr id="0" name=""/>
        <dsp:cNvSpPr/>
      </dsp:nvSpPr>
      <dsp:spPr>
        <a:xfrm>
          <a:off x="4529774" y="1407187"/>
          <a:ext cx="2373105" cy="94924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Extremo posterior visible.</a:t>
          </a:r>
        </a:p>
      </dsp:txBody>
      <dsp:txXfrm>
        <a:off x="5004395" y="1407187"/>
        <a:ext cx="1423863" cy="949242"/>
      </dsp:txXfrm>
    </dsp:sp>
    <dsp:sp modelId="{7D9B8BD4-51CC-4EEE-B611-75CB43BD3C6F}">
      <dsp:nvSpPr>
        <dsp:cNvPr id="0" name=""/>
        <dsp:cNvSpPr/>
      </dsp:nvSpPr>
      <dsp:spPr>
        <a:xfrm>
          <a:off x="6570645" y="1407187"/>
          <a:ext cx="2373105" cy="94924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/>
            <a:t>Alélula</a:t>
          </a:r>
          <a:r>
            <a:rPr lang="es-MX" sz="1600" kern="1200" dirty="0"/>
            <a:t> visibles en la porción anterior.</a:t>
          </a:r>
        </a:p>
      </dsp:txBody>
      <dsp:txXfrm>
        <a:off x="7045266" y="1407187"/>
        <a:ext cx="1423863" cy="949242"/>
      </dsp:txXfrm>
    </dsp:sp>
    <dsp:sp modelId="{BFCF680A-06E2-4F63-B22B-B35F4FCAECD0}">
      <dsp:nvSpPr>
        <dsp:cNvPr id="0" name=""/>
        <dsp:cNvSpPr/>
      </dsp:nvSpPr>
      <dsp:spPr>
        <a:xfrm>
          <a:off x="1431" y="2613754"/>
          <a:ext cx="2859163" cy="114366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HUEVO</a:t>
          </a:r>
        </a:p>
      </dsp:txBody>
      <dsp:txXfrm>
        <a:off x="573264" y="2613754"/>
        <a:ext cx="1715498" cy="1143665"/>
      </dsp:txXfrm>
    </dsp:sp>
    <dsp:sp modelId="{A2C8E9E3-F567-4B1A-BF63-959C6D892B00}">
      <dsp:nvSpPr>
        <dsp:cNvPr id="0" name=""/>
        <dsp:cNvSpPr/>
      </dsp:nvSpPr>
      <dsp:spPr>
        <a:xfrm>
          <a:off x="2488903" y="2710966"/>
          <a:ext cx="2373105" cy="94924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50-60x20-30</a:t>
          </a:r>
          <a:r>
            <a:rPr lang="el-GR" sz="1600" kern="1200" dirty="0"/>
            <a:t>μ</a:t>
          </a:r>
          <a:r>
            <a:rPr lang="es-MX" sz="1600" kern="1200" dirty="0"/>
            <a:t>m</a:t>
          </a:r>
        </a:p>
      </dsp:txBody>
      <dsp:txXfrm>
        <a:off x="2963524" y="2710966"/>
        <a:ext cx="1423863" cy="949242"/>
      </dsp:txXfrm>
    </dsp:sp>
    <dsp:sp modelId="{56433F41-4975-4538-907B-249BFEFEE88F}">
      <dsp:nvSpPr>
        <dsp:cNvPr id="0" name=""/>
        <dsp:cNvSpPr/>
      </dsp:nvSpPr>
      <dsp:spPr>
        <a:xfrm>
          <a:off x="4529774" y="2710966"/>
          <a:ext cx="2373105" cy="94924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Transparentes</a:t>
          </a:r>
        </a:p>
      </dsp:txBody>
      <dsp:txXfrm>
        <a:off x="5004395" y="2710966"/>
        <a:ext cx="1423863" cy="949242"/>
      </dsp:txXfrm>
    </dsp:sp>
    <dsp:sp modelId="{DEC5FFC8-AF85-41F6-A3F7-CD09A2A83D4A}">
      <dsp:nvSpPr>
        <dsp:cNvPr id="0" name=""/>
        <dsp:cNvSpPr/>
      </dsp:nvSpPr>
      <dsp:spPr>
        <a:xfrm>
          <a:off x="6570645" y="2710966"/>
          <a:ext cx="2373105" cy="94924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Una cara convexa y una plana.</a:t>
          </a:r>
        </a:p>
      </dsp:txBody>
      <dsp:txXfrm>
        <a:off x="7045266" y="2710966"/>
        <a:ext cx="1423863" cy="949242"/>
      </dsp:txXfrm>
    </dsp:sp>
    <dsp:sp modelId="{874235CA-04E1-400A-B488-A2CD5BA81B37}">
      <dsp:nvSpPr>
        <dsp:cNvPr id="0" name=""/>
        <dsp:cNvSpPr/>
      </dsp:nvSpPr>
      <dsp:spPr>
        <a:xfrm>
          <a:off x="8611515" y="2710966"/>
          <a:ext cx="2373105" cy="949242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Larva en su interior.</a:t>
          </a:r>
        </a:p>
      </dsp:txBody>
      <dsp:txXfrm>
        <a:off x="9086136" y="2710966"/>
        <a:ext cx="1423863" cy="94924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4EDAA-6094-4A23-909E-2AA17E3F1FC6}">
      <dsp:nvSpPr>
        <dsp:cNvPr id="0" name=""/>
        <dsp:cNvSpPr/>
      </dsp:nvSpPr>
      <dsp:spPr>
        <a:xfrm>
          <a:off x="4060762" y="2678"/>
          <a:ext cx="2864527" cy="114581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MACHO ADULTO</a:t>
          </a:r>
        </a:p>
      </dsp:txBody>
      <dsp:txXfrm>
        <a:off x="4633667" y="2678"/>
        <a:ext cx="1718717" cy="1145810"/>
      </dsp:txXfrm>
    </dsp:sp>
    <dsp:sp modelId="{A4C4CF31-41F5-4953-9992-3DDB48B125DA}">
      <dsp:nvSpPr>
        <dsp:cNvPr id="0" name=""/>
        <dsp:cNvSpPr/>
      </dsp:nvSpPr>
      <dsp:spPr>
        <a:xfrm>
          <a:off x="4060762" y="1308903"/>
          <a:ext cx="2864527" cy="114581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HEMBRA ADULTA</a:t>
          </a:r>
        </a:p>
      </dsp:txBody>
      <dsp:txXfrm>
        <a:off x="4633667" y="1308903"/>
        <a:ext cx="1718717" cy="1145810"/>
      </dsp:txXfrm>
    </dsp:sp>
    <dsp:sp modelId="{BFCF680A-06E2-4F63-B22B-B35F4FCAECD0}">
      <dsp:nvSpPr>
        <dsp:cNvPr id="0" name=""/>
        <dsp:cNvSpPr/>
      </dsp:nvSpPr>
      <dsp:spPr>
        <a:xfrm>
          <a:off x="4060762" y="2615128"/>
          <a:ext cx="2864527" cy="114581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HUEVO</a:t>
          </a:r>
        </a:p>
      </dsp:txBody>
      <dsp:txXfrm>
        <a:off x="4633667" y="2615128"/>
        <a:ext cx="1718717" cy="11458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5C32E-1DBE-4B61-9770-8CC5905FAD14}">
      <dsp:nvSpPr>
        <dsp:cNvPr id="0" name=""/>
        <dsp:cNvSpPr/>
      </dsp:nvSpPr>
      <dsp:spPr>
        <a:xfrm>
          <a:off x="3444179" y="777179"/>
          <a:ext cx="5303641" cy="5303641"/>
        </a:xfrm>
        <a:prstGeom prst="blockArc">
          <a:avLst>
            <a:gd name="adj1" fmla="val 12600000"/>
            <a:gd name="adj2" fmla="val 16200000"/>
            <a:gd name="adj3" fmla="val 453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12E91-D3F7-448F-941A-1A230F27410F}">
      <dsp:nvSpPr>
        <dsp:cNvPr id="0" name=""/>
        <dsp:cNvSpPr/>
      </dsp:nvSpPr>
      <dsp:spPr>
        <a:xfrm>
          <a:off x="3444179" y="777179"/>
          <a:ext cx="5303641" cy="5303641"/>
        </a:xfrm>
        <a:prstGeom prst="blockArc">
          <a:avLst>
            <a:gd name="adj1" fmla="val 9000000"/>
            <a:gd name="adj2" fmla="val 12600000"/>
            <a:gd name="adj3" fmla="val 453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4406E-DB85-451B-9788-97B94BE1323F}">
      <dsp:nvSpPr>
        <dsp:cNvPr id="0" name=""/>
        <dsp:cNvSpPr/>
      </dsp:nvSpPr>
      <dsp:spPr>
        <a:xfrm>
          <a:off x="3444179" y="777179"/>
          <a:ext cx="5303641" cy="5303641"/>
        </a:xfrm>
        <a:prstGeom prst="blockArc">
          <a:avLst>
            <a:gd name="adj1" fmla="val 5400000"/>
            <a:gd name="adj2" fmla="val 9000000"/>
            <a:gd name="adj3" fmla="val 453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83EAE-0F17-44CB-8142-8CD49D4B8251}">
      <dsp:nvSpPr>
        <dsp:cNvPr id="0" name=""/>
        <dsp:cNvSpPr/>
      </dsp:nvSpPr>
      <dsp:spPr>
        <a:xfrm>
          <a:off x="3444179" y="777179"/>
          <a:ext cx="5303641" cy="5303641"/>
        </a:xfrm>
        <a:prstGeom prst="blockArc">
          <a:avLst>
            <a:gd name="adj1" fmla="val 1800000"/>
            <a:gd name="adj2" fmla="val 5400000"/>
            <a:gd name="adj3" fmla="val 453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E922D-D56B-4743-82C1-2810600B653D}">
      <dsp:nvSpPr>
        <dsp:cNvPr id="0" name=""/>
        <dsp:cNvSpPr/>
      </dsp:nvSpPr>
      <dsp:spPr>
        <a:xfrm>
          <a:off x="3444179" y="777179"/>
          <a:ext cx="5303641" cy="5303641"/>
        </a:xfrm>
        <a:prstGeom prst="blockArc">
          <a:avLst>
            <a:gd name="adj1" fmla="val 19800000"/>
            <a:gd name="adj2" fmla="val 1800000"/>
            <a:gd name="adj3" fmla="val 453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6E692-925C-4CE8-8226-78077EDF91AC}">
      <dsp:nvSpPr>
        <dsp:cNvPr id="0" name=""/>
        <dsp:cNvSpPr/>
      </dsp:nvSpPr>
      <dsp:spPr>
        <a:xfrm>
          <a:off x="3444179" y="777179"/>
          <a:ext cx="5303641" cy="5303641"/>
        </a:xfrm>
        <a:prstGeom prst="blockArc">
          <a:avLst>
            <a:gd name="adj1" fmla="val 16200000"/>
            <a:gd name="adj2" fmla="val 19800000"/>
            <a:gd name="adj3" fmla="val 453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6401C-FC92-4820-9B6E-0433753D9940}">
      <dsp:nvSpPr>
        <dsp:cNvPr id="0" name=""/>
        <dsp:cNvSpPr/>
      </dsp:nvSpPr>
      <dsp:spPr>
        <a:xfrm>
          <a:off x="4903886" y="2236886"/>
          <a:ext cx="2384226" cy="23842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b="1" kern="1200" dirty="0"/>
            <a:t>CICLO BIOLÓGICO</a:t>
          </a:r>
        </a:p>
      </dsp:txBody>
      <dsp:txXfrm>
        <a:off x="5253048" y="2586048"/>
        <a:ext cx="1685902" cy="1685902"/>
      </dsp:txXfrm>
    </dsp:sp>
    <dsp:sp modelId="{8A9E7D82-A079-4F1F-8A4C-BFB0D0101A85}">
      <dsp:nvSpPr>
        <dsp:cNvPr id="0" name=""/>
        <dsp:cNvSpPr/>
      </dsp:nvSpPr>
      <dsp:spPr>
        <a:xfrm>
          <a:off x="5261520" y="2782"/>
          <a:ext cx="1668958" cy="16689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En el ciego se encuentran los adultos, donde copulan.</a:t>
          </a:r>
        </a:p>
      </dsp:txBody>
      <dsp:txXfrm>
        <a:off x="5505933" y="247195"/>
        <a:ext cx="1180132" cy="1180132"/>
      </dsp:txXfrm>
    </dsp:sp>
    <dsp:sp modelId="{CBC77E75-C2CD-4E6E-A402-39D62DDAFFE0}">
      <dsp:nvSpPr>
        <dsp:cNvPr id="0" name=""/>
        <dsp:cNvSpPr/>
      </dsp:nvSpPr>
      <dsp:spPr>
        <a:xfrm>
          <a:off x="7506031" y="1298651"/>
          <a:ext cx="1668958" cy="16689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La hembra con los huevos maduros migra hasta los márgenes anales.</a:t>
          </a:r>
        </a:p>
      </dsp:txBody>
      <dsp:txXfrm>
        <a:off x="7750444" y="1543064"/>
        <a:ext cx="1180132" cy="1180132"/>
      </dsp:txXfrm>
    </dsp:sp>
    <dsp:sp modelId="{4FCA00F5-5154-490F-93A7-3B4AD18BB3F7}">
      <dsp:nvSpPr>
        <dsp:cNvPr id="0" name=""/>
        <dsp:cNvSpPr/>
      </dsp:nvSpPr>
      <dsp:spPr>
        <a:xfrm>
          <a:off x="7506031" y="3890389"/>
          <a:ext cx="1668958" cy="16689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 err="1"/>
            <a:t>Ovipone</a:t>
          </a:r>
          <a:r>
            <a:rPr lang="es-MX" sz="1200" kern="1200" dirty="0"/>
            <a:t> los huevos en los márgenes anales.</a:t>
          </a:r>
        </a:p>
      </dsp:txBody>
      <dsp:txXfrm>
        <a:off x="7750444" y="4134802"/>
        <a:ext cx="1180132" cy="1180132"/>
      </dsp:txXfrm>
    </dsp:sp>
    <dsp:sp modelId="{EFCF6283-7399-44FF-AF18-7E261A63D411}">
      <dsp:nvSpPr>
        <dsp:cNvPr id="0" name=""/>
        <dsp:cNvSpPr/>
      </dsp:nvSpPr>
      <dsp:spPr>
        <a:xfrm>
          <a:off x="5261520" y="5186258"/>
          <a:ext cx="1668958" cy="16689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El individuo se contamina las manos y luego contamina los alimentos.</a:t>
          </a:r>
        </a:p>
      </dsp:txBody>
      <dsp:txXfrm>
        <a:off x="5505933" y="5430671"/>
        <a:ext cx="1180132" cy="1180132"/>
      </dsp:txXfrm>
    </dsp:sp>
    <dsp:sp modelId="{E183A5BF-560C-48AC-9A49-B8E2FA78CE1C}">
      <dsp:nvSpPr>
        <dsp:cNvPr id="0" name=""/>
        <dsp:cNvSpPr/>
      </dsp:nvSpPr>
      <dsp:spPr>
        <a:xfrm>
          <a:off x="3017009" y="3890389"/>
          <a:ext cx="1668958" cy="16689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El huevo larvado desciende la de la parte alta del tubo digestivo.</a:t>
          </a:r>
        </a:p>
      </dsp:txBody>
      <dsp:txXfrm>
        <a:off x="3261422" y="4134802"/>
        <a:ext cx="1180132" cy="1180132"/>
      </dsp:txXfrm>
    </dsp:sp>
    <dsp:sp modelId="{778573FD-21D6-49CB-8AA1-3471D35B7273}">
      <dsp:nvSpPr>
        <dsp:cNvPr id="0" name=""/>
        <dsp:cNvSpPr/>
      </dsp:nvSpPr>
      <dsp:spPr>
        <a:xfrm>
          <a:off x="3017009" y="1298651"/>
          <a:ext cx="1668958" cy="16689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En el intestino delgado eclosiona liberando la larva, la cual se desarrolla a nivel del ciego.</a:t>
          </a:r>
        </a:p>
      </dsp:txBody>
      <dsp:txXfrm>
        <a:off x="3261422" y="1543064"/>
        <a:ext cx="1180132" cy="1180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62C75-C2F6-480F-93E5-903E44FA5E1F}">
      <dsp:nvSpPr>
        <dsp:cNvPr id="0" name=""/>
        <dsp:cNvSpPr/>
      </dsp:nvSpPr>
      <dsp:spPr>
        <a:xfrm>
          <a:off x="9515" y="1492372"/>
          <a:ext cx="2844208" cy="1706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Reino </a:t>
          </a:r>
          <a:r>
            <a:rPr lang="es-MX" sz="2000" b="1" kern="1200" dirty="0"/>
            <a:t>Protista</a:t>
          </a:r>
        </a:p>
      </dsp:txBody>
      <dsp:txXfrm>
        <a:off x="59497" y="1542354"/>
        <a:ext cx="2744244" cy="1606561"/>
      </dsp:txXfrm>
    </dsp:sp>
    <dsp:sp modelId="{BF781A0E-1DDA-448F-96C9-7E5BB15D01D0}">
      <dsp:nvSpPr>
        <dsp:cNvPr id="0" name=""/>
        <dsp:cNvSpPr/>
      </dsp:nvSpPr>
      <dsp:spPr>
        <a:xfrm>
          <a:off x="3138145" y="1992953"/>
          <a:ext cx="602972" cy="7053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3138145" y="2134026"/>
        <a:ext cx="422080" cy="423217"/>
      </dsp:txXfrm>
    </dsp:sp>
    <dsp:sp modelId="{4248EBDD-02DF-4E00-8579-2FFD5D4A9DBC}">
      <dsp:nvSpPr>
        <dsp:cNvPr id="0" name=""/>
        <dsp:cNvSpPr/>
      </dsp:nvSpPr>
      <dsp:spPr>
        <a:xfrm>
          <a:off x="3991408" y="1492372"/>
          <a:ext cx="2844208" cy="1706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60204"/>
                <a:satOff val="13462"/>
                <a:lumOff val="-3040"/>
                <a:alphaOff val="0"/>
                <a:tint val="98000"/>
                <a:lumMod val="100000"/>
              </a:schemeClr>
            </a:gs>
            <a:gs pos="100000">
              <a:schemeClr val="accent4">
                <a:hueOff val="2560204"/>
                <a:satOff val="13462"/>
                <a:lumOff val="-304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Subreino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 err="1"/>
            <a:t>Protozoa</a:t>
          </a:r>
          <a:endParaRPr lang="es-MX" sz="2000" b="1" kern="1200" dirty="0"/>
        </a:p>
      </dsp:txBody>
      <dsp:txXfrm>
        <a:off x="4041390" y="1542354"/>
        <a:ext cx="2744244" cy="1606561"/>
      </dsp:txXfrm>
    </dsp:sp>
    <dsp:sp modelId="{61DB7A66-2E1C-48EC-AF55-96C840F6C23C}">
      <dsp:nvSpPr>
        <dsp:cNvPr id="0" name=""/>
        <dsp:cNvSpPr/>
      </dsp:nvSpPr>
      <dsp:spPr>
        <a:xfrm>
          <a:off x="7120038" y="1992953"/>
          <a:ext cx="602972" cy="7053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20409"/>
                <a:satOff val="26924"/>
                <a:lumOff val="-6079"/>
                <a:alphaOff val="0"/>
                <a:tint val="98000"/>
                <a:lumMod val="100000"/>
              </a:schemeClr>
            </a:gs>
            <a:gs pos="100000">
              <a:schemeClr val="accent4">
                <a:hueOff val="5120409"/>
                <a:satOff val="26924"/>
                <a:lumOff val="-607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7120038" y="2134026"/>
        <a:ext cx="422080" cy="423217"/>
      </dsp:txXfrm>
    </dsp:sp>
    <dsp:sp modelId="{7073B12E-BE68-4B13-8B80-BF0C82077591}">
      <dsp:nvSpPr>
        <dsp:cNvPr id="0" name=""/>
        <dsp:cNvSpPr/>
      </dsp:nvSpPr>
      <dsp:spPr>
        <a:xfrm>
          <a:off x="7973301" y="1492372"/>
          <a:ext cx="2844208" cy="1706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20409"/>
                <a:satOff val="26924"/>
                <a:lumOff val="-6079"/>
                <a:alphaOff val="0"/>
                <a:tint val="98000"/>
                <a:lumMod val="100000"/>
              </a:schemeClr>
            </a:gs>
            <a:gs pos="100000">
              <a:schemeClr val="accent4">
                <a:hueOff val="5120409"/>
                <a:satOff val="26924"/>
                <a:lumOff val="-607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i="1" kern="1200" dirty="0" err="1"/>
            <a:t>Phylum</a:t>
          </a:r>
          <a:r>
            <a:rPr lang="es-MX" sz="2000" i="1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 err="1"/>
            <a:t>Sarcomastigophora</a:t>
          </a:r>
          <a:endParaRPr lang="es-MX" sz="2000" b="1" i="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 err="1"/>
            <a:t>Apicomplexa</a:t>
          </a:r>
          <a:endParaRPr lang="es-MX" sz="2000" b="1" i="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 err="1"/>
            <a:t>Ciliophora</a:t>
          </a:r>
          <a:endParaRPr lang="es-MX" sz="2000" b="1" i="0" kern="1200" dirty="0"/>
        </a:p>
      </dsp:txBody>
      <dsp:txXfrm>
        <a:off x="8023283" y="1542354"/>
        <a:ext cx="2744244" cy="1606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77D54-DFE2-4F0D-91DB-771B8BE8DC08}">
      <dsp:nvSpPr>
        <dsp:cNvPr id="0" name=""/>
        <dsp:cNvSpPr/>
      </dsp:nvSpPr>
      <dsp:spPr>
        <a:xfrm>
          <a:off x="203312" y="247967"/>
          <a:ext cx="4772850" cy="14915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0253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500" kern="1200" dirty="0"/>
            <a:t>Sexual</a:t>
          </a:r>
        </a:p>
      </dsp:txBody>
      <dsp:txXfrm>
        <a:off x="203312" y="247967"/>
        <a:ext cx="4772850" cy="1491515"/>
      </dsp:txXfrm>
    </dsp:sp>
    <dsp:sp modelId="{2AC5D68C-C693-4A4F-9F90-23C320299C3A}">
      <dsp:nvSpPr>
        <dsp:cNvPr id="0" name=""/>
        <dsp:cNvSpPr/>
      </dsp:nvSpPr>
      <dsp:spPr>
        <a:xfrm>
          <a:off x="4444" y="32526"/>
          <a:ext cx="1044061" cy="156609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1BAB649-565F-4968-8C12-1AE33E510C30}">
      <dsp:nvSpPr>
        <dsp:cNvPr id="0" name=""/>
        <dsp:cNvSpPr/>
      </dsp:nvSpPr>
      <dsp:spPr>
        <a:xfrm>
          <a:off x="5354129" y="247967"/>
          <a:ext cx="4772850" cy="14915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0253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500" kern="1200" dirty="0"/>
            <a:t>Asexual</a:t>
          </a:r>
        </a:p>
      </dsp:txBody>
      <dsp:txXfrm>
        <a:off x="5354129" y="247967"/>
        <a:ext cx="4772850" cy="1491515"/>
      </dsp:txXfrm>
    </dsp:sp>
    <dsp:sp modelId="{A1BB9E32-A409-4D38-AAA7-6E205A1EFE46}">
      <dsp:nvSpPr>
        <dsp:cNvPr id="0" name=""/>
        <dsp:cNvSpPr/>
      </dsp:nvSpPr>
      <dsp:spPr>
        <a:xfrm>
          <a:off x="5155261" y="32526"/>
          <a:ext cx="1044061" cy="156609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B9508C-7AB4-4621-8482-06908B235B55}">
      <dsp:nvSpPr>
        <dsp:cNvPr id="0" name=""/>
        <dsp:cNvSpPr/>
      </dsp:nvSpPr>
      <dsp:spPr>
        <a:xfrm>
          <a:off x="2778721" y="2125620"/>
          <a:ext cx="4772850" cy="14915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0253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500" kern="1200" dirty="0"/>
            <a:t>Algunos ambas</a:t>
          </a:r>
        </a:p>
      </dsp:txBody>
      <dsp:txXfrm>
        <a:off x="2778721" y="2125620"/>
        <a:ext cx="4772850" cy="1491515"/>
      </dsp:txXfrm>
    </dsp:sp>
    <dsp:sp modelId="{6965B43A-C323-4886-A0FD-680384E64164}">
      <dsp:nvSpPr>
        <dsp:cNvPr id="0" name=""/>
        <dsp:cNvSpPr/>
      </dsp:nvSpPr>
      <dsp:spPr>
        <a:xfrm>
          <a:off x="2579852" y="1910178"/>
          <a:ext cx="1044061" cy="1566091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D8706-B633-458D-8996-83CBE848C89E}">
      <dsp:nvSpPr>
        <dsp:cNvPr id="0" name=""/>
        <dsp:cNvSpPr/>
      </dsp:nvSpPr>
      <dsp:spPr>
        <a:xfrm>
          <a:off x="1637352" y="2403"/>
          <a:ext cx="1943258" cy="19432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Nucleoplasma</a:t>
          </a:r>
        </a:p>
      </dsp:txBody>
      <dsp:txXfrm>
        <a:off x="1921936" y="286987"/>
        <a:ext cx="1374090" cy="1374090"/>
      </dsp:txXfrm>
    </dsp:sp>
    <dsp:sp modelId="{7212671A-40BC-45B2-94C1-7E26736A3502}">
      <dsp:nvSpPr>
        <dsp:cNvPr id="0" name=""/>
        <dsp:cNvSpPr/>
      </dsp:nvSpPr>
      <dsp:spPr>
        <a:xfrm>
          <a:off x="2045436" y="2103454"/>
          <a:ext cx="1127089" cy="1127089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/>
        </a:p>
      </dsp:txBody>
      <dsp:txXfrm>
        <a:off x="2194832" y="2534453"/>
        <a:ext cx="828297" cy="265091"/>
      </dsp:txXfrm>
    </dsp:sp>
    <dsp:sp modelId="{9F792105-FC97-4AB2-A3D3-7737A16E4E6F}">
      <dsp:nvSpPr>
        <dsp:cNvPr id="0" name=""/>
        <dsp:cNvSpPr/>
      </dsp:nvSpPr>
      <dsp:spPr>
        <a:xfrm>
          <a:off x="1637352" y="3388337"/>
          <a:ext cx="1943258" cy="1943258"/>
        </a:xfrm>
        <a:prstGeom prst="ellipse">
          <a:avLst/>
        </a:prstGeom>
        <a:solidFill>
          <a:schemeClr val="accent2">
            <a:hueOff val="806792"/>
            <a:satOff val="-428"/>
            <a:lumOff val="284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Citoplasma</a:t>
          </a:r>
        </a:p>
      </dsp:txBody>
      <dsp:txXfrm>
        <a:off x="1921936" y="3672921"/>
        <a:ext cx="1374090" cy="1374090"/>
      </dsp:txXfrm>
    </dsp:sp>
    <dsp:sp modelId="{6895330A-F430-4A7D-A866-0B34F26A8343}">
      <dsp:nvSpPr>
        <dsp:cNvPr id="0" name=""/>
        <dsp:cNvSpPr/>
      </dsp:nvSpPr>
      <dsp:spPr>
        <a:xfrm>
          <a:off x="3872099" y="2305553"/>
          <a:ext cx="617956" cy="722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100" kern="1200"/>
        </a:p>
      </dsp:txBody>
      <dsp:txXfrm>
        <a:off x="3872099" y="2450131"/>
        <a:ext cx="432569" cy="433736"/>
      </dsp:txXfrm>
    </dsp:sp>
    <dsp:sp modelId="{60DA0BC1-D459-4AD6-897D-AECA28BFA1D6}">
      <dsp:nvSpPr>
        <dsp:cNvPr id="0" name=""/>
        <dsp:cNvSpPr/>
      </dsp:nvSpPr>
      <dsp:spPr>
        <a:xfrm>
          <a:off x="4746565" y="723740"/>
          <a:ext cx="3886517" cy="3886517"/>
        </a:xfrm>
        <a:prstGeom prst="ellipse">
          <a:avLst/>
        </a:prstGeom>
        <a:solidFill>
          <a:schemeClr val="accent2">
            <a:hueOff val="1613584"/>
            <a:satOff val="-856"/>
            <a:lumOff val="568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/>
            <a:t>PROTOPLASMA</a:t>
          </a:r>
        </a:p>
      </dsp:txBody>
      <dsp:txXfrm>
        <a:off x="5315732" y="1292907"/>
        <a:ext cx="2748183" cy="27481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F061C-3F87-4B0A-9DAF-4E8584140619}">
      <dsp:nvSpPr>
        <dsp:cNvPr id="0" name=""/>
        <dsp:cNvSpPr/>
      </dsp:nvSpPr>
      <dsp:spPr>
        <a:xfrm>
          <a:off x="6857724" y="530082"/>
          <a:ext cx="2298764" cy="578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Se ingiere quiste maduro.</a:t>
          </a:r>
        </a:p>
      </dsp:txBody>
      <dsp:txXfrm>
        <a:off x="6857724" y="530082"/>
        <a:ext cx="2298764" cy="578065"/>
      </dsp:txXfrm>
    </dsp:sp>
    <dsp:sp modelId="{10D35818-E6BC-4CB4-8927-DA6AB15F1CEB}">
      <dsp:nvSpPr>
        <dsp:cNvPr id="0" name=""/>
        <dsp:cNvSpPr/>
      </dsp:nvSpPr>
      <dsp:spPr>
        <a:xfrm>
          <a:off x="2539001" y="-731326"/>
          <a:ext cx="6432159" cy="6432159"/>
        </a:xfrm>
        <a:prstGeom prst="circularArrow">
          <a:avLst>
            <a:gd name="adj1" fmla="val 3761"/>
            <a:gd name="adj2" fmla="val 234666"/>
            <a:gd name="adj3" fmla="val 21052182"/>
            <a:gd name="adj4" fmla="val 20139458"/>
            <a:gd name="adj5" fmla="val 438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41305-A137-4577-B1A3-B937291A05E2}">
      <dsp:nvSpPr>
        <dsp:cNvPr id="0" name=""/>
        <dsp:cNvSpPr/>
      </dsp:nvSpPr>
      <dsp:spPr>
        <a:xfrm>
          <a:off x="7288963" y="2057035"/>
          <a:ext cx="2906618" cy="113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 err="1"/>
            <a:t>Desenquistamiento</a:t>
          </a:r>
          <a:r>
            <a:rPr lang="es-MX" sz="2000" kern="1200" dirty="0"/>
            <a:t> en el intestino.</a:t>
          </a:r>
        </a:p>
      </dsp:txBody>
      <dsp:txXfrm>
        <a:off x="7288963" y="2057035"/>
        <a:ext cx="2906618" cy="1136740"/>
      </dsp:txXfrm>
    </dsp:sp>
    <dsp:sp modelId="{143C3F75-683E-4567-B3A1-EBBA4E899395}">
      <dsp:nvSpPr>
        <dsp:cNvPr id="0" name=""/>
        <dsp:cNvSpPr/>
      </dsp:nvSpPr>
      <dsp:spPr>
        <a:xfrm>
          <a:off x="2646262" y="66651"/>
          <a:ext cx="6432159" cy="6432159"/>
        </a:xfrm>
        <a:prstGeom prst="circularArrow">
          <a:avLst>
            <a:gd name="adj1" fmla="val 3761"/>
            <a:gd name="adj2" fmla="val 234666"/>
            <a:gd name="adj3" fmla="val 1230811"/>
            <a:gd name="adj4" fmla="val 21496461"/>
            <a:gd name="adj5" fmla="val 4388"/>
          </a:avLst>
        </a:prstGeom>
        <a:solidFill>
          <a:schemeClr val="accent5">
            <a:hueOff val="-3227323"/>
            <a:satOff val="3517"/>
            <a:lumOff val="85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0C208-0DE6-4D96-8AE5-1484DB587B80}">
      <dsp:nvSpPr>
        <dsp:cNvPr id="0" name=""/>
        <dsp:cNvSpPr/>
      </dsp:nvSpPr>
      <dsp:spPr>
        <a:xfrm>
          <a:off x="6923183" y="4504194"/>
          <a:ext cx="2497366" cy="1240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Se liberan </a:t>
          </a:r>
          <a:r>
            <a:rPr lang="es-MX" sz="1800" i="1" kern="1200" dirty="0"/>
            <a:t>amébulas </a:t>
          </a:r>
          <a:r>
            <a:rPr lang="es-MX" sz="1800" i="1" kern="1200" dirty="0" err="1"/>
            <a:t>metaquísticas</a:t>
          </a:r>
          <a:endParaRPr lang="es-MX" sz="1800" i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i="0" kern="1200" dirty="0"/>
            <a:t>(8 núcleos)</a:t>
          </a:r>
        </a:p>
      </dsp:txBody>
      <dsp:txXfrm>
        <a:off x="6923183" y="4504194"/>
        <a:ext cx="2497366" cy="1240644"/>
      </dsp:txXfrm>
    </dsp:sp>
    <dsp:sp modelId="{ED5A6A2F-B8F0-4342-9351-A115F23F60A9}">
      <dsp:nvSpPr>
        <dsp:cNvPr id="0" name=""/>
        <dsp:cNvSpPr/>
      </dsp:nvSpPr>
      <dsp:spPr>
        <a:xfrm>
          <a:off x="2646262" y="66651"/>
          <a:ext cx="6432159" cy="6432159"/>
        </a:xfrm>
        <a:prstGeom prst="circularArrow">
          <a:avLst>
            <a:gd name="adj1" fmla="val 3761"/>
            <a:gd name="adj2" fmla="val 234666"/>
            <a:gd name="adj3" fmla="val 4438013"/>
            <a:gd name="adj4" fmla="val 3387500"/>
            <a:gd name="adj5" fmla="val 4388"/>
          </a:avLst>
        </a:prstGeom>
        <a:solidFill>
          <a:schemeClr val="accent5">
            <a:hueOff val="-6454645"/>
            <a:satOff val="7035"/>
            <a:lumOff val="16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901E9-010B-4B27-8F7D-CDF2AE9F01CD}">
      <dsp:nvSpPr>
        <dsp:cNvPr id="0" name=""/>
        <dsp:cNvSpPr/>
      </dsp:nvSpPr>
      <dsp:spPr>
        <a:xfrm>
          <a:off x="5242019" y="5616402"/>
          <a:ext cx="1240644" cy="1240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Liberación de trofozoítos maduros.</a:t>
          </a:r>
        </a:p>
      </dsp:txBody>
      <dsp:txXfrm>
        <a:off x="5242019" y="5616402"/>
        <a:ext cx="1240644" cy="1240644"/>
      </dsp:txXfrm>
    </dsp:sp>
    <dsp:sp modelId="{87196FB1-D63A-4762-9986-C08856237C40}">
      <dsp:nvSpPr>
        <dsp:cNvPr id="0" name=""/>
        <dsp:cNvSpPr/>
      </dsp:nvSpPr>
      <dsp:spPr>
        <a:xfrm>
          <a:off x="2646262" y="66651"/>
          <a:ext cx="6432159" cy="6432159"/>
        </a:xfrm>
        <a:prstGeom prst="circularArrow">
          <a:avLst>
            <a:gd name="adj1" fmla="val 3761"/>
            <a:gd name="adj2" fmla="val 234666"/>
            <a:gd name="adj3" fmla="val 7177835"/>
            <a:gd name="adj4" fmla="val 6127321"/>
            <a:gd name="adj5" fmla="val 4388"/>
          </a:avLst>
        </a:prstGeom>
        <a:solidFill>
          <a:schemeClr val="accent5">
            <a:hueOff val="-9681968"/>
            <a:satOff val="10552"/>
            <a:lumOff val="2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A7CA1-E998-4EC9-B7FB-A1B2B8E5D5E1}">
      <dsp:nvSpPr>
        <dsp:cNvPr id="0" name=""/>
        <dsp:cNvSpPr/>
      </dsp:nvSpPr>
      <dsp:spPr>
        <a:xfrm>
          <a:off x="2393980" y="4504194"/>
          <a:ext cx="2317672" cy="1240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Multiplicación por fisión binaria.</a:t>
          </a:r>
        </a:p>
      </dsp:txBody>
      <dsp:txXfrm>
        <a:off x="2393980" y="4504194"/>
        <a:ext cx="2317672" cy="1240644"/>
      </dsp:txXfrm>
    </dsp:sp>
    <dsp:sp modelId="{5C382605-0FB2-413D-8B19-8F6EB55114FA}">
      <dsp:nvSpPr>
        <dsp:cNvPr id="0" name=""/>
        <dsp:cNvSpPr/>
      </dsp:nvSpPr>
      <dsp:spPr>
        <a:xfrm>
          <a:off x="2646262" y="66651"/>
          <a:ext cx="6432159" cy="6432159"/>
        </a:xfrm>
        <a:prstGeom prst="circularArrow">
          <a:avLst>
            <a:gd name="adj1" fmla="val 3761"/>
            <a:gd name="adj2" fmla="val 234666"/>
            <a:gd name="adj3" fmla="val 10608399"/>
            <a:gd name="adj4" fmla="val 9334524"/>
            <a:gd name="adj5" fmla="val 4388"/>
          </a:avLst>
        </a:prstGeom>
        <a:solidFill>
          <a:schemeClr val="accent5">
            <a:hueOff val="-12909291"/>
            <a:satOff val="14069"/>
            <a:lumOff val="33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7FC57-B1EF-4219-B602-7970C816C9FD}">
      <dsp:nvSpPr>
        <dsp:cNvPr id="0" name=""/>
        <dsp:cNvSpPr/>
      </dsp:nvSpPr>
      <dsp:spPr>
        <a:xfrm>
          <a:off x="1903652" y="2005083"/>
          <a:ext cx="2157517" cy="1240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Colonización del intestino grueso.</a:t>
          </a:r>
        </a:p>
      </dsp:txBody>
      <dsp:txXfrm>
        <a:off x="1903652" y="2005083"/>
        <a:ext cx="2157517" cy="1240644"/>
      </dsp:txXfrm>
    </dsp:sp>
    <dsp:sp modelId="{B0CFEDB6-3478-4A99-98C3-60BFAF44F319}">
      <dsp:nvSpPr>
        <dsp:cNvPr id="0" name=""/>
        <dsp:cNvSpPr/>
      </dsp:nvSpPr>
      <dsp:spPr>
        <a:xfrm>
          <a:off x="2646262" y="66651"/>
          <a:ext cx="6432159" cy="6432159"/>
        </a:xfrm>
        <a:prstGeom prst="circularArrow">
          <a:avLst>
            <a:gd name="adj1" fmla="val 3761"/>
            <a:gd name="adj2" fmla="val 234666"/>
            <a:gd name="adj3" fmla="val 13187772"/>
            <a:gd name="adj4" fmla="val 12337638"/>
            <a:gd name="adj5" fmla="val 4388"/>
          </a:avLst>
        </a:prstGeom>
        <a:solidFill>
          <a:schemeClr val="accent5">
            <a:hueOff val="-16136613"/>
            <a:satOff val="17587"/>
            <a:lumOff val="42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DF963-3572-43D9-807C-3D7A41FCE196}">
      <dsp:nvSpPr>
        <dsp:cNvPr id="0" name=""/>
        <dsp:cNvSpPr/>
      </dsp:nvSpPr>
      <dsp:spPr>
        <a:xfrm>
          <a:off x="3414396" y="953"/>
          <a:ext cx="2332510" cy="1240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Enquistamiento y expulsión en heces.</a:t>
          </a:r>
        </a:p>
      </dsp:txBody>
      <dsp:txXfrm>
        <a:off x="3414396" y="953"/>
        <a:ext cx="2332510" cy="1240644"/>
      </dsp:txXfrm>
    </dsp:sp>
    <dsp:sp modelId="{E822AAF9-415A-40AB-854F-B2AF39193352}">
      <dsp:nvSpPr>
        <dsp:cNvPr id="0" name=""/>
        <dsp:cNvSpPr/>
      </dsp:nvSpPr>
      <dsp:spPr>
        <a:xfrm>
          <a:off x="2946703" y="-12069"/>
          <a:ext cx="6432159" cy="6432159"/>
        </a:xfrm>
        <a:prstGeom prst="circularArrow">
          <a:avLst>
            <a:gd name="adj1" fmla="val 3761"/>
            <a:gd name="adj2" fmla="val 234666"/>
            <a:gd name="adj3" fmla="val 17445247"/>
            <a:gd name="adj4" fmla="val 15447814"/>
            <a:gd name="adj5" fmla="val 4388"/>
          </a:avLst>
        </a:prstGeom>
        <a:solidFill>
          <a:schemeClr val="accent5">
            <a:hueOff val="-19363936"/>
            <a:satOff val="21104"/>
            <a:lumOff val="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1BE9D-B918-4F71-A996-63F96847804A}">
      <dsp:nvSpPr>
        <dsp:cNvPr id="0" name=""/>
        <dsp:cNvSpPr/>
      </dsp:nvSpPr>
      <dsp:spPr>
        <a:xfrm>
          <a:off x="4876799" y="814"/>
          <a:ext cx="7315200" cy="10267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Examen directo en fresco.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Coproparasitoscópico de concentración.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Raspado y biopsia de úlceras.</a:t>
          </a:r>
        </a:p>
      </dsp:txBody>
      <dsp:txXfrm>
        <a:off x="4876799" y="129163"/>
        <a:ext cx="6930153" cy="770094"/>
      </dsp:txXfrm>
    </dsp:sp>
    <dsp:sp modelId="{6D7342BB-E6BE-4D2D-955C-16FDDA078B1F}">
      <dsp:nvSpPr>
        <dsp:cNvPr id="0" name=""/>
        <dsp:cNvSpPr/>
      </dsp:nvSpPr>
      <dsp:spPr>
        <a:xfrm>
          <a:off x="0" y="814"/>
          <a:ext cx="4876800" cy="10267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b="1" kern="1200" dirty="0"/>
            <a:t>Parasitológico</a:t>
          </a:r>
        </a:p>
      </dsp:txBody>
      <dsp:txXfrm>
        <a:off x="50124" y="50938"/>
        <a:ext cx="4776552" cy="926544"/>
      </dsp:txXfrm>
    </dsp:sp>
    <dsp:sp modelId="{D35B299D-D14C-4FF0-8D21-D47DB087E279}">
      <dsp:nvSpPr>
        <dsp:cNvPr id="0" name=""/>
        <dsp:cNvSpPr/>
      </dsp:nvSpPr>
      <dsp:spPr>
        <a:xfrm>
          <a:off x="4876800" y="1130286"/>
          <a:ext cx="7315200" cy="10267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23147"/>
            <a:satOff val="4929"/>
            <a:lumOff val="-109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1123147"/>
              <a:satOff val="4929"/>
              <a:lumOff val="-10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 err="1"/>
            <a:t>Tricrómica</a:t>
          </a:r>
          <a:r>
            <a:rPr lang="es-MX" sz="1600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Hematoxilina férrica.</a:t>
          </a:r>
        </a:p>
      </dsp:txBody>
      <dsp:txXfrm>
        <a:off x="4876800" y="1258635"/>
        <a:ext cx="6930153" cy="770094"/>
      </dsp:txXfrm>
    </dsp:sp>
    <dsp:sp modelId="{7DCC6685-8CC9-430A-98AB-AFD15464A30C}">
      <dsp:nvSpPr>
        <dsp:cNvPr id="0" name=""/>
        <dsp:cNvSpPr/>
      </dsp:nvSpPr>
      <dsp:spPr>
        <a:xfrm>
          <a:off x="0" y="1130286"/>
          <a:ext cx="4876800" cy="1026792"/>
        </a:xfrm>
        <a:prstGeom prst="roundRect">
          <a:avLst/>
        </a:prstGeom>
        <a:gradFill rotWithShape="0">
          <a:gsLst>
            <a:gs pos="0">
              <a:schemeClr val="accent4">
                <a:hueOff val="1024082"/>
                <a:satOff val="5385"/>
                <a:lumOff val="-1216"/>
                <a:alphaOff val="0"/>
                <a:tint val="98000"/>
                <a:lumMod val="100000"/>
              </a:schemeClr>
            </a:gs>
            <a:gs pos="100000">
              <a:schemeClr val="accent4">
                <a:hueOff val="1024082"/>
                <a:satOff val="5385"/>
                <a:lumOff val="-121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b="1" kern="1200" dirty="0"/>
            <a:t>Técnicas de tinción</a:t>
          </a:r>
        </a:p>
      </dsp:txBody>
      <dsp:txXfrm>
        <a:off x="50124" y="1180410"/>
        <a:ext cx="4776552" cy="926544"/>
      </dsp:txXfrm>
    </dsp:sp>
    <dsp:sp modelId="{106FEAC6-FD22-4EF1-88BF-2B0E64BBA017}">
      <dsp:nvSpPr>
        <dsp:cNvPr id="0" name=""/>
        <dsp:cNvSpPr/>
      </dsp:nvSpPr>
      <dsp:spPr>
        <a:xfrm>
          <a:off x="4876800" y="2259758"/>
          <a:ext cx="7315200" cy="10267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2246295"/>
            <a:satOff val="9858"/>
            <a:lumOff val="-218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2246295"/>
              <a:satOff val="9858"/>
              <a:lumOff val="-21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Axénico.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 err="1"/>
            <a:t>Monoxénico</a:t>
          </a:r>
          <a:r>
            <a:rPr lang="es-MX" sz="1600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 err="1"/>
            <a:t>Plurixénico</a:t>
          </a:r>
          <a:r>
            <a:rPr lang="es-MX" sz="1600" kern="1200" dirty="0"/>
            <a:t>.</a:t>
          </a:r>
        </a:p>
      </dsp:txBody>
      <dsp:txXfrm>
        <a:off x="4876800" y="2388107"/>
        <a:ext cx="6930153" cy="770094"/>
      </dsp:txXfrm>
    </dsp:sp>
    <dsp:sp modelId="{1E6230EB-42D5-49D8-82E4-DF18DEC29851}">
      <dsp:nvSpPr>
        <dsp:cNvPr id="0" name=""/>
        <dsp:cNvSpPr/>
      </dsp:nvSpPr>
      <dsp:spPr>
        <a:xfrm>
          <a:off x="0" y="2259758"/>
          <a:ext cx="4876800" cy="1026792"/>
        </a:xfrm>
        <a:prstGeom prst="roundRect">
          <a:avLst/>
        </a:prstGeom>
        <a:gradFill rotWithShape="0">
          <a:gsLst>
            <a:gs pos="0">
              <a:schemeClr val="accent4">
                <a:hueOff val="2048164"/>
                <a:satOff val="10770"/>
                <a:lumOff val="-2432"/>
                <a:alphaOff val="0"/>
                <a:tint val="98000"/>
                <a:lumMod val="100000"/>
              </a:schemeClr>
            </a:gs>
            <a:gs pos="100000">
              <a:schemeClr val="accent4">
                <a:hueOff val="2048164"/>
                <a:satOff val="10770"/>
                <a:lumOff val="-243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b="1" kern="1200" dirty="0"/>
            <a:t>Cultivo</a:t>
          </a:r>
        </a:p>
      </dsp:txBody>
      <dsp:txXfrm>
        <a:off x="50124" y="2309882"/>
        <a:ext cx="4776552" cy="926544"/>
      </dsp:txXfrm>
    </dsp:sp>
    <dsp:sp modelId="{742FC65B-5D48-4F35-8568-2FA3DA6AC5D9}">
      <dsp:nvSpPr>
        <dsp:cNvPr id="0" name=""/>
        <dsp:cNvSpPr/>
      </dsp:nvSpPr>
      <dsp:spPr>
        <a:xfrm>
          <a:off x="4876800" y="3389230"/>
          <a:ext cx="7315200" cy="10267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369442"/>
            <a:satOff val="14787"/>
            <a:lumOff val="-326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3369442"/>
              <a:satOff val="14787"/>
              <a:lumOff val="-32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Colonoscopía.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Rayos X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Resonancia magnética.                     Etc..</a:t>
          </a:r>
        </a:p>
      </dsp:txBody>
      <dsp:txXfrm>
        <a:off x="4876800" y="3517579"/>
        <a:ext cx="6930153" cy="770094"/>
      </dsp:txXfrm>
    </dsp:sp>
    <dsp:sp modelId="{0E1387B8-9AA2-4534-9B7C-9C3F02D37BB0}">
      <dsp:nvSpPr>
        <dsp:cNvPr id="0" name=""/>
        <dsp:cNvSpPr/>
      </dsp:nvSpPr>
      <dsp:spPr>
        <a:xfrm>
          <a:off x="0" y="3389230"/>
          <a:ext cx="4876800" cy="1026792"/>
        </a:xfrm>
        <a:prstGeom prst="roundRect">
          <a:avLst/>
        </a:prstGeom>
        <a:gradFill rotWithShape="0">
          <a:gsLst>
            <a:gs pos="0">
              <a:schemeClr val="accent4">
                <a:hueOff val="3072245"/>
                <a:satOff val="16154"/>
                <a:lumOff val="-3647"/>
                <a:alphaOff val="0"/>
                <a:tint val="98000"/>
                <a:lumMod val="100000"/>
              </a:schemeClr>
            </a:gs>
            <a:gs pos="100000">
              <a:schemeClr val="accent4">
                <a:hueOff val="3072245"/>
                <a:satOff val="16154"/>
                <a:lumOff val="-364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b="1" kern="1200" dirty="0"/>
            <a:t>Gabinete</a:t>
          </a:r>
        </a:p>
      </dsp:txBody>
      <dsp:txXfrm>
        <a:off x="50124" y="3439354"/>
        <a:ext cx="4776552" cy="926544"/>
      </dsp:txXfrm>
    </dsp:sp>
    <dsp:sp modelId="{7D95E98D-3CBF-436F-A3C1-D25CFE5AC1C6}">
      <dsp:nvSpPr>
        <dsp:cNvPr id="0" name=""/>
        <dsp:cNvSpPr/>
      </dsp:nvSpPr>
      <dsp:spPr>
        <a:xfrm>
          <a:off x="4876800" y="4518702"/>
          <a:ext cx="7315200" cy="10267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4492589"/>
            <a:satOff val="19716"/>
            <a:lumOff val="-435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4492589"/>
              <a:satOff val="19716"/>
              <a:lumOff val="-43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Inmunofluorescencia.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ELISA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Fijación de complementos.               </a:t>
          </a:r>
          <a:r>
            <a:rPr lang="es-MX" sz="1600" kern="1200" dirty="0" err="1"/>
            <a:t>Etc</a:t>
          </a:r>
          <a:r>
            <a:rPr lang="es-MX" sz="1600" kern="1200" dirty="0"/>
            <a:t>…</a:t>
          </a:r>
        </a:p>
      </dsp:txBody>
      <dsp:txXfrm>
        <a:off x="4876800" y="4647051"/>
        <a:ext cx="6930153" cy="770094"/>
      </dsp:txXfrm>
    </dsp:sp>
    <dsp:sp modelId="{04ACE881-7151-4CDF-A076-279C4DA78428}">
      <dsp:nvSpPr>
        <dsp:cNvPr id="0" name=""/>
        <dsp:cNvSpPr/>
      </dsp:nvSpPr>
      <dsp:spPr>
        <a:xfrm>
          <a:off x="0" y="4518702"/>
          <a:ext cx="4876800" cy="1026792"/>
        </a:xfrm>
        <a:prstGeom prst="roundRect">
          <a:avLst/>
        </a:prstGeom>
        <a:gradFill rotWithShape="0">
          <a:gsLst>
            <a:gs pos="0">
              <a:schemeClr val="accent4">
                <a:hueOff val="4096327"/>
                <a:satOff val="21539"/>
                <a:lumOff val="-4863"/>
                <a:alphaOff val="0"/>
                <a:tint val="98000"/>
                <a:lumMod val="100000"/>
              </a:schemeClr>
            </a:gs>
            <a:gs pos="100000">
              <a:schemeClr val="accent4">
                <a:hueOff val="4096327"/>
                <a:satOff val="21539"/>
                <a:lumOff val="-486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b="1" kern="1200" dirty="0"/>
            <a:t>Serología</a:t>
          </a:r>
        </a:p>
      </dsp:txBody>
      <dsp:txXfrm>
        <a:off x="50124" y="4568826"/>
        <a:ext cx="4776552" cy="926544"/>
      </dsp:txXfrm>
    </dsp:sp>
    <dsp:sp modelId="{30AB8EFF-A595-42BD-B19B-3548A5D6FB19}">
      <dsp:nvSpPr>
        <dsp:cNvPr id="0" name=""/>
        <dsp:cNvSpPr/>
      </dsp:nvSpPr>
      <dsp:spPr>
        <a:xfrm>
          <a:off x="8547701" y="5648174"/>
          <a:ext cx="927640" cy="10267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615737"/>
            <a:satOff val="24645"/>
            <a:lumOff val="-544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5615737"/>
              <a:satOff val="24645"/>
              <a:lumOff val="-54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1234FB-3396-4516-AB76-5316BF599476}">
      <dsp:nvSpPr>
        <dsp:cNvPr id="0" name=""/>
        <dsp:cNvSpPr/>
      </dsp:nvSpPr>
      <dsp:spPr>
        <a:xfrm>
          <a:off x="3299679" y="5648985"/>
          <a:ext cx="5831043" cy="1026792"/>
        </a:xfrm>
        <a:prstGeom prst="roundRect">
          <a:avLst/>
        </a:prstGeom>
        <a:gradFill rotWithShape="0">
          <a:gsLst>
            <a:gs pos="0">
              <a:schemeClr val="accent4">
                <a:hueOff val="5120409"/>
                <a:satOff val="26924"/>
                <a:lumOff val="-6079"/>
                <a:alphaOff val="0"/>
                <a:tint val="98000"/>
                <a:lumMod val="100000"/>
              </a:schemeClr>
            </a:gs>
            <a:gs pos="100000">
              <a:schemeClr val="accent4">
                <a:hueOff val="5120409"/>
                <a:satOff val="26924"/>
                <a:lumOff val="-607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 err="1"/>
            <a:t>Coproantígeno</a:t>
          </a:r>
          <a:endParaRPr lang="es-MX" sz="4400" kern="1200" dirty="0"/>
        </a:p>
      </dsp:txBody>
      <dsp:txXfrm>
        <a:off x="3349803" y="5699109"/>
        <a:ext cx="5730795" cy="9265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16980-98ED-41F6-9EF0-F756750BF5C3}">
      <dsp:nvSpPr>
        <dsp:cNvPr id="0" name=""/>
        <dsp:cNvSpPr/>
      </dsp:nvSpPr>
      <dsp:spPr>
        <a:xfrm>
          <a:off x="5023409" y="-27392"/>
          <a:ext cx="1868555" cy="986026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Trofozoítos se encuentran en el duodeno.</a:t>
          </a:r>
        </a:p>
      </dsp:txBody>
      <dsp:txXfrm>
        <a:off x="5071543" y="20742"/>
        <a:ext cx="1772287" cy="889758"/>
      </dsp:txXfrm>
    </dsp:sp>
    <dsp:sp modelId="{1CD30D76-76C3-4DBD-ADDF-15DCB49F8AFA}">
      <dsp:nvSpPr>
        <dsp:cNvPr id="0" name=""/>
        <dsp:cNvSpPr/>
      </dsp:nvSpPr>
      <dsp:spPr>
        <a:xfrm>
          <a:off x="2963326" y="465621"/>
          <a:ext cx="5988720" cy="5988720"/>
        </a:xfrm>
        <a:custGeom>
          <a:avLst/>
          <a:gdLst/>
          <a:ahLst/>
          <a:cxnLst/>
          <a:rect l="0" t="0" r="0" b="0"/>
          <a:pathLst>
            <a:path>
              <a:moveTo>
                <a:pt x="3933077" y="150946"/>
              </a:moveTo>
              <a:arcTo wR="2994360" hR="2994360" stAng="17296199" swAng="526375"/>
            </a:path>
          </a:pathLst>
        </a:custGeom>
        <a:noFill/>
        <a:ln w="9525" cap="rnd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B7845-44DE-4727-922A-62A8D0B7622C}">
      <dsp:nvSpPr>
        <dsp:cNvPr id="0" name=""/>
        <dsp:cNvSpPr/>
      </dsp:nvSpPr>
      <dsp:spPr>
        <a:xfrm>
          <a:off x="7182680" y="795133"/>
          <a:ext cx="1784679" cy="1095030"/>
        </a:xfrm>
        <a:prstGeom prst="roundRect">
          <a:avLst/>
        </a:prstGeom>
        <a:solidFill>
          <a:schemeClr val="accent3">
            <a:shade val="80000"/>
            <a:hueOff val="34214"/>
            <a:satOff val="836"/>
            <a:lumOff val="31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Son arrastrados por el tránsito intestinal.</a:t>
          </a:r>
        </a:p>
      </dsp:txBody>
      <dsp:txXfrm>
        <a:off x="7236135" y="848588"/>
        <a:ext cx="1677769" cy="988120"/>
      </dsp:txXfrm>
    </dsp:sp>
    <dsp:sp modelId="{229AB363-B0B4-42C4-B2EF-C77A2AF23875}">
      <dsp:nvSpPr>
        <dsp:cNvPr id="0" name=""/>
        <dsp:cNvSpPr/>
      </dsp:nvSpPr>
      <dsp:spPr>
        <a:xfrm>
          <a:off x="2963326" y="465621"/>
          <a:ext cx="5988720" cy="5988720"/>
        </a:xfrm>
        <a:custGeom>
          <a:avLst/>
          <a:gdLst/>
          <a:ahLst/>
          <a:cxnLst/>
          <a:rect l="0" t="0" r="0" b="0"/>
          <a:pathLst>
            <a:path>
              <a:moveTo>
                <a:pt x="5549909" y="1433795"/>
              </a:moveTo>
              <a:arcTo wR="2994360" hR="2994360" stAng="19715363" swAng="1228068"/>
            </a:path>
          </a:pathLst>
        </a:custGeom>
        <a:noFill/>
        <a:ln w="9525" cap="rnd" cmpd="sng" algn="ctr">
          <a:solidFill>
            <a:schemeClr val="accent3">
              <a:shade val="90000"/>
              <a:hueOff val="34200"/>
              <a:satOff val="-7"/>
              <a:lumOff val="27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3AD39-B718-416C-BA19-AF3AA6B48522}">
      <dsp:nvSpPr>
        <dsp:cNvPr id="0" name=""/>
        <dsp:cNvSpPr/>
      </dsp:nvSpPr>
      <dsp:spPr>
        <a:xfrm>
          <a:off x="7859786" y="2902224"/>
          <a:ext cx="2184521" cy="1115514"/>
        </a:xfrm>
        <a:prstGeom prst="roundRect">
          <a:avLst/>
        </a:prstGeom>
        <a:solidFill>
          <a:schemeClr val="accent3">
            <a:shade val="80000"/>
            <a:hueOff val="68428"/>
            <a:satOff val="1671"/>
            <a:lumOff val="63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Se van transformando en quiste por la falta de agua.</a:t>
          </a:r>
          <a:endParaRPr lang="es-MX" sz="2000" i="0" kern="1200" dirty="0"/>
        </a:p>
      </dsp:txBody>
      <dsp:txXfrm>
        <a:off x="7914241" y="2956679"/>
        <a:ext cx="2075611" cy="1006604"/>
      </dsp:txXfrm>
    </dsp:sp>
    <dsp:sp modelId="{0EFEC8E3-8412-4836-BCCC-3D75E12BB637}">
      <dsp:nvSpPr>
        <dsp:cNvPr id="0" name=""/>
        <dsp:cNvSpPr/>
      </dsp:nvSpPr>
      <dsp:spPr>
        <a:xfrm>
          <a:off x="2963326" y="465621"/>
          <a:ext cx="5988720" cy="5988720"/>
        </a:xfrm>
        <a:custGeom>
          <a:avLst/>
          <a:gdLst/>
          <a:ahLst/>
          <a:cxnLst/>
          <a:rect l="0" t="0" r="0" b="0"/>
          <a:pathLst>
            <a:path>
              <a:moveTo>
                <a:pt x="5934015" y="3564114"/>
              </a:moveTo>
              <a:arcTo wR="2994360" hR="2994360" stAng="658133" swAng="1384290"/>
            </a:path>
          </a:pathLst>
        </a:custGeom>
        <a:noFill/>
        <a:ln w="9525" cap="rnd" cmpd="sng" algn="ctr">
          <a:solidFill>
            <a:schemeClr val="accent3">
              <a:shade val="90000"/>
              <a:hueOff val="68400"/>
              <a:satOff val="-14"/>
              <a:lumOff val="54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649EC-F2E4-4F28-B576-5F3D2C8A3B7A}">
      <dsp:nvSpPr>
        <dsp:cNvPr id="0" name=""/>
        <dsp:cNvSpPr/>
      </dsp:nvSpPr>
      <dsp:spPr>
        <a:xfrm>
          <a:off x="7411865" y="5146264"/>
          <a:ext cx="1326307" cy="862099"/>
        </a:xfrm>
        <a:prstGeom prst="roundRect">
          <a:avLst/>
        </a:prstGeom>
        <a:solidFill>
          <a:schemeClr val="accent3">
            <a:shade val="80000"/>
            <a:hueOff val="102641"/>
            <a:satOff val="2507"/>
            <a:lumOff val="94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Quiste sale con las heces.</a:t>
          </a:r>
        </a:p>
      </dsp:txBody>
      <dsp:txXfrm>
        <a:off x="7453949" y="5188348"/>
        <a:ext cx="1242139" cy="777931"/>
      </dsp:txXfrm>
    </dsp:sp>
    <dsp:sp modelId="{BA7B0343-3BA1-4FA4-B60B-EA03D104BE73}">
      <dsp:nvSpPr>
        <dsp:cNvPr id="0" name=""/>
        <dsp:cNvSpPr/>
      </dsp:nvSpPr>
      <dsp:spPr>
        <a:xfrm>
          <a:off x="2963326" y="465621"/>
          <a:ext cx="5988720" cy="5988720"/>
        </a:xfrm>
        <a:custGeom>
          <a:avLst/>
          <a:gdLst/>
          <a:ahLst/>
          <a:cxnLst/>
          <a:rect l="0" t="0" r="0" b="0"/>
          <a:pathLst>
            <a:path>
              <a:moveTo>
                <a:pt x="4558234" y="5547885"/>
              </a:moveTo>
              <a:arcTo wR="2994360" hR="2994360" stAng="3510909" swAng="1110101"/>
            </a:path>
          </a:pathLst>
        </a:custGeom>
        <a:noFill/>
        <a:ln w="9525" cap="rnd" cmpd="sng" algn="ctr">
          <a:solidFill>
            <a:schemeClr val="accent3">
              <a:shade val="90000"/>
              <a:hueOff val="102601"/>
              <a:satOff val="-21"/>
              <a:lumOff val="81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68B6-EA14-4918-9206-D700256227B7}">
      <dsp:nvSpPr>
        <dsp:cNvPr id="0" name=""/>
        <dsp:cNvSpPr/>
      </dsp:nvSpPr>
      <dsp:spPr>
        <a:xfrm>
          <a:off x="5294533" y="6023292"/>
          <a:ext cx="1326307" cy="862099"/>
        </a:xfrm>
        <a:prstGeom prst="roundRect">
          <a:avLst/>
        </a:prstGeom>
        <a:solidFill>
          <a:schemeClr val="accent3">
            <a:shade val="80000"/>
            <a:hueOff val="136855"/>
            <a:satOff val="3343"/>
            <a:lumOff val="1265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Se ingiere.</a:t>
          </a:r>
        </a:p>
      </dsp:txBody>
      <dsp:txXfrm>
        <a:off x="5336617" y="6065376"/>
        <a:ext cx="1242139" cy="777931"/>
      </dsp:txXfrm>
    </dsp:sp>
    <dsp:sp modelId="{6D674ECB-62F3-4DA0-9486-8204372F5B32}">
      <dsp:nvSpPr>
        <dsp:cNvPr id="0" name=""/>
        <dsp:cNvSpPr/>
      </dsp:nvSpPr>
      <dsp:spPr>
        <a:xfrm>
          <a:off x="2963326" y="465621"/>
          <a:ext cx="5988720" cy="5988720"/>
        </a:xfrm>
        <a:custGeom>
          <a:avLst/>
          <a:gdLst/>
          <a:ahLst/>
          <a:cxnLst/>
          <a:rect l="0" t="0" r="0" b="0"/>
          <a:pathLst>
            <a:path>
              <a:moveTo>
                <a:pt x="2322462" y="5912364"/>
              </a:moveTo>
              <a:arcTo wR="2994360" hR="2994360" stAng="6178013" swAng="1013137"/>
            </a:path>
          </a:pathLst>
        </a:custGeom>
        <a:noFill/>
        <a:ln w="9525" cap="rnd" cmpd="sng" algn="ctr">
          <a:solidFill>
            <a:schemeClr val="accent3">
              <a:shade val="90000"/>
              <a:hueOff val="136801"/>
              <a:satOff val="-27"/>
              <a:lumOff val="109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FB49D-E801-4B60-B1D5-3ED98D8D485F}">
      <dsp:nvSpPr>
        <dsp:cNvPr id="0" name=""/>
        <dsp:cNvSpPr/>
      </dsp:nvSpPr>
      <dsp:spPr>
        <a:xfrm>
          <a:off x="3044968" y="5102085"/>
          <a:ext cx="1590773" cy="950456"/>
        </a:xfrm>
        <a:prstGeom prst="roundRect">
          <a:avLst/>
        </a:prstGeom>
        <a:solidFill>
          <a:schemeClr val="accent3">
            <a:shade val="80000"/>
            <a:hueOff val="171069"/>
            <a:satOff val="4179"/>
            <a:lumOff val="158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Quiste libera al trofozoíto en el duodeno.</a:t>
          </a:r>
        </a:p>
      </dsp:txBody>
      <dsp:txXfrm>
        <a:off x="3091365" y="5148482"/>
        <a:ext cx="1497979" cy="857662"/>
      </dsp:txXfrm>
    </dsp:sp>
    <dsp:sp modelId="{D12C4785-FEF8-412B-A603-4BB358DD75EB}">
      <dsp:nvSpPr>
        <dsp:cNvPr id="0" name=""/>
        <dsp:cNvSpPr/>
      </dsp:nvSpPr>
      <dsp:spPr>
        <a:xfrm>
          <a:off x="2963326" y="465621"/>
          <a:ext cx="5988720" cy="5988720"/>
        </a:xfrm>
        <a:custGeom>
          <a:avLst/>
          <a:gdLst/>
          <a:ahLst/>
          <a:cxnLst/>
          <a:rect l="0" t="0" r="0" b="0"/>
          <a:pathLst>
            <a:path>
              <a:moveTo>
                <a:pt x="484103" y="4626783"/>
              </a:moveTo>
              <a:arcTo wR="2994360" hR="2994360" stAng="8817840" swAng="1309287"/>
            </a:path>
          </a:pathLst>
        </a:custGeom>
        <a:noFill/>
        <a:ln w="9525" cap="rnd" cmpd="sng" algn="ctr">
          <a:solidFill>
            <a:schemeClr val="accent3">
              <a:shade val="90000"/>
              <a:hueOff val="171001"/>
              <a:satOff val="-34"/>
              <a:lumOff val="136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58A30-59FB-4FC6-8E31-88B5F1E95D96}">
      <dsp:nvSpPr>
        <dsp:cNvPr id="0" name=""/>
        <dsp:cNvSpPr/>
      </dsp:nvSpPr>
      <dsp:spPr>
        <a:xfrm>
          <a:off x="2054925" y="2888974"/>
          <a:ext cx="1816802" cy="1142015"/>
        </a:xfrm>
        <a:prstGeom prst="roundRect">
          <a:avLst/>
        </a:prstGeom>
        <a:solidFill>
          <a:schemeClr val="accent3">
            <a:shade val="80000"/>
            <a:hueOff val="205283"/>
            <a:satOff val="5014"/>
            <a:lumOff val="1897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Crece y se fija a la pared intestinal</a:t>
          </a:r>
          <a:r>
            <a:rPr lang="es-MX" sz="2400" kern="1200" dirty="0"/>
            <a:t>.</a:t>
          </a:r>
        </a:p>
      </dsp:txBody>
      <dsp:txXfrm>
        <a:off x="2110674" y="2944723"/>
        <a:ext cx="1705304" cy="1030517"/>
      </dsp:txXfrm>
    </dsp:sp>
    <dsp:sp modelId="{4160A057-5691-4B2D-AB23-4FF6B68B5E83}">
      <dsp:nvSpPr>
        <dsp:cNvPr id="0" name=""/>
        <dsp:cNvSpPr/>
      </dsp:nvSpPr>
      <dsp:spPr>
        <a:xfrm>
          <a:off x="2963326" y="465621"/>
          <a:ext cx="5988720" cy="5988720"/>
        </a:xfrm>
        <a:custGeom>
          <a:avLst/>
          <a:gdLst/>
          <a:ahLst/>
          <a:cxnLst/>
          <a:rect l="0" t="0" r="0" b="0"/>
          <a:pathLst>
            <a:path>
              <a:moveTo>
                <a:pt x="57100" y="2412379"/>
              </a:moveTo>
              <a:arcTo wR="2994360" hR="2994360" stAng="11472436" swAng="1265685"/>
            </a:path>
          </a:pathLst>
        </a:custGeom>
        <a:noFill/>
        <a:ln w="9525" cap="rnd" cmpd="sng" algn="ctr">
          <a:solidFill>
            <a:schemeClr val="accent3">
              <a:shade val="90000"/>
              <a:hueOff val="205201"/>
              <a:satOff val="-41"/>
              <a:lumOff val="163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5D7F3-84E9-4EDD-9569-A84ADA42D29A}">
      <dsp:nvSpPr>
        <dsp:cNvPr id="0" name=""/>
        <dsp:cNvSpPr/>
      </dsp:nvSpPr>
      <dsp:spPr>
        <a:xfrm>
          <a:off x="2899710" y="834889"/>
          <a:ext cx="1881287" cy="1015519"/>
        </a:xfrm>
        <a:prstGeom prst="roundRect">
          <a:avLst/>
        </a:prstGeom>
        <a:solidFill>
          <a:schemeClr val="accent3">
            <a:shade val="80000"/>
            <a:hueOff val="239496"/>
            <a:satOff val="5850"/>
            <a:lumOff val="22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Se multiplica por fisión binaria longitudinal.</a:t>
          </a:r>
        </a:p>
      </dsp:txBody>
      <dsp:txXfrm>
        <a:off x="2949284" y="884463"/>
        <a:ext cx="1782139" cy="916371"/>
      </dsp:txXfrm>
    </dsp:sp>
    <dsp:sp modelId="{B686C739-B9B7-4D31-8C73-1331E95D0108}">
      <dsp:nvSpPr>
        <dsp:cNvPr id="0" name=""/>
        <dsp:cNvSpPr/>
      </dsp:nvSpPr>
      <dsp:spPr>
        <a:xfrm>
          <a:off x="2963326" y="465621"/>
          <a:ext cx="5988720" cy="5988720"/>
        </a:xfrm>
        <a:custGeom>
          <a:avLst/>
          <a:gdLst/>
          <a:ahLst/>
          <a:cxnLst/>
          <a:rect l="0" t="0" r="0" b="0"/>
          <a:pathLst>
            <a:path>
              <a:moveTo>
                <a:pt x="1558685" y="366617"/>
              </a:moveTo>
              <a:arcTo wR="2994360" hR="2994360" stAng="14480993" swAng="621838"/>
            </a:path>
          </a:pathLst>
        </a:custGeom>
        <a:noFill/>
        <a:ln w="9525" cap="rnd" cmpd="sng" algn="ctr">
          <a:solidFill>
            <a:schemeClr val="accent3">
              <a:shade val="90000"/>
              <a:hueOff val="239401"/>
              <a:satOff val="-48"/>
              <a:lumOff val="190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05F1B-ACF2-43FF-B202-40D77EDB71CF}">
      <dsp:nvSpPr>
        <dsp:cNvPr id="0" name=""/>
        <dsp:cNvSpPr/>
      </dsp:nvSpPr>
      <dsp:spPr>
        <a:xfrm>
          <a:off x="2398898" y="146726"/>
          <a:ext cx="7013550" cy="7013550"/>
        </a:xfrm>
        <a:prstGeom prst="circularArrow">
          <a:avLst>
            <a:gd name="adj1" fmla="val 5544"/>
            <a:gd name="adj2" fmla="val 330680"/>
            <a:gd name="adj3" fmla="val 14736425"/>
            <a:gd name="adj4" fmla="val 16824943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28A2B-A859-4884-8AC3-8A1828A6C2F5}">
      <dsp:nvSpPr>
        <dsp:cNvPr id="0" name=""/>
        <dsp:cNvSpPr/>
      </dsp:nvSpPr>
      <dsp:spPr>
        <a:xfrm>
          <a:off x="4986478" y="173493"/>
          <a:ext cx="1838390" cy="101688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Esporozoíto inoculado con la picadura del mosquito.</a:t>
          </a:r>
        </a:p>
      </dsp:txBody>
      <dsp:txXfrm>
        <a:off x="5036118" y="223133"/>
        <a:ext cx="1739110" cy="917600"/>
      </dsp:txXfrm>
    </dsp:sp>
    <dsp:sp modelId="{B6C26665-7DD7-45D9-85A0-19B73F46D029}">
      <dsp:nvSpPr>
        <dsp:cNvPr id="0" name=""/>
        <dsp:cNvSpPr/>
      </dsp:nvSpPr>
      <dsp:spPr>
        <a:xfrm>
          <a:off x="7111926" y="733716"/>
          <a:ext cx="1686565" cy="843282"/>
        </a:xfrm>
        <a:prstGeom prst="roundRect">
          <a:avLst/>
        </a:prstGeom>
        <a:solidFill>
          <a:schemeClr val="accent3">
            <a:shade val="80000"/>
            <a:hueOff val="26611"/>
            <a:satOff val="650"/>
            <a:lumOff val="24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Infecta un hepatocito.</a:t>
          </a:r>
        </a:p>
      </dsp:txBody>
      <dsp:txXfrm>
        <a:off x="7153092" y="774882"/>
        <a:ext cx="1604233" cy="760950"/>
      </dsp:txXfrm>
    </dsp:sp>
    <dsp:sp modelId="{9CD71020-8E47-491A-BD1B-41790B79124B}">
      <dsp:nvSpPr>
        <dsp:cNvPr id="0" name=""/>
        <dsp:cNvSpPr/>
      </dsp:nvSpPr>
      <dsp:spPr>
        <a:xfrm>
          <a:off x="7489890" y="1975558"/>
          <a:ext cx="2679531" cy="1020650"/>
        </a:xfrm>
        <a:prstGeom prst="roundRect">
          <a:avLst/>
        </a:prstGeom>
        <a:solidFill>
          <a:schemeClr val="accent3">
            <a:shade val="80000"/>
            <a:hueOff val="53221"/>
            <a:satOff val="1300"/>
            <a:lumOff val="491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Se multiplica y se rompe la célula, liberando merozoitos de primera generación.</a:t>
          </a:r>
          <a:endParaRPr lang="es-MX" sz="1600" i="0" kern="1200" dirty="0"/>
        </a:p>
      </dsp:txBody>
      <dsp:txXfrm>
        <a:off x="7539714" y="2025382"/>
        <a:ext cx="2579883" cy="921002"/>
      </dsp:txXfrm>
    </dsp:sp>
    <dsp:sp modelId="{4F79BF86-B3EE-4042-9BDC-EF42A34C7992}">
      <dsp:nvSpPr>
        <dsp:cNvPr id="0" name=""/>
        <dsp:cNvSpPr/>
      </dsp:nvSpPr>
      <dsp:spPr>
        <a:xfrm>
          <a:off x="7423431" y="3718222"/>
          <a:ext cx="2812449" cy="1232221"/>
        </a:xfrm>
        <a:prstGeom prst="roundRect">
          <a:avLst/>
        </a:prstGeom>
        <a:solidFill>
          <a:schemeClr val="accent3">
            <a:shade val="80000"/>
            <a:hueOff val="79832"/>
            <a:satOff val="1950"/>
            <a:lumOff val="7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 err="1"/>
            <a:t>Merozoítos</a:t>
          </a:r>
          <a:r>
            <a:rPr lang="es-MX" sz="1800" kern="1200" dirty="0"/>
            <a:t> invaden un eritrocito y cambia de forma a trofozoíto inmaduro.</a:t>
          </a:r>
          <a:endParaRPr lang="es-MX" sz="1800" i="0" kern="1200" dirty="0"/>
        </a:p>
      </dsp:txBody>
      <dsp:txXfrm>
        <a:off x="7483583" y="3778374"/>
        <a:ext cx="2692145" cy="1111917"/>
      </dsp:txXfrm>
    </dsp:sp>
    <dsp:sp modelId="{3F29ED94-63D7-4856-B4FB-7C5E87AF5FA5}">
      <dsp:nvSpPr>
        <dsp:cNvPr id="0" name=""/>
        <dsp:cNvSpPr/>
      </dsp:nvSpPr>
      <dsp:spPr>
        <a:xfrm>
          <a:off x="7350335" y="5308879"/>
          <a:ext cx="2110854" cy="910028"/>
        </a:xfrm>
        <a:prstGeom prst="roundRect">
          <a:avLst/>
        </a:prstGeom>
        <a:solidFill>
          <a:schemeClr val="accent3">
            <a:shade val="80000"/>
            <a:hueOff val="106443"/>
            <a:satOff val="2600"/>
            <a:lumOff val="98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Trofozoíto madura y se convierte en esquizonte.</a:t>
          </a:r>
          <a:endParaRPr lang="es-MX" sz="1800" i="0" kern="1200" dirty="0"/>
        </a:p>
      </dsp:txBody>
      <dsp:txXfrm>
        <a:off x="7394759" y="5353303"/>
        <a:ext cx="2022006" cy="821180"/>
      </dsp:txXfrm>
    </dsp:sp>
    <dsp:sp modelId="{D8A9BA31-841B-4FED-A98D-3FA2D012AC97}">
      <dsp:nvSpPr>
        <dsp:cNvPr id="0" name=""/>
        <dsp:cNvSpPr/>
      </dsp:nvSpPr>
      <dsp:spPr>
        <a:xfrm>
          <a:off x="4784031" y="5881242"/>
          <a:ext cx="2402310" cy="1039438"/>
        </a:xfrm>
        <a:prstGeom prst="roundRect">
          <a:avLst/>
        </a:prstGeom>
        <a:solidFill>
          <a:schemeClr val="accent3">
            <a:shade val="80000"/>
            <a:hueOff val="133054"/>
            <a:satOff val="3250"/>
            <a:lumOff val="122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El esquizonte maduro rompe la célula y libera </a:t>
          </a:r>
          <a:r>
            <a:rPr lang="es-MX" sz="1800" kern="1200" dirty="0" err="1"/>
            <a:t>merozoítos</a:t>
          </a:r>
          <a:endParaRPr lang="es-MX" sz="1800" i="0" kern="1200" dirty="0"/>
        </a:p>
      </dsp:txBody>
      <dsp:txXfrm>
        <a:off x="4834772" y="5931983"/>
        <a:ext cx="2300828" cy="937956"/>
      </dsp:txXfrm>
    </dsp:sp>
    <dsp:sp modelId="{187ABDEA-3183-418C-9E96-E75915F1B2FA}">
      <dsp:nvSpPr>
        <dsp:cNvPr id="0" name=""/>
        <dsp:cNvSpPr/>
      </dsp:nvSpPr>
      <dsp:spPr>
        <a:xfrm>
          <a:off x="1457734" y="5056688"/>
          <a:ext cx="3127044" cy="1281089"/>
        </a:xfrm>
        <a:prstGeom prst="roundRect">
          <a:avLst/>
        </a:prstGeom>
        <a:solidFill>
          <a:schemeClr val="accent3">
            <a:shade val="80000"/>
            <a:hueOff val="159664"/>
            <a:satOff val="3900"/>
            <a:lumOff val="14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 err="1"/>
            <a:t>Merozoítos</a:t>
          </a:r>
          <a:r>
            <a:rPr lang="es-MX" sz="1800" kern="1200" dirty="0"/>
            <a:t> invaden otro eritrocito, y se diferencian sexualmente en </a:t>
          </a:r>
          <a:r>
            <a:rPr lang="es-MX" sz="1800" kern="1200" dirty="0" err="1"/>
            <a:t>microgametocitos</a:t>
          </a:r>
          <a:r>
            <a:rPr lang="es-MX" sz="1800" kern="1200" dirty="0"/>
            <a:t> y </a:t>
          </a:r>
          <a:r>
            <a:rPr lang="es-MX" sz="1800" kern="1200" dirty="0" err="1"/>
            <a:t>macrogametocitos</a:t>
          </a:r>
          <a:r>
            <a:rPr lang="es-MX" sz="1800" kern="1200" dirty="0"/>
            <a:t>.</a:t>
          </a:r>
          <a:endParaRPr lang="es-MX" sz="1800" i="0" kern="1200" dirty="0"/>
        </a:p>
      </dsp:txBody>
      <dsp:txXfrm>
        <a:off x="1520272" y="5119226"/>
        <a:ext cx="3001968" cy="1156013"/>
      </dsp:txXfrm>
    </dsp:sp>
    <dsp:sp modelId="{C7A70C9D-068C-48C2-A334-23E8631EA97A}">
      <dsp:nvSpPr>
        <dsp:cNvPr id="0" name=""/>
        <dsp:cNvSpPr/>
      </dsp:nvSpPr>
      <dsp:spPr>
        <a:xfrm>
          <a:off x="1550503" y="3625455"/>
          <a:ext cx="2146761" cy="967177"/>
        </a:xfrm>
        <a:prstGeom prst="roundRect">
          <a:avLst/>
        </a:prstGeom>
        <a:solidFill>
          <a:schemeClr val="accent3">
            <a:shade val="80000"/>
            <a:hueOff val="186275"/>
            <a:satOff val="4550"/>
            <a:lumOff val="172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 err="1"/>
            <a:t>Anopheles</a:t>
          </a:r>
          <a:r>
            <a:rPr lang="es-MX" sz="1800" kern="1200" dirty="0"/>
            <a:t> pica al humano y se lleva gametocitos.</a:t>
          </a:r>
          <a:endParaRPr lang="es-MX" sz="1800" i="0" kern="1200" dirty="0"/>
        </a:p>
      </dsp:txBody>
      <dsp:txXfrm>
        <a:off x="1597717" y="3672669"/>
        <a:ext cx="2052333" cy="872749"/>
      </dsp:txXfrm>
    </dsp:sp>
    <dsp:sp modelId="{9DDFAB7C-F35D-4093-B5E2-C06A44590B29}">
      <dsp:nvSpPr>
        <dsp:cNvPr id="0" name=""/>
        <dsp:cNvSpPr/>
      </dsp:nvSpPr>
      <dsp:spPr>
        <a:xfrm>
          <a:off x="1730835" y="1978651"/>
          <a:ext cx="2342690" cy="1139915"/>
        </a:xfrm>
        <a:prstGeom prst="roundRect">
          <a:avLst/>
        </a:prstGeom>
        <a:solidFill>
          <a:schemeClr val="accent3">
            <a:shade val="80000"/>
            <a:hueOff val="212886"/>
            <a:satOff val="5200"/>
            <a:lumOff val="196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Gametocitos maduran y se fecundan, formando el </a:t>
          </a:r>
          <a:r>
            <a:rPr lang="es-MX" sz="1800" kern="1200" dirty="0" err="1"/>
            <a:t>ooquineto</a:t>
          </a:r>
          <a:r>
            <a:rPr lang="es-MX" sz="1800" kern="1200" dirty="0"/>
            <a:t>.</a:t>
          </a:r>
          <a:endParaRPr lang="es-MX" sz="1800" i="0" kern="1200" dirty="0"/>
        </a:p>
      </dsp:txBody>
      <dsp:txXfrm>
        <a:off x="1786481" y="2034297"/>
        <a:ext cx="2231398" cy="1028623"/>
      </dsp:txXfrm>
    </dsp:sp>
    <dsp:sp modelId="{D8E299DA-FABF-4A22-A34C-CE502DD61AAD}">
      <dsp:nvSpPr>
        <dsp:cNvPr id="0" name=""/>
        <dsp:cNvSpPr/>
      </dsp:nvSpPr>
      <dsp:spPr>
        <a:xfrm>
          <a:off x="2787962" y="718865"/>
          <a:ext cx="1950833" cy="1011526"/>
        </a:xfrm>
        <a:prstGeom prst="roundRect">
          <a:avLst/>
        </a:prstGeom>
        <a:solidFill>
          <a:schemeClr val="accent3">
            <a:shade val="80000"/>
            <a:hueOff val="239496"/>
            <a:satOff val="5850"/>
            <a:lumOff val="22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/>
            <a:t>Ooquineto</a:t>
          </a:r>
          <a:r>
            <a:rPr lang="es-MX" sz="1600" kern="1200" dirty="0"/>
            <a:t> da lugar al ooquiste, el que genera miles de esporozoítos.</a:t>
          </a:r>
          <a:endParaRPr lang="es-MX" sz="1600" i="0" kern="1200" dirty="0"/>
        </a:p>
      </dsp:txBody>
      <dsp:txXfrm>
        <a:off x="2837341" y="768244"/>
        <a:ext cx="1852075" cy="912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28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3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1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7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0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1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15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98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0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5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4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2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1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8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7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68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2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46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51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6041CFD-1CDC-4879-B60E-6C88091E4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s parásitos protegen contra SARS-CoV-2?">
            <a:extLst>
              <a:ext uri="{FF2B5EF4-FFF2-40B4-BE49-F238E27FC236}">
                <a16:creationId xmlns:a16="http://schemas.microsoft.com/office/drawing/2014/main" id="{8D0663A5-D50A-4D2C-8152-521E313CA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BA46762-9937-4CA8-A8D6-37938A741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9817EB-A4DC-4B78-A0C4-EB5907DE7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>
            <a:normAutofit/>
          </a:bodyPr>
          <a:lstStyle/>
          <a:p>
            <a:r>
              <a:rPr lang="es-MX" b="1"/>
              <a:t>PARÁSITOS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6466EC-94C1-4770-B63C-1040C9DF1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>
            <a:normAutofit/>
          </a:bodyPr>
          <a:lstStyle/>
          <a:p>
            <a:endParaRPr lang="es-MX" dirty="0"/>
          </a:p>
          <a:p>
            <a:r>
              <a:rPr lang="es-MX" dirty="0"/>
              <a:t>Garduño </a:t>
            </a:r>
            <a:r>
              <a:rPr lang="es-MX" dirty="0" err="1"/>
              <a:t>Erriberri</a:t>
            </a:r>
            <a:r>
              <a:rPr lang="es-MX" dirty="0"/>
              <a:t> Maitane</a:t>
            </a:r>
          </a:p>
        </p:txBody>
      </p:sp>
    </p:spTree>
    <p:extLst>
      <p:ext uri="{BB962C8B-B14F-4D97-AF65-F5344CB8AC3E}">
        <p14:creationId xmlns:p14="http://schemas.microsoft.com/office/powerpoint/2010/main" val="40518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5518FC2-47BB-4D21-96F0-4B3005E02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459278" cy="902414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Ciertos parásitos pueden ser </a:t>
            </a:r>
            <a:r>
              <a:rPr lang="es-MX" sz="2000" b="1" dirty="0"/>
              <a:t>cosmopolitas</a:t>
            </a:r>
            <a:r>
              <a:rPr lang="es-MX" sz="2000" dirty="0"/>
              <a:t>, o su frecuencia puede ser alta o baja, o incluso pueden no estar presentes en un área geográfica determinada.</a:t>
            </a:r>
          </a:p>
        </p:txBody>
      </p:sp>
      <p:pic>
        <p:nvPicPr>
          <p:cNvPr id="4098" name="Picture 2" descr="Enfermedad tropical - Wikipedia, la enciclopedia libre">
            <a:extLst>
              <a:ext uri="{FF2B5EF4-FFF2-40B4-BE49-F238E27FC236}">
                <a16:creationId xmlns:a16="http://schemas.microsoft.com/office/drawing/2014/main" id="{60EB4F59-2FEC-4820-A7F2-46C3A8CB8D8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1" b="201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56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EAE6430-E0EF-40BE-887E-D1A6B330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805" y="1354668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dirty="0"/>
              <a:t>PROTOZOARIOS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C33B2F8-14C7-4F3D-AEAA-5777B3F95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7137" y="3940629"/>
            <a:ext cx="7197726" cy="1240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7799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0506295-97DC-413C-B7AE-08D86919E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810" y="781878"/>
            <a:ext cx="6492644" cy="5140620"/>
          </a:xfrm>
        </p:spPr>
        <p:txBody>
          <a:bodyPr>
            <a:normAutofit lnSpcReduction="10000"/>
          </a:bodyPr>
          <a:lstStyle/>
          <a:p>
            <a:pPr algn="ctr"/>
            <a:endParaRPr lang="es-MX" sz="2400" dirty="0"/>
          </a:p>
          <a:p>
            <a:pPr algn="ctr"/>
            <a:r>
              <a:rPr lang="es-MX" sz="2400" b="1" dirty="0"/>
              <a:t>Son organismos:</a:t>
            </a:r>
          </a:p>
          <a:p>
            <a:pPr algn="ctr"/>
            <a:endParaRPr lang="es-MX" sz="2400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 b="1" dirty="0"/>
              <a:t> </a:t>
            </a:r>
            <a:r>
              <a:rPr lang="es-MX" sz="2400" dirty="0"/>
              <a:t>Unicelulares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 dirty="0" err="1"/>
              <a:t>Eucariotes</a:t>
            </a:r>
            <a:endParaRPr lang="es-MX" sz="2400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 dirty="0"/>
              <a:t>Carecen de pared celular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 dirty="0"/>
              <a:t>Clasificación según: Capacidad de movimiento y nutrición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 dirty="0"/>
              <a:t>Principalmente acuáticos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 dirty="0"/>
              <a:t>La mayoría tienen vida libre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 dirty="0"/>
              <a:t>Metabolismo anaerobio</a:t>
            </a:r>
          </a:p>
        </p:txBody>
      </p:sp>
      <p:pic>
        <p:nvPicPr>
          <p:cNvPr id="5122" name="Picture 2" descr="Protozoo - Wikipedia, la enciclopedia libre">
            <a:extLst>
              <a:ext uri="{FF2B5EF4-FFF2-40B4-BE49-F238E27FC236}">
                <a16:creationId xmlns:a16="http://schemas.microsoft.com/office/drawing/2014/main" id="{A3F857DA-CA71-4071-B3B0-DEF33DE2095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4" r="260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01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06E3B3-F83C-4813-B93B-7DC2B3193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73340"/>
              </p:ext>
            </p:extLst>
          </p:nvPr>
        </p:nvGraphicFramePr>
        <p:xfrm>
          <a:off x="689113" y="463827"/>
          <a:ext cx="10827026" cy="469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B1B41FB-34F2-4EA5-A09B-406283152E25}"/>
              </a:ext>
            </a:extLst>
          </p:cNvPr>
          <p:cNvSpPr txBox="1"/>
          <p:nvPr/>
        </p:nvSpPr>
        <p:spPr>
          <a:xfrm>
            <a:off x="1378226" y="52203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Dentro del </a:t>
            </a:r>
            <a:r>
              <a:rPr lang="es-MX" sz="2400" i="1" dirty="0" err="1"/>
              <a:t>phylum</a:t>
            </a:r>
            <a:r>
              <a:rPr lang="es-MX" sz="2400" i="1" dirty="0"/>
              <a:t> </a:t>
            </a:r>
            <a:r>
              <a:rPr lang="es-MX" sz="2400" b="1" i="0" dirty="0" err="1"/>
              <a:t>Sarcomastigophora</a:t>
            </a:r>
            <a:r>
              <a:rPr lang="es-MX" sz="2400" b="1" i="0" dirty="0"/>
              <a:t> </a:t>
            </a:r>
            <a:r>
              <a:rPr lang="es-MX" sz="2400" i="0" dirty="0"/>
              <a:t>encontramos los </a:t>
            </a:r>
            <a:r>
              <a:rPr lang="es-MX" sz="2400" i="1" dirty="0" err="1"/>
              <a:t>subphylum</a:t>
            </a:r>
            <a:r>
              <a:rPr lang="es-MX" sz="2400" i="1" dirty="0"/>
              <a:t> </a:t>
            </a:r>
            <a:r>
              <a:rPr lang="es-MX" sz="2400" b="1" dirty="0" err="1"/>
              <a:t>Sarcodina</a:t>
            </a:r>
            <a:r>
              <a:rPr lang="es-MX" sz="2400" b="1" dirty="0"/>
              <a:t> y </a:t>
            </a:r>
            <a:r>
              <a:rPr lang="es-MX" sz="2400" b="1" dirty="0" err="1"/>
              <a:t>Mastigophora</a:t>
            </a:r>
            <a:r>
              <a:rPr lang="es-MX" sz="2400" b="1" dirty="0"/>
              <a:t>.</a:t>
            </a:r>
            <a:endParaRPr lang="es-MX" sz="2400" b="1" i="0" dirty="0"/>
          </a:p>
          <a:p>
            <a:pPr algn="ctr"/>
            <a:r>
              <a:rPr lang="es-MX" sz="2400" dirty="0"/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8EA4ED1-4541-4814-97A6-BDBD8C48E511}"/>
              </a:ext>
            </a:extLst>
          </p:cNvPr>
          <p:cNvSpPr txBox="1"/>
          <p:nvPr/>
        </p:nvSpPr>
        <p:spPr>
          <a:xfrm>
            <a:off x="3631096" y="265043"/>
            <a:ext cx="417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CLASIFICACIÓN</a:t>
            </a:r>
          </a:p>
        </p:txBody>
      </p:sp>
    </p:spTree>
    <p:extLst>
      <p:ext uri="{BB962C8B-B14F-4D97-AF65-F5344CB8AC3E}">
        <p14:creationId xmlns:p14="http://schemas.microsoft.com/office/powerpoint/2010/main" val="1078220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1D14FA6-26FB-41B6-ACFD-D5F90BFF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1"/>
            <a:ext cx="3680885" cy="1371600"/>
          </a:xfrm>
        </p:spPr>
        <p:txBody>
          <a:bodyPr/>
          <a:lstStyle/>
          <a:p>
            <a:pPr algn="ctr"/>
            <a:r>
              <a:rPr lang="es-MX" b="1"/>
              <a:t>FORMAS O ESTADIOS:</a:t>
            </a:r>
            <a:endParaRPr lang="es-MX" b="1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0796AD4-E3A9-4BF7-A53A-88CF7681B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279374"/>
            <a:ext cx="3680885" cy="2995359"/>
          </a:xfrm>
        </p:spPr>
        <p:txBody>
          <a:bodyPr>
            <a:normAutofit fontScale="92500" lnSpcReduction="10000"/>
          </a:bodyPr>
          <a:lstStyle/>
          <a:p>
            <a:endParaRPr lang="es-MX" sz="240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 b="1"/>
              <a:t>Trofozoíto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 b="1"/>
              <a:t>Quiste*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/>
              <a:t>Ooquiste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/>
              <a:t>Espora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/>
              <a:t>Meronte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400"/>
              <a:t>Esquizonte</a:t>
            </a:r>
            <a:endParaRPr lang="es-MX"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60CE8B-F465-4FC4-9533-9951C99C7FCD}"/>
              </a:ext>
            </a:extLst>
          </p:cNvPr>
          <p:cNvSpPr txBox="1"/>
          <p:nvPr/>
        </p:nvSpPr>
        <p:spPr>
          <a:xfrm>
            <a:off x="861391" y="6042991"/>
            <a:ext cx="1028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*Necesaria para la supervivencia, lo protege de las agresiones del huésped y se relaciona con la transmisión de un huésped a otro.</a:t>
            </a:r>
            <a:endParaRPr lang="es-MX" dirty="0"/>
          </a:p>
        </p:txBody>
      </p:sp>
      <p:pic>
        <p:nvPicPr>
          <p:cNvPr id="6146" name="Picture 2" descr="Taxones parasitarios aislados en muestras de vegetales. A. Larva... |  Download Scientific Diagram">
            <a:extLst>
              <a:ext uri="{FF2B5EF4-FFF2-40B4-BE49-F238E27FC236}">
                <a16:creationId xmlns:a16="http://schemas.microsoft.com/office/drawing/2014/main" id="{5D59E571-23AF-43B2-A713-13E5E6252C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11" y="609600"/>
            <a:ext cx="400480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0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597A9C5-3660-4AFF-827F-BA6E87D4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b="1" dirty="0"/>
              <a:t>GAMETOS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DB65F55-821C-4D24-A8AF-471333012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b="1" dirty="0"/>
              <a:t>MASCULINOS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CDA724B-D1DA-4887-B39C-91586EE45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b="1" dirty="0"/>
              <a:t>FEMENINOS</a:t>
            </a:r>
          </a:p>
        </p:txBody>
      </p:sp>
      <p:pic>
        <p:nvPicPr>
          <p:cNvPr id="7170" name="Picture 2" descr="La biología de los protozoos. Los protozoos; protozoos. Los fenómenos que  acompañan la fertilización 549 germinal dando lugar por división  &amp;quot;microgametes&amp;quot; y macro- gametos que fusible después de &amp;quot;reducción&amp;quot;. Mavor  (191(i)">
            <a:extLst>
              <a:ext uri="{FF2B5EF4-FFF2-40B4-BE49-F238E27FC236}">
                <a16:creationId xmlns:a16="http://schemas.microsoft.com/office/drawing/2014/main" id="{86972276-BEA5-4620-9D89-DF2B84BCF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99" y="3102890"/>
            <a:ext cx="3735250" cy="36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4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228BC724-78B3-48BC-BE3D-B3FE555F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b="1" dirty="0"/>
              <a:t>REPRODUCCIÓN</a:t>
            </a:r>
          </a:p>
        </p:txBody>
      </p:sp>
      <p:graphicFrame>
        <p:nvGraphicFramePr>
          <p:cNvPr id="15" name="Marcador de contenido 14">
            <a:extLst>
              <a:ext uri="{FF2B5EF4-FFF2-40B4-BE49-F238E27FC236}">
                <a16:creationId xmlns:a16="http://schemas.microsoft.com/office/drawing/2014/main" id="{587A7BD8-6572-4D0D-A8C7-53C898DDA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134139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062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85F8A60-FBFB-4F36-84A3-48B466B4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s-MX" b="1"/>
              <a:t>ORGANELOS DE LOCOMOCIÓN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763FA9F-35B1-4BEE-9095-361A83DD6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sz="2400" dirty="0"/>
              <a:t>Cilios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/>
              <a:t>Flagelos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/>
              <a:t>Seudópodos</a:t>
            </a:r>
          </a:p>
        </p:txBody>
      </p:sp>
      <p:pic>
        <p:nvPicPr>
          <p:cNvPr id="8194" name="Picture 2" descr="Microbiología: Protozoarios">
            <a:extLst>
              <a:ext uri="{FF2B5EF4-FFF2-40B4-BE49-F238E27FC236}">
                <a16:creationId xmlns:a16="http://schemas.microsoft.com/office/drawing/2014/main" id="{76E23535-36A6-470D-8A6D-C7904CCFD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4" t="27404"/>
          <a:stretch/>
        </p:blipFill>
        <p:spPr bwMode="auto">
          <a:xfrm>
            <a:off x="5289752" y="1044440"/>
            <a:ext cx="6095593" cy="460688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3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0BE7F6C-3D5C-43F6-B19F-0C5CEA756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2503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ANATOMÍA Y FISIOLOGÍA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38D498C-6CC1-4409-A03F-3349E70E3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135150"/>
              </p:ext>
            </p:extLst>
          </p:nvPr>
        </p:nvGraphicFramePr>
        <p:xfrm>
          <a:off x="1235764" y="1417983"/>
          <a:ext cx="10270435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561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C767469-68CC-418F-8521-093829B128C0}"/>
              </a:ext>
            </a:extLst>
          </p:cNvPr>
          <p:cNvSpPr txBox="1"/>
          <p:nvPr/>
        </p:nvSpPr>
        <p:spPr>
          <a:xfrm>
            <a:off x="225288" y="3313043"/>
            <a:ext cx="2107096" cy="523220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CITOPLASMA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B9279-E3D9-42FD-A749-2ED15D48927C}"/>
              </a:ext>
            </a:extLst>
          </p:cNvPr>
          <p:cNvSpPr txBox="1"/>
          <p:nvPr/>
        </p:nvSpPr>
        <p:spPr>
          <a:xfrm>
            <a:off x="3266660" y="5519035"/>
            <a:ext cx="2259497" cy="523220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ENDOPLASMA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FA6DCD-057F-4191-A849-515792D3C0A4}"/>
              </a:ext>
            </a:extLst>
          </p:cNvPr>
          <p:cNvSpPr txBox="1"/>
          <p:nvPr/>
        </p:nvSpPr>
        <p:spPr>
          <a:xfrm>
            <a:off x="3266661" y="1572825"/>
            <a:ext cx="2259496" cy="523220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ECTOPLASMA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49577C-6672-424B-86B0-E1864A088F19}"/>
              </a:ext>
            </a:extLst>
          </p:cNvPr>
          <p:cNvSpPr txBox="1"/>
          <p:nvPr/>
        </p:nvSpPr>
        <p:spPr>
          <a:xfrm>
            <a:off x="752062" y="2164153"/>
            <a:ext cx="170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Porción externa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C1D03F-C944-4106-8300-564A7B9A784F}"/>
              </a:ext>
            </a:extLst>
          </p:cNvPr>
          <p:cNvSpPr txBox="1"/>
          <p:nvPr/>
        </p:nvSpPr>
        <p:spPr>
          <a:xfrm>
            <a:off x="629481" y="4800487"/>
            <a:ext cx="170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Porción interna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B709A8F-C60A-41CE-A798-D5443AC153A6}"/>
              </a:ext>
            </a:extLst>
          </p:cNvPr>
          <p:cNvCxnSpPr>
            <a:cxnSpLocks/>
            <a:stCxn id="4" idx="0"/>
            <a:endCxn id="6" idx="1"/>
          </p:cNvCxnSpPr>
          <p:nvPr/>
        </p:nvCxnSpPr>
        <p:spPr>
          <a:xfrm flipV="1">
            <a:off x="1278836" y="1834435"/>
            <a:ext cx="1987825" cy="14786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3908736-6D6F-448D-AC30-FFDB9ACEA7E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278836" y="3836263"/>
            <a:ext cx="1875181" cy="19443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65F90CB-99CC-4B81-AB17-030D959154A4}"/>
              </a:ext>
            </a:extLst>
          </p:cNvPr>
          <p:cNvSpPr txBox="1"/>
          <p:nvPr/>
        </p:nvSpPr>
        <p:spPr>
          <a:xfrm>
            <a:off x="5698435" y="153504"/>
            <a:ext cx="6334539" cy="707886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Funciones</a:t>
            </a:r>
            <a:r>
              <a:rPr lang="es-MX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Movimiento, ingestión de alimentos, excreción, respiración, protección, etc.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59AA4E-4D5C-4225-B151-5AE2CC17998F}"/>
              </a:ext>
            </a:extLst>
          </p:cNvPr>
          <p:cNvSpPr txBox="1"/>
          <p:nvPr/>
        </p:nvSpPr>
        <p:spPr>
          <a:xfrm>
            <a:off x="5698435" y="1037435"/>
            <a:ext cx="6334539" cy="707886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Organelos de locomoción</a:t>
            </a:r>
            <a:r>
              <a:rPr lang="es-MX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Seudópodos, cilios, flagelos o membranas ondulantes.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95BB337-4033-43A2-B55A-4126EF90B031}"/>
              </a:ext>
            </a:extLst>
          </p:cNvPr>
          <p:cNvSpPr txBox="1"/>
          <p:nvPr/>
        </p:nvSpPr>
        <p:spPr>
          <a:xfrm>
            <a:off x="5698435" y="1921367"/>
            <a:ext cx="6334539" cy="707886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r>
              <a:rPr lang="es-MX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Peristoma</a:t>
            </a:r>
            <a:r>
              <a:rPr lang="es-MX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Porción bien diferenciada donde son ingeridos los alimentos.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214D008-9803-4F59-8177-3809818457B2}"/>
              </a:ext>
            </a:extLst>
          </p:cNvPr>
          <p:cNvSpPr txBox="1"/>
          <p:nvPr/>
        </p:nvSpPr>
        <p:spPr>
          <a:xfrm>
            <a:off x="550308" y="6329633"/>
            <a:ext cx="333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*No todas las especies lo poseen.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4907582-9DD6-4FE3-B7DA-F88D5561A908}"/>
              </a:ext>
            </a:extLst>
          </p:cNvPr>
          <p:cNvSpPr txBox="1"/>
          <p:nvPr/>
        </p:nvSpPr>
        <p:spPr>
          <a:xfrm>
            <a:off x="5698435" y="2738159"/>
            <a:ext cx="6334539" cy="707886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**</a:t>
            </a:r>
            <a:r>
              <a:rPr lang="es-MX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Citopigio</a:t>
            </a:r>
            <a:r>
              <a:rPr lang="es-MX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Estructura por la cual se expulsan las partículas no digeridas.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D009063-91E2-4B86-AD73-8E55C8192977}"/>
              </a:ext>
            </a:extLst>
          </p:cNvPr>
          <p:cNvSpPr txBox="1"/>
          <p:nvPr/>
        </p:nvSpPr>
        <p:spPr>
          <a:xfrm>
            <a:off x="3591339" y="6222704"/>
            <a:ext cx="852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**Las partículas no digeridas se pueden expulsar por la superficie del cuerpo o algunas especies la guardan como reserva de energía.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8B75796-2719-4D5A-A526-8595ACA77499}"/>
              </a:ext>
            </a:extLst>
          </p:cNvPr>
          <p:cNvSpPr txBox="1"/>
          <p:nvPr/>
        </p:nvSpPr>
        <p:spPr>
          <a:xfrm>
            <a:off x="5698434" y="4912625"/>
            <a:ext cx="6334539" cy="400110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Vacuolas</a:t>
            </a:r>
            <a:r>
              <a:rPr lang="es-MX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Alimenticias o contráctiles.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4242CE1-01BE-4A54-9E54-BA8047FA319D}"/>
              </a:ext>
            </a:extLst>
          </p:cNvPr>
          <p:cNvSpPr txBox="1"/>
          <p:nvPr/>
        </p:nvSpPr>
        <p:spPr>
          <a:xfrm>
            <a:off x="5698433" y="5441436"/>
            <a:ext cx="6334539" cy="707886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Núcleo</a:t>
            </a:r>
            <a:r>
              <a:rPr lang="es-MX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Constituido por membrana nuclear, cromatina y cariosoma.</a:t>
            </a:r>
          </a:p>
        </p:txBody>
      </p:sp>
    </p:spTree>
    <p:extLst>
      <p:ext uri="{BB962C8B-B14F-4D97-AF65-F5344CB8AC3E}">
        <p14:creationId xmlns:p14="http://schemas.microsoft.com/office/powerpoint/2010/main" val="106337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C189EE46-3681-40CE-A687-AF32E49CF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2716695"/>
            <a:ext cx="10512355" cy="3786807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b="1" dirty="0"/>
              <a:t>PARASITISMO: </a:t>
            </a:r>
            <a:r>
              <a:rPr lang="es-MX" sz="2400" dirty="0"/>
              <a:t>Relación que ocurre entre un organismo llamado </a:t>
            </a:r>
            <a:r>
              <a:rPr lang="es-MX" sz="2400" i="1" dirty="0"/>
              <a:t>parásito</a:t>
            </a:r>
            <a:r>
              <a:rPr lang="es-MX" sz="2400" dirty="0"/>
              <a:t> y otro denominado </a:t>
            </a:r>
            <a:r>
              <a:rPr lang="es-MX" sz="2400" i="1" dirty="0"/>
              <a:t>huésped, </a:t>
            </a:r>
            <a:r>
              <a:rPr lang="es-MX" sz="2400" dirty="0"/>
              <a:t>el parásito vive a expensas del huésped, causándole daño</a:t>
            </a:r>
            <a:r>
              <a:rPr lang="es-MX" sz="2400" i="1" dirty="0"/>
              <a:t>.</a:t>
            </a:r>
          </a:p>
          <a:p>
            <a:endParaRPr lang="es-MX" sz="2400" i="1" dirty="0"/>
          </a:p>
          <a:p>
            <a:pPr algn="just"/>
            <a:r>
              <a:rPr lang="es-MX" sz="2400" b="1" dirty="0"/>
              <a:t>PARASITOSIS: </a:t>
            </a:r>
            <a:r>
              <a:rPr lang="es-MX" sz="2400" dirty="0"/>
              <a:t>Es la enfermedad causada por parásitos; se presentan en todas las edades, pero más en niños; también influyen las condiciones sociales y económicas. </a:t>
            </a:r>
          </a:p>
          <a:p>
            <a:pPr marL="0" indent="0" algn="just">
              <a:buNone/>
            </a:pPr>
            <a:r>
              <a:rPr lang="es-MX" sz="2400" dirty="0"/>
              <a:t>En individuos </a:t>
            </a:r>
            <a:r>
              <a:rPr lang="es-MX" sz="2400" b="1" dirty="0"/>
              <a:t>inmunodeprimidos </a:t>
            </a:r>
            <a:r>
              <a:rPr lang="es-MX" sz="2400" dirty="0"/>
              <a:t>(por  desnutrición u otras enfermedades subyacentes) se presentan enfermedades parasitarias que tienen un comportamiento oportunista.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b="1" dirty="0"/>
          </a:p>
          <a:p>
            <a:endParaRPr lang="es-MX" sz="2400" b="1" dirty="0"/>
          </a:p>
          <a:p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91830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6F1655F-87B3-4B95-83BF-93EEAD29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75354"/>
            <a:ext cx="10131427" cy="1468800"/>
          </a:xfrm>
        </p:spPr>
        <p:txBody>
          <a:bodyPr>
            <a:normAutofit/>
          </a:bodyPr>
          <a:lstStyle/>
          <a:p>
            <a:pPr algn="ctr"/>
            <a:r>
              <a:rPr lang="es-MX" sz="4800" b="1" i="1" dirty="0" err="1"/>
              <a:t>E</a:t>
            </a:r>
            <a:r>
              <a:rPr lang="es-MX" sz="4800" b="1" i="1" cap="none" dirty="0" err="1"/>
              <a:t>ntamoeba</a:t>
            </a:r>
            <a:r>
              <a:rPr lang="es-MX" sz="4800" b="1" i="1" cap="none" dirty="0"/>
              <a:t> </a:t>
            </a:r>
            <a:r>
              <a:rPr lang="es-MX" sz="4800" b="1" i="1" cap="none" dirty="0" err="1"/>
              <a:t>histolytica</a:t>
            </a:r>
            <a:endParaRPr lang="es-MX" sz="4800" b="1" i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1FF730-E1D6-4B91-8554-7020F5E3B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4777380"/>
            <a:ext cx="10131428" cy="1172845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</a:t>
            </a:r>
            <a:r>
              <a:rPr lang="es-MX" cap="none" dirty="0"/>
              <a:t>s un sarcodario ya que en su forma adulta posee </a:t>
            </a:r>
            <a:r>
              <a:rPr lang="es-MX" b="1" cap="none" dirty="0"/>
              <a:t>seudópodos, </a:t>
            </a:r>
            <a:r>
              <a:rPr lang="es-MX" cap="none" dirty="0"/>
              <a:t>que son prolongaciones protoplasmáticas para locomoción y alimentación</a:t>
            </a:r>
            <a:r>
              <a:rPr lang="es-MX" dirty="0"/>
              <a:t>. </a:t>
            </a:r>
          </a:p>
          <a:p>
            <a:pPr algn="ctr"/>
            <a:r>
              <a:rPr lang="es-MX" b="1" dirty="0"/>
              <a:t>Agente etiológico de la amebiosis o </a:t>
            </a:r>
            <a:r>
              <a:rPr lang="es-MX" b="1" dirty="0" err="1"/>
              <a:t>entamebiosis</a:t>
            </a:r>
            <a:r>
              <a:rPr lang="es-MX" b="1" dirty="0"/>
              <a:t>.</a:t>
            </a:r>
          </a:p>
        </p:txBody>
      </p:sp>
      <p:pic>
        <p:nvPicPr>
          <p:cNvPr id="9218" name="Picture 2" descr="Entamoeba histolytica - Fundación iO">
            <a:extLst>
              <a:ext uri="{FF2B5EF4-FFF2-40B4-BE49-F238E27FC236}">
                <a16:creationId xmlns:a16="http://schemas.microsoft.com/office/drawing/2014/main" id="{F86B64FC-D621-4E55-8780-AC493A40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43" y="82589"/>
            <a:ext cx="5200029" cy="410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35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42F1B1-38D8-4771-BD30-14492C17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92" y="81222"/>
            <a:ext cx="10131425" cy="1168136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FASES DE DESARROLLO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5637CA-D03E-48C6-A9CD-1A6FB792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1699615"/>
            <a:ext cx="4709054" cy="576262"/>
          </a:xfrm>
        </p:spPr>
        <p:txBody>
          <a:bodyPr/>
          <a:lstStyle/>
          <a:p>
            <a:pPr algn="ctr"/>
            <a:r>
              <a:rPr lang="es-MX" b="1" dirty="0"/>
              <a:t>TROFOZOÍTO / FORMA VEGETATIVA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B7731B-D2ED-466A-8249-EA1009E52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90" y="2372139"/>
            <a:ext cx="4995334" cy="4108174"/>
          </a:xfrm>
        </p:spPr>
        <p:txBody>
          <a:bodyPr>
            <a:normAutofit fontScale="92500" lnSpcReduction="20000"/>
          </a:bodyPr>
          <a:lstStyle/>
          <a:p>
            <a:endParaRPr lang="es-MX" dirty="0"/>
          </a:p>
          <a:p>
            <a:r>
              <a:rPr lang="es-MX" dirty="0"/>
              <a:t>Forma irregular o ameboide.</a:t>
            </a:r>
          </a:p>
          <a:p>
            <a:r>
              <a:rPr lang="es-MX" dirty="0"/>
              <a:t>Emite seudópodos.</a:t>
            </a:r>
          </a:p>
          <a:p>
            <a:r>
              <a:rPr lang="es-MX" dirty="0"/>
              <a:t>Presenta membrana citoplasmática.</a:t>
            </a:r>
          </a:p>
          <a:p>
            <a:r>
              <a:rPr lang="es-MX" dirty="0"/>
              <a:t>Citoplasma dividido en </a:t>
            </a:r>
            <a:r>
              <a:rPr lang="es-MX" b="1" dirty="0"/>
              <a:t>ectoplasma y endoplasma.</a:t>
            </a:r>
          </a:p>
          <a:p>
            <a:r>
              <a:rPr lang="es-MX" dirty="0"/>
              <a:t>Núcleo esférico y puntiforme en el centro (llamado </a:t>
            </a:r>
            <a:r>
              <a:rPr lang="es-MX" b="1" dirty="0"/>
              <a:t>endosoma o centrosoma).</a:t>
            </a:r>
          </a:p>
          <a:p>
            <a:r>
              <a:rPr lang="es-MX" dirty="0"/>
              <a:t>Cromatina adherida a la cara interna membrana nuclear.</a:t>
            </a:r>
          </a:p>
          <a:p>
            <a:r>
              <a:rPr lang="es-MX" dirty="0"/>
              <a:t>Mide alrededor de </a:t>
            </a:r>
            <a:r>
              <a:rPr lang="es-MX" b="1" dirty="0"/>
              <a:t>20-60 </a:t>
            </a:r>
            <a:r>
              <a:rPr lang="es-MX" b="1" dirty="0" err="1"/>
              <a:t>μm</a:t>
            </a:r>
            <a:r>
              <a:rPr lang="es-MX" b="1" dirty="0"/>
              <a:t>.</a:t>
            </a:r>
          </a:p>
          <a:p>
            <a:r>
              <a:rPr lang="es-MX" dirty="0"/>
              <a:t>Tamaño pequeño: </a:t>
            </a:r>
            <a:r>
              <a:rPr lang="es-MX" b="1" dirty="0"/>
              <a:t>Forma minuta</a:t>
            </a:r>
          </a:p>
          <a:p>
            <a:r>
              <a:rPr lang="es-MX" dirty="0"/>
              <a:t>Segundo tamaño</a:t>
            </a:r>
            <a:r>
              <a:rPr lang="es-MX" b="1" dirty="0"/>
              <a:t>: Forma magna.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5BE372D-865A-4E91-8F66-9E1A0FCA7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7" y="1483517"/>
            <a:ext cx="4722813" cy="576262"/>
          </a:xfrm>
        </p:spPr>
        <p:txBody>
          <a:bodyPr/>
          <a:lstStyle/>
          <a:p>
            <a:pPr algn="ctr"/>
            <a:r>
              <a:rPr lang="es-MX" b="1" dirty="0"/>
              <a:t>QUISTE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4D8D49C-D1B1-464C-92E8-7926D0492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6579" y="2372139"/>
            <a:ext cx="4995334" cy="3610111"/>
          </a:xfrm>
        </p:spPr>
        <p:txBody>
          <a:bodyPr>
            <a:normAutofit fontScale="92500" lnSpcReduction="20000"/>
          </a:bodyPr>
          <a:lstStyle/>
          <a:p>
            <a:endParaRPr lang="es-MX" dirty="0"/>
          </a:p>
          <a:p>
            <a:r>
              <a:rPr lang="es-MX" dirty="0"/>
              <a:t>Cuando las </a:t>
            </a:r>
            <a:r>
              <a:rPr lang="es-MX" b="1" dirty="0"/>
              <a:t>condiciones ambientales no son favorables.</a:t>
            </a:r>
          </a:p>
          <a:p>
            <a:r>
              <a:rPr lang="es-MX" dirty="0"/>
              <a:t>Deja de emitir seudópodos. </a:t>
            </a:r>
          </a:p>
          <a:p>
            <a:r>
              <a:rPr lang="es-MX" dirty="0"/>
              <a:t>Ya no se diferencian el ectoplasma y el endoplasma.</a:t>
            </a:r>
          </a:p>
          <a:p>
            <a:r>
              <a:rPr lang="es-MX" dirty="0"/>
              <a:t>Forma esférica.</a:t>
            </a:r>
          </a:p>
          <a:p>
            <a:r>
              <a:rPr lang="es-MX" dirty="0"/>
              <a:t>Aparece la </a:t>
            </a:r>
            <a:r>
              <a:rPr lang="es-MX" b="1" dirty="0"/>
              <a:t>pared quística.</a:t>
            </a:r>
          </a:p>
          <a:p>
            <a:r>
              <a:rPr lang="es-MX" dirty="0"/>
              <a:t>Quiste maduro </a:t>
            </a:r>
            <a:r>
              <a:rPr lang="es-MX" b="1" dirty="0"/>
              <a:t>10-12 </a:t>
            </a:r>
            <a:r>
              <a:rPr lang="es-MX" b="1" dirty="0" err="1"/>
              <a:t>μm</a:t>
            </a:r>
            <a:r>
              <a:rPr lang="es-MX" b="1" dirty="0"/>
              <a:t>, </a:t>
            </a:r>
            <a:r>
              <a:rPr lang="es-MX" dirty="0"/>
              <a:t>con </a:t>
            </a:r>
            <a:r>
              <a:rPr lang="es-MX" b="1" dirty="0"/>
              <a:t>4 núcleos, </a:t>
            </a:r>
            <a:r>
              <a:rPr lang="es-MX" dirty="0"/>
              <a:t>forma infectante</a:t>
            </a:r>
            <a:r>
              <a:rPr lang="es-MX" b="1" dirty="0"/>
              <a:t>.</a:t>
            </a:r>
          </a:p>
          <a:p>
            <a:r>
              <a:rPr lang="es-MX" b="1" dirty="0" err="1"/>
              <a:t>Prequiste</a:t>
            </a:r>
            <a:r>
              <a:rPr lang="es-MX" b="1" dirty="0"/>
              <a:t>: </a:t>
            </a:r>
            <a:r>
              <a:rPr lang="es-MX" dirty="0"/>
              <a:t>Pueden tener de 1 hasta 3 núcleos.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9776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42F1B1-38D8-4771-BD30-14492C17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92" y="81222"/>
            <a:ext cx="10131425" cy="1168136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FASES DE DESARROLLO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5637CA-D03E-48C6-A9CD-1A6FB792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1699615"/>
            <a:ext cx="4709054" cy="576262"/>
          </a:xfrm>
        </p:spPr>
        <p:txBody>
          <a:bodyPr/>
          <a:lstStyle/>
          <a:p>
            <a:pPr algn="ctr"/>
            <a:r>
              <a:rPr lang="es-MX" b="1" dirty="0"/>
              <a:t>TROFOZOÍTO / FORMA VEGETATIVA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B7731B-D2ED-466A-8249-EA1009E52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90" y="2372139"/>
            <a:ext cx="4995334" cy="4108174"/>
          </a:xfrm>
        </p:spPr>
        <p:txBody>
          <a:bodyPr>
            <a:normAutofit/>
          </a:bodyPr>
          <a:lstStyle/>
          <a:p>
            <a:endParaRPr lang="es-MX" dirty="0"/>
          </a:p>
          <a:p>
            <a:r>
              <a:rPr lang="es-MX" b="1" dirty="0"/>
              <a:t>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5BE372D-865A-4E91-8F66-9E1A0FCA7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7" y="1483517"/>
            <a:ext cx="4722813" cy="576262"/>
          </a:xfrm>
        </p:spPr>
        <p:txBody>
          <a:bodyPr/>
          <a:lstStyle/>
          <a:p>
            <a:pPr algn="ctr"/>
            <a:r>
              <a:rPr lang="es-MX" b="1" dirty="0"/>
              <a:t>QUISTE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4D8D49C-D1B1-464C-92E8-7926D0492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6579" y="2372139"/>
            <a:ext cx="4995334" cy="3610111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1266" name="Picture 2" descr="Amebiasis - Microscopy Findings - Page 2">
            <a:extLst>
              <a:ext uri="{FF2B5EF4-FFF2-40B4-BE49-F238E27FC236}">
                <a16:creationId xmlns:a16="http://schemas.microsoft.com/office/drawing/2014/main" id="{87D6A061-601B-44EE-8AC1-91AC3E1D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34" y="2726134"/>
            <a:ext cx="2704517" cy="308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ntamoeba Histolytica - YouTube">
            <a:extLst>
              <a:ext uri="{FF2B5EF4-FFF2-40B4-BE49-F238E27FC236}">
                <a16:creationId xmlns:a16="http://schemas.microsoft.com/office/drawing/2014/main" id="{82D0C841-ACE2-4370-93A1-7CABD2832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79" y="2560685"/>
            <a:ext cx="4310691" cy="323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47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27CC38B3-222D-4E3D-AB8B-D254D3148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348877"/>
              </p:ext>
            </p:extLst>
          </p:nvPr>
        </p:nvGraphicFramePr>
        <p:xfrm>
          <a:off x="0" y="13252"/>
          <a:ext cx="1209923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ítulo 6">
            <a:extLst>
              <a:ext uri="{FF2B5EF4-FFF2-40B4-BE49-F238E27FC236}">
                <a16:creationId xmlns:a16="http://schemas.microsoft.com/office/drawing/2014/main" id="{9E35F48E-F05D-4867-A2D7-3D8ADF73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00" y="2332383"/>
            <a:ext cx="3235222" cy="135172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b="1" dirty="0"/>
              <a:t>CICLO BIOLÓGICO</a:t>
            </a:r>
          </a:p>
        </p:txBody>
      </p:sp>
    </p:spTree>
    <p:extLst>
      <p:ext uri="{BB962C8B-B14F-4D97-AF65-F5344CB8AC3E}">
        <p14:creationId xmlns:p14="http://schemas.microsoft.com/office/powerpoint/2010/main" val="93616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DC - DPDx - Amebiasis">
            <a:extLst>
              <a:ext uri="{FF2B5EF4-FFF2-40B4-BE49-F238E27FC236}">
                <a16:creationId xmlns:a16="http://schemas.microsoft.com/office/drawing/2014/main" id="{96FF9F4C-63C7-4E41-A936-479C2B25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0"/>
            <a:ext cx="555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26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88C60C8E-CBEB-4FFC-AADB-4123E3122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2290" name="Picture 2" descr="🔬 Materiales de laboratorio y suministros para hospitales | INILAB">
            <a:extLst>
              <a:ext uri="{FF2B5EF4-FFF2-40B4-BE49-F238E27FC236}">
                <a16:creationId xmlns:a16="http://schemas.microsoft.com/office/drawing/2014/main" id="{D6B63ACC-D793-422C-BC22-7DBED4A66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4" r="9091" b="7227"/>
          <a:stretch/>
        </p:blipFill>
        <p:spPr bwMode="auto">
          <a:xfrm>
            <a:off x="20" y="-20095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284EF8E-6F4E-40EF-BDAD-7950F1585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729B82F5-E700-4045-9F00-635A41F62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85976E8-7A1A-4EA7-AE6F-3EB61DDC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007" y="2442476"/>
            <a:ext cx="9796809" cy="19712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MÉTODOS DE ESTUDIO</a:t>
            </a:r>
            <a:br>
              <a:rPr lang="en-US" b="1" dirty="0"/>
            </a:br>
            <a:endParaRPr lang="en-US" sz="4400" cap="all" dirty="0"/>
          </a:p>
        </p:txBody>
      </p:sp>
    </p:spTree>
    <p:extLst>
      <p:ext uri="{BB962C8B-B14F-4D97-AF65-F5344CB8AC3E}">
        <p14:creationId xmlns:p14="http://schemas.microsoft.com/office/powerpoint/2010/main" val="1477996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9F93C-561F-45FF-9352-231C92E5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639" y="5791200"/>
            <a:ext cx="7066721" cy="884582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400" b="1" dirty="0"/>
              <a:t>Métodos de estudio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D4BD971-4686-4BF9-9634-1AECED5572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347909"/>
              </p:ext>
            </p:extLst>
          </p:nvPr>
        </p:nvGraphicFramePr>
        <p:xfrm>
          <a:off x="0" y="182218"/>
          <a:ext cx="12192000" cy="667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944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8A9487CD-7D0F-41CA-BC10-EA03D140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Giardia lamblia - Wikipedia, la enciclopedia libre">
            <a:extLst>
              <a:ext uri="{FF2B5EF4-FFF2-40B4-BE49-F238E27FC236}">
                <a16:creationId xmlns:a16="http://schemas.microsoft.com/office/drawing/2014/main" id="{A7048C0A-DDAD-4411-8861-C66D0B81D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2" b="3610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BF07BBB-A9F8-4B40-9410-860E9593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1964267"/>
            <a:ext cx="7197726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i="1"/>
              <a:t>Giardia lamblia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279FC5-8E73-452E-A0EF-60870726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2399" y="4385732"/>
            <a:ext cx="7197726" cy="1405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dirty="0"/>
              <a:t>Del </a:t>
            </a:r>
            <a:r>
              <a:rPr lang="en-US" sz="1800" i="1" dirty="0"/>
              <a:t>subphylum</a:t>
            </a:r>
            <a:r>
              <a:rPr lang="en-US" sz="1800" dirty="0"/>
              <a:t> </a:t>
            </a:r>
            <a:r>
              <a:rPr lang="en-US" sz="1800" dirty="0" err="1"/>
              <a:t>mastigophora</a:t>
            </a:r>
            <a:r>
              <a:rPr lang="en-US" sz="1800" dirty="0"/>
              <a:t> o </a:t>
            </a:r>
            <a:r>
              <a:rPr lang="en-US" sz="1800" dirty="0" err="1"/>
              <a:t>flagelados</a:t>
            </a:r>
            <a:r>
              <a:rPr lang="en-US" sz="1800" dirty="0"/>
              <a:t>, </a:t>
            </a:r>
            <a:r>
              <a:rPr lang="en-US" sz="1800" dirty="0" err="1"/>
              <a:t>estos</a:t>
            </a:r>
            <a:r>
              <a:rPr lang="en-US" sz="1800" dirty="0"/>
              <a:t> </a:t>
            </a:r>
            <a:r>
              <a:rPr lang="en-US" sz="1800" dirty="0" err="1"/>
              <a:t>poseen</a:t>
            </a:r>
            <a:r>
              <a:rPr lang="en-US" sz="1800" dirty="0"/>
              <a:t> </a:t>
            </a:r>
            <a:r>
              <a:rPr lang="en-US" sz="1800" dirty="0" err="1"/>
              <a:t>flagelos</a:t>
            </a:r>
            <a:r>
              <a:rPr lang="en-US" sz="1800" dirty="0"/>
              <a:t> que son </a:t>
            </a:r>
            <a:r>
              <a:rPr lang="en-US" sz="1800" dirty="0" err="1"/>
              <a:t>filamentos</a:t>
            </a:r>
            <a:r>
              <a:rPr lang="en-US" sz="1800" dirty="0"/>
              <a:t> largos y </a:t>
            </a:r>
            <a:r>
              <a:rPr lang="en-US" sz="1800" dirty="0" err="1"/>
              <a:t>delgados</a:t>
            </a:r>
            <a:r>
              <a:rPr lang="en-US" sz="1800" dirty="0"/>
              <a:t> que </a:t>
            </a:r>
            <a:r>
              <a:rPr lang="en-US" sz="1800" dirty="0" err="1"/>
              <a:t>salen</a:t>
            </a:r>
            <a:r>
              <a:rPr lang="en-US" sz="1800" dirty="0"/>
              <a:t> del </a:t>
            </a:r>
            <a:r>
              <a:rPr lang="en-US" sz="1800" dirty="0" err="1"/>
              <a:t>protoplasma</a:t>
            </a:r>
            <a:r>
              <a:rPr lang="en-US" sz="1800" dirty="0"/>
              <a:t>.</a:t>
            </a:r>
          </a:p>
          <a:p>
            <a:pPr algn="r"/>
            <a:r>
              <a:rPr lang="en-US" sz="1800" b="1" dirty="0"/>
              <a:t>AGENTE ETIOLÓGICO DE LA GIARDOSIS. </a:t>
            </a:r>
          </a:p>
        </p:txBody>
      </p:sp>
    </p:spTree>
    <p:extLst>
      <p:ext uri="{BB962C8B-B14F-4D97-AF65-F5344CB8AC3E}">
        <p14:creationId xmlns:p14="http://schemas.microsoft.com/office/powerpoint/2010/main" val="798808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42F1B1-38D8-4771-BD30-14492C17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92" y="81222"/>
            <a:ext cx="10131425" cy="1089935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ASPECTOS MORFOLÓGICOS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5637CA-D03E-48C6-A9CD-1A6FB792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1699615"/>
            <a:ext cx="4709054" cy="576262"/>
          </a:xfrm>
        </p:spPr>
        <p:txBody>
          <a:bodyPr/>
          <a:lstStyle/>
          <a:p>
            <a:pPr algn="ctr"/>
            <a:r>
              <a:rPr lang="es-MX" b="1" dirty="0"/>
              <a:t>TROFOZOÍTO / FORMA VEGETATIVA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B7731B-D2ED-466A-8249-EA1009E52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90" y="2372139"/>
            <a:ext cx="4995334" cy="41081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s-MX" sz="2000" dirty="0"/>
          </a:p>
          <a:p>
            <a:pPr lvl="1" algn="just"/>
            <a:r>
              <a:rPr lang="es-MX" sz="1800" dirty="0"/>
              <a:t>Parásito del tubo digestivo humano. </a:t>
            </a:r>
          </a:p>
          <a:p>
            <a:pPr lvl="1" algn="just"/>
            <a:r>
              <a:rPr lang="es-MX" sz="1800" b="1" dirty="0"/>
              <a:t>Forma: </a:t>
            </a:r>
            <a:r>
              <a:rPr lang="es-MX" sz="1800" dirty="0"/>
              <a:t>Simetría bilateral, piriforme, un extremo anterior ancho y un extremo posterior sumamente delgado.</a:t>
            </a:r>
          </a:p>
          <a:p>
            <a:pPr lvl="1" algn="just"/>
            <a:r>
              <a:rPr lang="es-MX" sz="1800" b="1" dirty="0"/>
              <a:t>1-2μm </a:t>
            </a:r>
            <a:r>
              <a:rPr lang="es-MX" sz="1800" dirty="0"/>
              <a:t>de espesor, diámetro mayor mide </a:t>
            </a:r>
            <a:r>
              <a:rPr lang="es-MX" sz="1800" b="1" dirty="0"/>
              <a:t>12-15μm</a:t>
            </a:r>
            <a:r>
              <a:rPr lang="es-MX" sz="1800" dirty="0"/>
              <a:t> y el diámetro menor mide </a:t>
            </a:r>
            <a:r>
              <a:rPr lang="es-MX" sz="1800" b="1" dirty="0"/>
              <a:t>5-9μm. </a:t>
            </a:r>
          </a:p>
          <a:p>
            <a:pPr lvl="1" algn="just"/>
            <a:r>
              <a:rPr lang="es-MX" sz="1800" dirty="0"/>
              <a:t>Aplanado en sentido dorsoventral.</a:t>
            </a:r>
          </a:p>
          <a:p>
            <a:pPr lvl="1" algn="just"/>
            <a:r>
              <a:rPr lang="es-MX" sz="1800" b="1" dirty="0"/>
              <a:t>Estructuras presentes: </a:t>
            </a:r>
            <a:r>
              <a:rPr lang="es-MX" sz="1800" dirty="0"/>
              <a:t>Disco </a:t>
            </a:r>
            <a:r>
              <a:rPr lang="es-MX" sz="1800" dirty="0" err="1"/>
              <a:t>suctor</a:t>
            </a:r>
            <a:r>
              <a:rPr lang="es-MX" sz="1800" dirty="0"/>
              <a:t>, axonema o </a:t>
            </a:r>
            <a:r>
              <a:rPr lang="es-MX" sz="1800" dirty="0" err="1"/>
              <a:t>axostilo</a:t>
            </a:r>
            <a:r>
              <a:rPr lang="es-MX" sz="1800" dirty="0"/>
              <a:t>, cuerpos </a:t>
            </a:r>
            <a:r>
              <a:rPr lang="es-MX" sz="1800" dirty="0" err="1"/>
              <a:t>parabasales</a:t>
            </a:r>
            <a:r>
              <a:rPr lang="es-MX" sz="1800" dirty="0"/>
              <a:t>, flagelos (4pares).</a:t>
            </a:r>
            <a:endParaRPr lang="es-MX" sz="1800" b="1" dirty="0"/>
          </a:p>
          <a:p>
            <a:pPr lvl="1" algn="just"/>
            <a:endParaRPr lang="es-MX" sz="1800" dirty="0"/>
          </a:p>
          <a:p>
            <a:pPr lvl="1" algn="just"/>
            <a:endParaRPr lang="es-MX" sz="1800" dirty="0"/>
          </a:p>
          <a:p>
            <a:pPr lvl="1" algn="just"/>
            <a:endParaRPr lang="es-MX" sz="18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5BE372D-865A-4E91-8F66-9E1A0FCA7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7" y="1483517"/>
            <a:ext cx="4722813" cy="576262"/>
          </a:xfrm>
        </p:spPr>
        <p:txBody>
          <a:bodyPr/>
          <a:lstStyle/>
          <a:p>
            <a:pPr algn="ctr"/>
            <a:r>
              <a:rPr lang="es-MX" b="1" dirty="0"/>
              <a:t>QUISTE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4D8D49C-D1B1-464C-92E8-7926D0492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6579" y="2372139"/>
            <a:ext cx="4995334" cy="4240695"/>
          </a:xfrm>
        </p:spPr>
        <p:txBody>
          <a:bodyPr>
            <a:normAutofit lnSpcReduction="10000"/>
          </a:bodyPr>
          <a:lstStyle/>
          <a:p>
            <a:endParaRPr lang="es-MX" dirty="0"/>
          </a:p>
          <a:p>
            <a:r>
              <a:rPr lang="es-MX" dirty="0"/>
              <a:t>Resiste las condiciones adversas del medio ambiente.</a:t>
            </a:r>
          </a:p>
          <a:p>
            <a:r>
              <a:rPr lang="es-MX" dirty="0"/>
              <a:t>Sale con la materia feca y se encuentra en el medio  ambiente.</a:t>
            </a:r>
          </a:p>
          <a:p>
            <a:r>
              <a:rPr lang="es-MX" dirty="0"/>
              <a:t>Estructura ovalada, puede medir desde </a:t>
            </a:r>
            <a:r>
              <a:rPr lang="es-MX" b="1" dirty="0"/>
              <a:t>6-7μm </a:t>
            </a:r>
            <a:r>
              <a:rPr lang="es-MX" dirty="0"/>
              <a:t>hasta </a:t>
            </a:r>
            <a:r>
              <a:rPr lang="es-MX" b="1" dirty="0"/>
              <a:t>10-12μm.</a:t>
            </a:r>
          </a:p>
          <a:p>
            <a:r>
              <a:rPr lang="es-MX" dirty="0"/>
              <a:t>Presenta </a:t>
            </a:r>
            <a:r>
              <a:rPr lang="es-MX" i="1" dirty="0"/>
              <a:t>pared quística</a:t>
            </a:r>
            <a:r>
              <a:rPr lang="es-MX" b="1" i="1" dirty="0"/>
              <a:t> </a:t>
            </a:r>
            <a:r>
              <a:rPr lang="es-MX" dirty="0"/>
              <a:t>de </a:t>
            </a:r>
            <a:r>
              <a:rPr lang="es-MX" b="1" dirty="0"/>
              <a:t>0.3-0.5μm </a:t>
            </a:r>
            <a:r>
              <a:rPr lang="es-MX" dirty="0"/>
              <a:t> de espesor.</a:t>
            </a:r>
          </a:p>
          <a:p>
            <a:r>
              <a:rPr lang="es-MX" dirty="0"/>
              <a:t>En su citoplasma presenta generalmente de </a:t>
            </a:r>
            <a:r>
              <a:rPr lang="es-MX" b="1" dirty="0"/>
              <a:t>4 a 8 núcleos.</a:t>
            </a:r>
          </a:p>
          <a:p>
            <a:r>
              <a:rPr lang="es-MX" b="1" dirty="0"/>
              <a:t>Forma infectante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2908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42F1B1-38D8-4771-BD30-14492C17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92" y="81222"/>
            <a:ext cx="10131425" cy="1089935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ASPECTOS MORFOLÓGICOS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5637CA-D03E-48C6-A9CD-1A6FB792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1699615"/>
            <a:ext cx="4709054" cy="576262"/>
          </a:xfrm>
        </p:spPr>
        <p:txBody>
          <a:bodyPr/>
          <a:lstStyle/>
          <a:p>
            <a:pPr algn="ctr"/>
            <a:r>
              <a:rPr lang="es-MX" b="1" dirty="0"/>
              <a:t>TROFOZOÍTO / FORMA VEGETATIVA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B7731B-D2ED-466A-8249-EA1009E52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90" y="2372139"/>
            <a:ext cx="4995334" cy="4108174"/>
          </a:xfrm>
        </p:spPr>
        <p:txBody>
          <a:bodyPr>
            <a:normAutofit/>
          </a:bodyPr>
          <a:lstStyle/>
          <a:p>
            <a:pPr lvl="1" algn="just"/>
            <a:endParaRPr lang="es-MX" sz="1800" dirty="0"/>
          </a:p>
          <a:p>
            <a:pPr lvl="1" algn="just"/>
            <a:endParaRPr lang="es-MX" sz="1800" dirty="0"/>
          </a:p>
          <a:p>
            <a:pPr lvl="1" algn="just"/>
            <a:endParaRPr lang="es-MX" sz="18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5BE372D-865A-4E91-8F66-9E1A0FCA7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7" y="1483517"/>
            <a:ext cx="4722813" cy="576262"/>
          </a:xfrm>
        </p:spPr>
        <p:txBody>
          <a:bodyPr/>
          <a:lstStyle/>
          <a:p>
            <a:pPr algn="ctr"/>
            <a:r>
              <a:rPr lang="es-MX" b="1" dirty="0"/>
              <a:t>QUISTE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4D8D49C-D1B1-464C-92E8-7926D0492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6579" y="2372139"/>
            <a:ext cx="4995334" cy="4240695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4340" name="Picture 4" descr="Giardia intestinalis - Fundación iO">
            <a:extLst>
              <a:ext uri="{FF2B5EF4-FFF2-40B4-BE49-F238E27FC236}">
                <a16:creationId xmlns:a16="http://schemas.microsoft.com/office/drawing/2014/main" id="{5A9E748E-12CC-4A19-8644-D88D6A890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02" y="2583730"/>
            <a:ext cx="4039295" cy="34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ómo reconocer los sintomas de la giardiasis | ::: Axon Up Blog">
            <a:extLst>
              <a:ext uri="{FF2B5EF4-FFF2-40B4-BE49-F238E27FC236}">
                <a16:creationId xmlns:a16="http://schemas.microsoft.com/office/drawing/2014/main" id="{49880231-FA4C-4A27-B895-DF71F07A3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99" y="2583730"/>
            <a:ext cx="3464386" cy="346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0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90E0906-1B98-4F16-B820-39AD37E2B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4433"/>
            <a:ext cx="10131425" cy="3649133"/>
          </a:xfrm>
        </p:spPr>
        <p:txBody>
          <a:bodyPr>
            <a:normAutofit/>
          </a:bodyPr>
          <a:lstStyle/>
          <a:p>
            <a:pPr algn="just"/>
            <a:r>
              <a:rPr lang="es-MX" sz="2400" b="1" dirty="0"/>
              <a:t>HUÉSPED: </a:t>
            </a:r>
            <a:r>
              <a:rPr lang="es-MX" sz="2400" dirty="0"/>
              <a:t>Organismo que alberga al parásito.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/>
              <a:t>HUÉSPED DEFINITIVO: </a:t>
            </a:r>
            <a:r>
              <a:rPr lang="es-MX" sz="2400" dirty="0"/>
              <a:t>Es aquel que alberga al parásito en su forma adulta, o sus formas sexuadas maduras.</a:t>
            </a:r>
            <a:r>
              <a:rPr lang="es-MX" sz="2400" b="1" dirty="0"/>
              <a:t> 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HUÉSPED INTERMEDIARIO: </a:t>
            </a:r>
            <a:r>
              <a:rPr lang="es-MX" sz="2400" dirty="0"/>
              <a:t>El que alberga las formas larvarias del parásito o sus formas asexuadas. </a:t>
            </a:r>
            <a:endParaRPr lang="es-MX" sz="2400" b="1" dirty="0"/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43758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27CC38B3-222D-4E3D-AB8B-D254D3148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433336"/>
              </p:ext>
            </p:extLst>
          </p:nvPr>
        </p:nvGraphicFramePr>
        <p:xfrm>
          <a:off x="0" y="13252"/>
          <a:ext cx="1209923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ítulo 6">
            <a:extLst>
              <a:ext uri="{FF2B5EF4-FFF2-40B4-BE49-F238E27FC236}">
                <a16:creationId xmlns:a16="http://schemas.microsoft.com/office/drawing/2014/main" id="{9E35F48E-F05D-4867-A2D7-3D8ADF73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00" y="2332383"/>
            <a:ext cx="3235222" cy="135172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b="1" dirty="0"/>
              <a:t>CICLO BIOLÓGICO</a:t>
            </a:r>
          </a:p>
        </p:txBody>
      </p:sp>
    </p:spTree>
    <p:extLst>
      <p:ext uri="{BB962C8B-B14F-4D97-AF65-F5344CB8AC3E}">
        <p14:creationId xmlns:p14="http://schemas.microsoft.com/office/powerpoint/2010/main" val="3212447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iardiasis - Page 1">
            <a:extLst>
              <a:ext uri="{FF2B5EF4-FFF2-40B4-BE49-F238E27FC236}">
                <a16:creationId xmlns:a16="http://schemas.microsoft.com/office/drawing/2014/main" id="{8526AC94-071F-4AFA-898C-92291B5EC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05" y="212348"/>
            <a:ext cx="4988390" cy="643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99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9F93C-561F-45FF-9352-231C92E5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b="1" dirty="0"/>
              <a:t>Métodos de estudio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DFC9F7-500C-4009-B9C9-5B221B2B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609601"/>
            <a:ext cx="6857999" cy="5181600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Presencia de trofozoítos o quistes en las heces.</a:t>
            </a:r>
          </a:p>
          <a:p>
            <a:pPr algn="just"/>
            <a:r>
              <a:rPr lang="es-MX" sz="2400" dirty="0"/>
              <a:t>Examen directo en fresco.</a:t>
            </a:r>
          </a:p>
          <a:p>
            <a:pPr algn="just"/>
            <a:r>
              <a:rPr lang="es-MX" sz="2400" dirty="0"/>
              <a:t>Estudio de contenido duodenal: </a:t>
            </a:r>
            <a:r>
              <a:rPr lang="es-MX" sz="2400" i="1" dirty="0"/>
              <a:t>cápsula de Beal, sonda duodenal.</a:t>
            </a:r>
          </a:p>
          <a:p>
            <a:pPr algn="just"/>
            <a:r>
              <a:rPr lang="es-MX" sz="2400" dirty="0"/>
              <a:t>Coproparasitoscópicos de concentración.</a:t>
            </a:r>
          </a:p>
          <a:p>
            <a:pPr algn="just"/>
            <a:r>
              <a:rPr lang="es-MX" sz="2400" dirty="0"/>
              <a:t>Identificación de </a:t>
            </a:r>
            <a:r>
              <a:rPr lang="es-MX" sz="2400" dirty="0" err="1"/>
              <a:t>coproantígenos</a:t>
            </a:r>
            <a:r>
              <a:rPr lang="es-MX" sz="2400" dirty="0"/>
              <a:t>: </a:t>
            </a:r>
            <a:r>
              <a:rPr lang="es-MX" sz="2400" i="1" dirty="0"/>
              <a:t>Antígeno GSA-65.</a:t>
            </a:r>
          </a:p>
          <a:p>
            <a:pPr algn="just"/>
            <a:r>
              <a:rPr lang="es-MX" sz="2400" dirty="0"/>
              <a:t>DNA de </a:t>
            </a:r>
            <a:r>
              <a:rPr lang="es-MX" sz="2400" i="1" dirty="0" err="1"/>
              <a:t>Giardia</a:t>
            </a:r>
            <a:r>
              <a:rPr lang="es-MX" sz="2400" i="1" dirty="0"/>
              <a:t> </a:t>
            </a:r>
            <a:r>
              <a:rPr lang="es-MX" sz="2400" dirty="0"/>
              <a:t>en materia fecal por </a:t>
            </a:r>
            <a:r>
              <a:rPr lang="es-MX" sz="2400" b="1" dirty="0"/>
              <a:t>PCR.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863183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70">
            <a:extLst>
              <a:ext uri="{FF2B5EF4-FFF2-40B4-BE49-F238E27FC236}">
                <a16:creationId xmlns:a16="http://schemas.microsoft.com/office/drawing/2014/main" id="{8A9487CD-7D0F-41CA-BC10-EA03D140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6386" name="Picture 2" descr="La genómica de &amp;#39;P. vivax&amp;#39; revela la evolución del parásito de la malaria">
            <a:extLst>
              <a:ext uri="{FF2B5EF4-FFF2-40B4-BE49-F238E27FC236}">
                <a16:creationId xmlns:a16="http://schemas.microsoft.com/office/drawing/2014/main" id="{449DC7A7-C73A-4B5A-9597-B18CCD3BC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72">
            <a:extLst>
              <a:ext uri="{FF2B5EF4-FFF2-40B4-BE49-F238E27FC236}">
                <a16:creationId xmlns:a16="http://schemas.microsoft.com/office/drawing/2014/main" id="{9945ACF7-B958-4AD0-A4F7-BA8600BE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6390" name="Rectangle 74">
            <a:extLst>
              <a:ext uri="{FF2B5EF4-FFF2-40B4-BE49-F238E27FC236}">
                <a16:creationId xmlns:a16="http://schemas.microsoft.com/office/drawing/2014/main" id="{1F1E1236-0F1B-4F86-BFC1-A5FCC02A7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BF07BBB-A9F8-4B40-9410-860E9593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224" y="2276655"/>
            <a:ext cx="8347076" cy="11514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i="1" dirty="0"/>
              <a:t>Plasmodium vivax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279FC5-8E73-452E-A0EF-60870726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8758" y="3894653"/>
            <a:ext cx="8355542" cy="6646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El </a:t>
            </a:r>
            <a:r>
              <a:rPr lang="en-US" sz="1800" dirty="0" err="1"/>
              <a:t>género</a:t>
            </a:r>
            <a:r>
              <a:rPr lang="en-US" sz="1800" dirty="0"/>
              <a:t> </a:t>
            </a:r>
            <a:r>
              <a:rPr lang="en-US" sz="1800" i="1" dirty="0"/>
              <a:t>Plasmodium </a:t>
            </a:r>
            <a:r>
              <a:rPr lang="en-US" sz="1800" dirty="0" err="1"/>
              <a:t>pertenece</a:t>
            </a:r>
            <a:r>
              <a:rPr lang="en-US" sz="1800" dirty="0"/>
              <a:t> al </a:t>
            </a:r>
            <a:r>
              <a:rPr lang="en-US" sz="1800" dirty="0" err="1"/>
              <a:t>phyllum</a:t>
            </a:r>
            <a:r>
              <a:rPr lang="en-US" sz="1800" dirty="0"/>
              <a:t> </a:t>
            </a:r>
            <a:r>
              <a:rPr lang="en-US" sz="1800" b="1" dirty="0"/>
              <a:t>Apicomplexa</a:t>
            </a:r>
            <a:r>
              <a:rPr lang="en-US" sz="1800" dirty="0"/>
              <a:t>.</a:t>
            </a:r>
          </a:p>
          <a:p>
            <a:pPr algn="ctr">
              <a:lnSpc>
                <a:spcPct val="90000"/>
              </a:lnSpc>
            </a:pPr>
            <a:r>
              <a:rPr lang="en-US" sz="1800" b="1" dirty="0"/>
              <a:t>AGENTE ETIOLÓGICO DEL PALUDISMO. </a:t>
            </a:r>
          </a:p>
        </p:txBody>
      </p:sp>
    </p:spTree>
    <p:extLst>
      <p:ext uri="{BB962C8B-B14F-4D97-AF65-F5344CB8AC3E}">
        <p14:creationId xmlns:p14="http://schemas.microsoft.com/office/powerpoint/2010/main" val="1466513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42F1B1-38D8-4771-BD30-14492C17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92" y="81222"/>
            <a:ext cx="10131425" cy="1089935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ASPECTOS MORFOLÓGICOS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5637CA-D03E-48C6-A9CD-1A6FB792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1699615"/>
            <a:ext cx="4709054" cy="576262"/>
          </a:xfrm>
        </p:spPr>
        <p:txBody>
          <a:bodyPr/>
          <a:lstStyle/>
          <a:p>
            <a:pPr algn="ctr"/>
            <a:r>
              <a:rPr lang="es-MX" b="1" dirty="0"/>
              <a:t>HIPNOZOÍTO / ESPOROZOÍTO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B7731B-D2ED-466A-8249-EA1009E52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90" y="2372139"/>
            <a:ext cx="4995334" cy="41081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400" dirty="0"/>
          </a:p>
          <a:p>
            <a:pPr lvl="1" algn="just"/>
            <a:r>
              <a:rPr lang="es-MX" sz="2000" dirty="0"/>
              <a:t>Fase de permanencia del parásito a </a:t>
            </a:r>
            <a:r>
              <a:rPr lang="es-MX" sz="2000" b="1" dirty="0"/>
              <a:t>nivel hepático.</a:t>
            </a:r>
          </a:p>
          <a:p>
            <a:pPr lvl="1" algn="just"/>
            <a:r>
              <a:rPr lang="es-MX" sz="2000" dirty="0"/>
              <a:t>Permanece latente y puede llegar a ser activado.</a:t>
            </a:r>
          </a:p>
          <a:p>
            <a:pPr lvl="1" algn="just"/>
            <a:r>
              <a:rPr lang="es-MX" sz="2000" dirty="0"/>
              <a:t>Forma infectante para el mamífero.</a:t>
            </a:r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5BE372D-865A-4E91-8F66-9E1A0FCA7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7" y="1483517"/>
            <a:ext cx="4722813" cy="576262"/>
          </a:xfrm>
        </p:spPr>
        <p:txBody>
          <a:bodyPr/>
          <a:lstStyle/>
          <a:p>
            <a:pPr algn="ctr"/>
            <a:r>
              <a:rPr lang="es-MX" b="1" dirty="0"/>
              <a:t>MEROZOÍTO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4D8D49C-D1B1-464C-92E8-7926D0492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6579" y="2372139"/>
            <a:ext cx="4995334" cy="4240695"/>
          </a:xfrm>
        </p:spPr>
        <p:txBody>
          <a:bodyPr>
            <a:normAutofit/>
          </a:bodyPr>
          <a:lstStyle/>
          <a:p>
            <a:pPr algn="just"/>
            <a:endParaRPr lang="es-MX" sz="2000" dirty="0"/>
          </a:p>
          <a:p>
            <a:pPr algn="just"/>
            <a:r>
              <a:rPr lang="es-MX" sz="2000" dirty="0"/>
              <a:t>Capaz de </a:t>
            </a:r>
            <a:r>
              <a:rPr lang="es-MX" sz="2000" b="1" dirty="0"/>
              <a:t>infectar eritrocitos</a:t>
            </a:r>
            <a:r>
              <a:rPr lang="es-MX" sz="2000" dirty="0"/>
              <a:t>.</a:t>
            </a:r>
          </a:p>
          <a:p>
            <a:pPr algn="just"/>
            <a:r>
              <a:rPr lang="es-MX" sz="2000" dirty="0"/>
              <a:t>Produce la </a:t>
            </a:r>
            <a:r>
              <a:rPr lang="es-MX" sz="2000" b="1" dirty="0"/>
              <a:t>fase </a:t>
            </a:r>
            <a:r>
              <a:rPr lang="es-MX" sz="2000" b="1" dirty="0" err="1"/>
              <a:t>eritrocítica</a:t>
            </a:r>
            <a:r>
              <a:rPr lang="es-MX" sz="2000" b="1" dirty="0"/>
              <a:t>.</a:t>
            </a:r>
          </a:p>
          <a:p>
            <a:pPr algn="just"/>
            <a:r>
              <a:rPr lang="es-MX" sz="2000" dirty="0"/>
              <a:t>Se diferencia a una forma joven anular que posteriormente dará forma al </a:t>
            </a:r>
            <a:r>
              <a:rPr lang="es-MX" sz="2000" b="1" dirty="0"/>
              <a:t>trofozoíto.</a:t>
            </a:r>
          </a:p>
          <a:p>
            <a:pPr algn="just"/>
            <a:r>
              <a:rPr lang="es-MX" sz="2000" dirty="0"/>
              <a:t>Se encuentran libres en el torrente sanguíneo e invaden otro eritrocitos sanos.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832202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42F1B1-38D8-4771-BD30-14492C17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92" y="81222"/>
            <a:ext cx="10131425" cy="1089935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ASPECTOS MORFOLÓGICOS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5637CA-D03E-48C6-A9CD-1A6FB792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1699615"/>
            <a:ext cx="4709054" cy="576262"/>
          </a:xfrm>
        </p:spPr>
        <p:txBody>
          <a:bodyPr/>
          <a:lstStyle/>
          <a:p>
            <a:pPr algn="ctr"/>
            <a:r>
              <a:rPr lang="es-MX" b="1" dirty="0"/>
              <a:t>TROFOZOÍTO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B7731B-D2ED-466A-8249-EA1009E52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90" y="2372139"/>
            <a:ext cx="4995334" cy="41081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000" dirty="0"/>
          </a:p>
          <a:p>
            <a:pPr lvl="1" algn="just"/>
            <a:r>
              <a:rPr lang="es-MX" sz="1800" dirty="0"/>
              <a:t>Se desarrolla en el interior  del eritrocito.</a:t>
            </a:r>
          </a:p>
          <a:p>
            <a:pPr lvl="1" algn="just"/>
            <a:r>
              <a:rPr lang="es-MX" sz="1800" b="1" dirty="0"/>
              <a:t>Joven: </a:t>
            </a:r>
            <a:r>
              <a:rPr lang="es-MX" sz="1800" dirty="0"/>
              <a:t>Es grande y presenta un </a:t>
            </a:r>
            <a:r>
              <a:rPr lang="es-MX" sz="1800" b="1" dirty="0"/>
              <a:t>punto de cromatina</a:t>
            </a:r>
            <a:r>
              <a:rPr lang="es-MX" sz="1800" dirty="0"/>
              <a:t> prominente.</a:t>
            </a:r>
            <a:endParaRPr lang="es-MX" sz="1800" b="1" dirty="0"/>
          </a:p>
          <a:p>
            <a:pPr lvl="1" algn="just"/>
            <a:r>
              <a:rPr lang="es-MX" sz="1800" b="1" dirty="0"/>
              <a:t>Maduro: </a:t>
            </a:r>
            <a:r>
              <a:rPr lang="es-MX" sz="1800" dirty="0"/>
              <a:t>Grande, ameboide, cromatina abundante, vacuola grande y cilindros de pigmento.</a:t>
            </a:r>
            <a:endParaRPr lang="es-MX" sz="1800" b="1" dirty="0"/>
          </a:p>
          <a:p>
            <a:pPr lvl="1" algn="just"/>
            <a:endParaRPr lang="es-MX" sz="1800" dirty="0"/>
          </a:p>
          <a:p>
            <a:pPr lvl="1" algn="just"/>
            <a:endParaRPr lang="es-MX" sz="1800" dirty="0"/>
          </a:p>
          <a:p>
            <a:pPr lvl="1" algn="just"/>
            <a:endParaRPr lang="es-MX" sz="1800" dirty="0"/>
          </a:p>
          <a:p>
            <a:pPr lvl="1" algn="just"/>
            <a:endParaRPr lang="es-MX" sz="1800" dirty="0"/>
          </a:p>
          <a:p>
            <a:pPr lvl="1" algn="just"/>
            <a:endParaRPr lang="es-MX" sz="1800" dirty="0"/>
          </a:p>
          <a:p>
            <a:pPr lvl="1" algn="just"/>
            <a:endParaRPr lang="es-MX" sz="18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5BE372D-865A-4E91-8F66-9E1A0FCA7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7" y="1483517"/>
            <a:ext cx="4722813" cy="576262"/>
          </a:xfrm>
        </p:spPr>
        <p:txBody>
          <a:bodyPr/>
          <a:lstStyle/>
          <a:p>
            <a:pPr algn="ctr"/>
            <a:r>
              <a:rPr lang="es-MX" b="1" dirty="0"/>
              <a:t>ESQUIZONTE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4D8D49C-D1B1-464C-92E8-7926D0492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6579" y="2372139"/>
            <a:ext cx="4995334" cy="4240695"/>
          </a:xfrm>
        </p:spPr>
        <p:txBody>
          <a:bodyPr>
            <a:normAutofit/>
          </a:bodyPr>
          <a:lstStyle/>
          <a:p>
            <a:pPr algn="just"/>
            <a:endParaRPr lang="es-MX" dirty="0"/>
          </a:p>
          <a:p>
            <a:pPr algn="just"/>
            <a:r>
              <a:rPr lang="es-MX" dirty="0"/>
              <a:t>Se forma de un trofozoíto maduro.</a:t>
            </a:r>
          </a:p>
          <a:p>
            <a:pPr algn="just"/>
            <a:r>
              <a:rPr lang="es-MX" b="1" dirty="0"/>
              <a:t>Célula multinucleada</a:t>
            </a:r>
            <a:r>
              <a:rPr lang="es-MX" dirty="0"/>
              <a:t> que, al madurar, liberará de 8-32 merozoitos al torrente sanguíneo.</a:t>
            </a:r>
          </a:p>
          <a:p>
            <a:pPr algn="just"/>
            <a:r>
              <a:rPr lang="es-MX" b="1" dirty="0"/>
              <a:t>Joven: </a:t>
            </a:r>
            <a:r>
              <a:rPr lang="es-MX" dirty="0"/>
              <a:t>Grande, algo ameboide, cromatina en división y cilindros de pigmentos finos.</a:t>
            </a:r>
            <a:endParaRPr lang="es-MX" b="1" dirty="0"/>
          </a:p>
          <a:p>
            <a:pPr algn="just"/>
            <a:r>
              <a:rPr lang="es-MX" b="1" dirty="0"/>
              <a:t>Maduro: </a:t>
            </a:r>
            <a:r>
              <a:rPr lang="es-MX" dirty="0"/>
              <a:t>Grande, merozoitos grandes, (12-24, 18 en promedio), pigmento concentrado.</a:t>
            </a:r>
            <a:endParaRPr lang="es-MX" b="1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9110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42F1B1-38D8-4771-BD30-14492C17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92" y="81222"/>
            <a:ext cx="10131425" cy="1089935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ASPECTOS MORFOLÓGICOS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5637CA-D03E-48C6-A9CD-1A6FB792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1699615"/>
            <a:ext cx="4709054" cy="576262"/>
          </a:xfrm>
        </p:spPr>
        <p:txBody>
          <a:bodyPr/>
          <a:lstStyle/>
          <a:p>
            <a:pPr algn="ctr"/>
            <a:r>
              <a:rPr lang="es-MX" b="1" dirty="0"/>
              <a:t>GAMETOCITOS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B7731B-D2ED-466A-8249-EA1009E52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070" y="2239618"/>
            <a:ext cx="5258654" cy="42406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s-MX" sz="2400" dirty="0"/>
          </a:p>
          <a:p>
            <a:pPr lvl="1" algn="just"/>
            <a:r>
              <a:rPr lang="es-MX" sz="2000" dirty="0"/>
              <a:t>Son las formas sexuales del parásito.</a:t>
            </a:r>
          </a:p>
          <a:p>
            <a:pPr lvl="1" algn="just"/>
            <a:r>
              <a:rPr lang="es-MX" sz="2000" dirty="0"/>
              <a:t>Infectan a la hembra del </a:t>
            </a:r>
            <a:r>
              <a:rPr lang="es-MX" sz="2000" b="1" dirty="0"/>
              <a:t>mosquito </a:t>
            </a:r>
            <a:r>
              <a:rPr lang="es-MX" sz="2000" b="1" dirty="0" err="1"/>
              <a:t>Anopheles</a:t>
            </a:r>
            <a:r>
              <a:rPr lang="es-MX" sz="2000" b="1" dirty="0"/>
              <a:t> </a:t>
            </a:r>
            <a:r>
              <a:rPr lang="es-MX" sz="2000" dirty="0"/>
              <a:t>cuando pica a un individuo infectado.</a:t>
            </a:r>
          </a:p>
          <a:p>
            <a:pPr lvl="1" algn="just"/>
            <a:r>
              <a:rPr lang="es-MX" sz="2000" dirty="0"/>
              <a:t>Terminan de madurar en el intestino del mosquito y se convierten en </a:t>
            </a:r>
            <a:r>
              <a:rPr lang="es-MX" sz="2000" b="1" dirty="0"/>
              <a:t>gametos.</a:t>
            </a:r>
          </a:p>
          <a:p>
            <a:pPr lvl="1" algn="just"/>
            <a:r>
              <a:rPr lang="es-MX" sz="2000" b="1" dirty="0" err="1"/>
              <a:t>Microgametocito</a:t>
            </a:r>
            <a:r>
              <a:rPr lang="es-MX" sz="2000" b="1" dirty="0"/>
              <a:t>/Macho: </a:t>
            </a:r>
            <a:r>
              <a:rPr lang="es-MX" sz="2000" dirty="0"/>
              <a:t>Esférico, compacto,  no vacuolado, cromatina sin división, pigmento grueso, citoplasma azul pálido.</a:t>
            </a:r>
            <a:endParaRPr lang="es-MX" sz="2000" b="1" dirty="0"/>
          </a:p>
          <a:p>
            <a:pPr lvl="1" algn="just"/>
            <a:r>
              <a:rPr lang="es-MX" sz="2000" b="1" dirty="0" err="1"/>
              <a:t>Macrogametocito</a:t>
            </a:r>
            <a:r>
              <a:rPr lang="es-MX" sz="2000" b="1" dirty="0"/>
              <a:t>/Hembra: </a:t>
            </a:r>
            <a:r>
              <a:rPr lang="es-MX" sz="2000" dirty="0"/>
              <a:t>Esférico, compacto y citoplasma azul oscuro.</a:t>
            </a:r>
            <a:endParaRPr lang="es-MX" sz="2000" b="1" dirty="0"/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5BE372D-865A-4E91-8F66-9E1A0FCA7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7" y="1483517"/>
            <a:ext cx="4722813" cy="576262"/>
          </a:xfrm>
        </p:spPr>
        <p:txBody>
          <a:bodyPr/>
          <a:lstStyle/>
          <a:p>
            <a:pPr algn="ctr"/>
            <a:r>
              <a:rPr lang="es-MX" b="1" dirty="0"/>
              <a:t>OOQUINETO / OOCINETO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4D8D49C-D1B1-464C-92E8-7926D0492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6579" y="2372139"/>
            <a:ext cx="4995334" cy="4240695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Forma </a:t>
            </a:r>
            <a:r>
              <a:rPr lang="es-MX" sz="2400" b="1" dirty="0"/>
              <a:t>móvil </a:t>
            </a:r>
            <a:r>
              <a:rPr lang="es-MX" sz="2400" dirty="0"/>
              <a:t>del cigoto.</a:t>
            </a:r>
          </a:p>
          <a:p>
            <a:pPr algn="just"/>
            <a:r>
              <a:rPr lang="es-MX" sz="2400" dirty="0"/>
              <a:t>Es capaz de atravesar la pared intestinal del mosquito.</a:t>
            </a:r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73822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42F1B1-38D8-4771-BD30-14492C17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92" y="81222"/>
            <a:ext cx="10131425" cy="1089935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ASPECTOS MORFOLÓGICOS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B7731B-D2ED-466A-8249-EA1009E52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90" y="1483517"/>
            <a:ext cx="5098032" cy="49967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000" dirty="0"/>
          </a:p>
          <a:p>
            <a:pPr lvl="1" algn="just"/>
            <a:endParaRPr lang="es-MX" sz="1800" dirty="0"/>
          </a:p>
          <a:p>
            <a:pPr lvl="1" algn="just"/>
            <a:endParaRPr lang="es-MX" sz="1800" dirty="0"/>
          </a:p>
          <a:p>
            <a:pPr lvl="1" algn="just"/>
            <a:endParaRPr lang="es-MX" sz="1800" dirty="0"/>
          </a:p>
          <a:p>
            <a:pPr lvl="1" algn="just"/>
            <a:endParaRPr lang="es-MX" sz="18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5BE372D-865A-4E91-8F66-9E1A0FCA7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91697" y="1546205"/>
            <a:ext cx="4722813" cy="576262"/>
          </a:xfrm>
        </p:spPr>
        <p:txBody>
          <a:bodyPr/>
          <a:lstStyle/>
          <a:p>
            <a:pPr algn="ctr"/>
            <a:r>
              <a:rPr lang="es-MX" b="1" dirty="0"/>
              <a:t>OOQUISTE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4D8D49C-D1B1-464C-92E8-7926D0492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33292" y="2372139"/>
            <a:ext cx="4995334" cy="4240695"/>
          </a:xfrm>
        </p:spPr>
        <p:txBody>
          <a:bodyPr>
            <a:normAutofit/>
          </a:bodyPr>
          <a:lstStyle/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Forma </a:t>
            </a:r>
            <a:r>
              <a:rPr lang="es-MX" sz="2400" b="1" dirty="0"/>
              <a:t>fija</a:t>
            </a:r>
            <a:r>
              <a:rPr lang="es-MX" sz="2400" dirty="0"/>
              <a:t> del cigoto.</a:t>
            </a:r>
          </a:p>
          <a:p>
            <a:pPr algn="just"/>
            <a:r>
              <a:rPr lang="es-MX" sz="2400" dirty="0"/>
              <a:t>Se origina del </a:t>
            </a:r>
            <a:r>
              <a:rPr lang="es-MX" sz="2400" dirty="0" err="1"/>
              <a:t>ooquineto</a:t>
            </a:r>
            <a:r>
              <a:rPr lang="es-MX" sz="2400" dirty="0"/>
              <a:t>.</a:t>
            </a:r>
          </a:p>
          <a:p>
            <a:pPr algn="just"/>
            <a:r>
              <a:rPr lang="es-MX" sz="2400" dirty="0"/>
              <a:t>Permanece entre la pared del epitelio y la membrana basal del intestino.</a:t>
            </a:r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902989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42F1B1-38D8-4771-BD30-14492C17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92" y="81222"/>
            <a:ext cx="10131425" cy="1089935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ASPECTOS MORFOLÓGICOS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B7731B-D2ED-466A-8249-EA1009E52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070" y="2239618"/>
            <a:ext cx="5258654" cy="42406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2400" dirty="0"/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4D8D49C-D1B1-464C-92E8-7926D0492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6579" y="2372139"/>
            <a:ext cx="4995334" cy="4240695"/>
          </a:xfrm>
        </p:spPr>
        <p:txBody>
          <a:bodyPr>
            <a:normAutofit/>
          </a:bodyPr>
          <a:lstStyle/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</p:txBody>
      </p:sp>
      <p:pic>
        <p:nvPicPr>
          <p:cNvPr id="17410" name="Picture 2" descr="Plasmodium vivax">
            <a:extLst>
              <a:ext uri="{FF2B5EF4-FFF2-40B4-BE49-F238E27FC236}">
                <a16:creationId xmlns:a16="http://schemas.microsoft.com/office/drawing/2014/main" id="{E229D825-47AC-463D-AD95-7CFA6371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59" y="1105246"/>
            <a:ext cx="6046690" cy="550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2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27CC38B3-222D-4E3D-AB8B-D254D3148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028154"/>
              </p:ext>
            </p:extLst>
          </p:nvPr>
        </p:nvGraphicFramePr>
        <p:xfrm>
          <a:off x="-53008" y="26504"/>
          <a:ext cx="12205252" cy="683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ítulo 6">
            <a:extLst>
              <a:ext uri="{FF2B5EF4-FFF2-40B4-BE49-F238E27FC236}">
                <a16:creationId xmlns:a16="http://schemas.microsoft.com/office/drawing/2014/main" id="{9E35F48E-F05D-4867-A2D7-3D8ADF73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291" y="251793"/>
            <a:ext cx="3235222" cy="1351721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/>
              <a:t>CICLO BIOLÓGICO</a:t>
            </a:r>
          </a:p>
        </p:txBody>
      </p:sp>
      <p:sp>
        <p:nvSpPr>
          <p:cNvPr id="6" name="Título 6">
            <a:extLst>
              <a:ext uri="{FF2B5EF4-FFF2-40B4-BE49-F238E27FC236}">
                <a16:creationId xmlns:a16="http://schemas.microsoft.com/office/drawing/2014/main" id="{F9261E3F-849E-400A-A924-4815A1B02524}"/>
              </a:ext>
            </a:extLst>
          </p:cNvPr>
          <p:cNvSpPr txBox="1">
            <a:spLocks/>
          </p:cNvSpPr>
          <p:nvPr/>
        </p:nvSpPr>
        <p:spPr>
          <a:xfrm>
            <a:off x="9062792" y="2766391"/>
            <a:ext cx="3235222" cy="13517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800" b="1" dirty="0"/>
              <a:t>CICLO </a:t>
            </a:r>
            <a:r>
              <a:rPr lang="es-MX" sz="2800" b="1" dirty="0" err="1"/>
              <a:t>Eritrocítico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419241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3625F-103A-4920-84A6-72859F6C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1604433"/>
            <a:ext cx="10131425" cy="3649133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b="1" dirty="0"/>
              <a:t>PARÁSITO: </a:t>
            </a:r>
            <a:r>
              <a:rPr lang="es-MX" sz="2400" dirty="0"/>
              <a:t>Organismo que vive sobre un organismo o en su interior y se alimenta a expensas del huésped, causándole daño. Se denominan parásitos a los organismos que pertenecen al reino animal (</a:t>
            </a:r>
            <a:r>
              <a:rPr lang="es-MX" sz="2400" i="1" dirty="0"/>
              <a:t>protozoarios, </a:t>
            </a:r>
            <a:r>
              <a:rPr lang="es-MX" sz="2400" i="1" dirty="0" err="1"/>
              <a:t>helmitos</a:t>
            </a:r>
            <a:r>
              <a:rPr lang="es-MX" sz="2400" dirty="0"/>
              <a:t>).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/>
              <a:t>PARÁSITO OBLIGADO: </a:t>
            </a:r>
            <a:r>
              <a:rPr lang="es-MX" sz="2400" dirty="0"/>
              <a:t>Cuando el parásito tiene vida parasitaría siempre.</a:t>
            </a:r>
          </a:p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PARÁSITO FACULTATIVO: </a:t>
            </a:r>
            <a:r>
              <a:rPr lang="es-MX" sz="2400" dirty="0"/>
              <a:t>Cuando vive como parásito, pero también puede tener vida libre.</a:t>
            </a:r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666841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laria - Page 1">
            <a:extLst>
              <a:ext uri="{FF2B5EF4-FFF2-40B4-BE49-F238E27FC236}">
                <a16:creationId xmlns:a16="http://schemas.microsoft.com/office/drawing/2014/main" id="{8769B5C3-4CF4-4BB5-99AE-950F6B55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26" y="-5119"/>
            <a:ext cx="8721969" cy="68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49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88C60C8E-CBEB-4FFC-AADB-4123E3122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9458" name="Picture 2" descr="Frotis sanguíneo: características, tipos, técnicas e histología">
            <a:extLst>
              <a:ext uri="{FF2B5EF4-FFF2-40B4-BE49-F238E27FC236}">
                <a16:creationId xmlns:a16="http://schemas.microsoft.com/office/drawing/2014/main" id="{CBA42AB9-8C22-41EC-99E9-7C13A585D6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 b="118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284EF8E-6F4E-40EF-BDAD-7950F1585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729B82F5-E700-4045-9F00-635A41F62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213E26-EC98-4250-9EA7-0B2295C3B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MÉTODOS DE ESTUDIO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A44BD0-A148-45DF-9A78-0E976ED7D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0067" y="2006601"/>
            <a:ext cx="9437159" cy="378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400" b="1" dirty="0" err="1"/>
              <a:t>Parasitológico</a:t>
            </a:r>
            <a:r>
              <a:rPr lang="en-US" sz="2400" b="1" dirty="0"/>
              <a:t>. </a:t>
            </a:r>
            <a:r>
              <a:rPr lang="en-US" sz="2400" dirty="0" err="1"/>
              <a:t>Frotis</a:t>
            </a:r>
            <a:r>
              <a:rPr lang="en-US" sz="2400" dirty="0"/>
              <a:t> </a:t>
            </a:r>
            <a:r>
              <a:rPr lang="en-US" sz="2400" dirty="0" err="1"/>
              <a:t>sanguíneo</a:t>
            </a:r>
            <a:r>
              <a:rPr lang="en-US" sz="2400" dirty="0"/>
              <a:t>, </a:t>
            </a:r>
            <a:r>
              <a:rPr lang="en-US" sz="2400" dirty="0" err="1"/>
              <a:t>gota</a:t>
            </a:r>
            <a:r>
              <a:rPr lang="en-US" sz="2400" dirty="0"/>
              <a:t> </a:t>
            </a:r>
            <a:r>
              <a:rPr lang="en-US" sz="2400" dirty="0" err="1"/>
              <a:t>gruesa</a:t>
            </a:r>
            <a:r>
              <a:rPr lang="en-US" sz="2400" dirty="0"/>
              <a:t>.</a:t>
            </a:r>
          </a:p>
          <a:p>
            <a:pPr algn="just"/>
            <a:r>
              <a:rPr lang="en-US" sz="2400" b="1" dirty="0" err="1"/>
              <a:t>Serológico</a:t>
            </a:r>
            <a:r>
              <a:rPr lang="en-US" sz="2400" b="1" dirty="0"/>
              <a:t>.  </a:t>
            </a:r>
            <a:r>
              <a:rPr lang="en-US" sz="2400" dirty="0" err="1"/>
              <a:t>Hematoglutinación</a:t>
            </a:r>
            <a:r>
              <a:rPr lang="en-US" sz="2400" dirty="0"/>
              <a:t> </a:t>
            </a:r>
            <a:r>
              <a:rPr lang="en-US" sz="2400" dirty="0" err="1"/>
              <a:t>indirecta</a:t>
            </a:r>
            <a:r>
              <a:rPr lang="en-US" sz="2400" dirty="0"/>
              <a:t>, </a:t>
            </a:r>
            <a:r>
              <a:rPr lang="en-US" sz="2400" dirty="0" err="1"/>
              <a:t>inmunofluorecencia</a:t>
            </a:r>
            <a:r>
              <a:rPr lang="en-US" sz="2400" dirty="0"/>
              <a:t> </a:t>
            </a:r>
            <a:r>
              <a:rPr lang="en-US" sz="2400" dirty="0" err="1"/>
              <a:t>indirecta</a:t>
            </a:r>
            <a:r>
              <a:rPr lang="en-US" sz="2400" dirty="0"/>
              <a:t>, </a:t>
            </a:r>
            <a:r>
              <a:rPr lang="en-US" sz="2400" dirty="0" err="1"/>
              <a:t>inmunoanálisis</a:t>
            </a:r>
            <a:r>
              <a:rPr lang="en-US" sz="2400" dirty="0"/>
              <a:t> </a:t>
            </a:r>
            <a:r>
              <a:rPr lang="en-US" sz="2400" dirty="0" err="1"/>
              <a:t>fluorescente</a:t>
            </a:r>
            <a:r>
              <a:rPr lang="en-US" sz="2400" dirty="0"/>
              <a:t>, </a:t>
            </a:r>
            <a:r>
              <a:rPr lang="en-US" sz="2400" dirty="0" err="1"/>
              <a:t>inmunoanálisis</a:t>
            </a:r>
            <a:r>
              <a:rPr lang="en-US" sz="2400" dirty="0"/>
              <a:t> </a:t>
            </a:r>
            <a:r>
              <a:rPr lang="en-US" sz="2400" dirty="0" err="1"/>
              <a:t>enzimático</a:t>
            </a:r>
            <a:r>
              <a:rPr lang="en-US" sz="2400" dirty="0"/>
              <a:t>.</a:t>
            </a:r>
          </a:p>
          <a:p>
            <a:pPr algn="just"/>
            <a:r>
              <a:rPr lang="en-US" sz="2400" b="1" dirty="0" err="1"/>
              <a:t>Técnicas</a:t>
            </a:r>
            <a:r>
              <a:rPr lang="en-US" sz="2400" b="1" dirty="0"/>
              <a:t> </a:t>
            </a:r>
            <a:r>
              <a:rPr lang="en-US" sz="2400" b="1" dirty="0" err="1"/>
              <a:t>rápidas</a:t>
            </a:r>
            <a:r>
              <a:rPr lang="en-US" sz="2400" b="1" dirty="0"/>
              <a:t> HRP o </a:t>
            </a:r>
            <a:r>
              <a:rPr lang="en-US" sz="2400" b="1" dirty="0" err="1"/>
              <a:t>lactato</a:t>
            </a:r>
            <a:r>
              <a:rPr lang="en-US" sz="2400" b="1" dirty="0"/>
              <a:t> </a:t>
            </a:r>
            <a:r>
              <a:rPr lang="en-US" sz="2400" b="1" dirty="0" err="1"/>
              <a:t>deshidrogenasa</a:t>
            </a:r>
            <a:r>
              <a:rPr lang="en-US" sz="2400" b="1" dirty="0"/>
              <a:t>.</a:t>
            </a:r>
          </a:p>
          <a:p>
            <a:pPr algn="just"/>
            <a:r>
              <a:rPr lang="en-US" sz="2400" b="1" dirty="0" err="1"/>
              <a:t>Inmunocromatografías</a:t>
            </a:r>
            <a:r>
              <a:rPr lang="en-US" sz="2400" b="1" dirty="0"/>
              <a:t>. </a:t>
            </a:r>
            <a:r>
              <a:rPr lang="en-US" sz="2400" dirty="0" err="1"/>
              <a:t>Ict</a:t>
            </a:r>
            <a:r>
              <a:rPr lang="en-US" sz="2400" dirty="0"/>
              <a:t>-Malaria, </a:t>
            </a:r>
            <a:r>
              <a:rPr lang="en-US" sz="2400" dirty="0" err="1"/>
              <a:t>OptiMAL</a:t>
            </a:r>
            <a:r>
              <a:rPr lang="en-US" sz="2400" dirty="0"/>
              <a:t>, determine.</a:t>
            </a:r>
          </a:p>
          <a:p>
            <a:pPr algn="just"/>
            <a:r>
              <a:rPr lang="en-US" sz="2400" b="1" dirty="0" err="1"/>
              <a:t>Moleculares</a:t>
            </a:r>
            <a:r>
              <a:rPr lang="en-US" sz="2400" b="1" dirty="0"/>
              <a:t>. </a:t>
            </a:r>
            <a:r>
              <a:rPr lang="en-US" sz="2400" dirty="0"/>
              <a:t>PCR</a:t>
            </a:r>
            <a:endParaRPr lang="en-US" sz="2400" b="1" dirty="0"/>
          </a:p>
          <a:p>
            <a:pPr algn="ju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5049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8A9487CD-7D0F-41CA-BC10-EA03D140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20482" name="Picture 2" descr="Desarrollan software que identifica huevos de helmintos">
            <a:extLst>
              <a:ext uri="{FF2B5EF4-FFF2-40B4-BE49-F238E27FC236}">
                <a16:creationId xmlns:a16="http://schemas.microsoft.com/office/drawing/2014/main" id="{484ED0FA-7238-4310-B5A8-D705394D6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945ACF7-B958-4AD0-A4F7-BA8600BE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1F1E1236-0F1B-4F86-BFC1-A5FCC02A7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364850A-DE51-4747-B8E0-EB20DC7E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991" y="2298700"/>
            <a:ext cx="8347076" cy="15959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/>
              <a:t>HELMINTOS</a:t>
            </a:r>
          </a:p>
        </p:txBody>
      </p:sp>
    </p:spTree>
    <p:extLst>
      <p:ext uri="{BB962C8B-B14F-4D97-AF65-F5344CB8AC3E}">
        <p14:creationId xmlns:p14="http://schemas.microsoft.com/office/powerpoint/2010/main" val="15209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5BEBFE1-357F-4BDF-8600-B159FC4EE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97734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Son aquellos gusanos que se localizan dentro del huésped humano y le producen daño.</a:t>
            </a:r>
          </a:p>
          <a:p>
            <a:pPr algn="just"/>
            <a:endParaRPr lang="es-MX" sz="2400" dirty="0"/>
          </a:p>
        </p:txBody>
      </p:sp>
      <p:pic>
        <p:nvPicPr>
          <p:cNvPr id="21506" name="Picture 2" descr="Helmintos. Tipos De Parásitos Humanos. Gusanos Planos Y Redondos. Ascaris,  Trematodos, Tenia De La Vaca, Y Lombrices Intestinales. Ilustraciones  Vectoriales, Clip Art Vectorizado Libre De Derechos. Image 74273963.">
            <a:extLst>
              <a:ext uri="{FF2B5EF4-FFF2-40B4-BE49-F238E27FC236}">
                <a16:creationId xmlns:a16="http://schemas.microsoft.com/office/drawing/2014/main" id="{247860D5-EDE9-4F2C-9167-CF6B53AAA89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 bwMode="auto">
          <a:xfrm>
            <a:off x="7367125" y="545123"/>
            <a:ext cx="4139075" cy="57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51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6D2E92F-9EDC-4F6E-B92D-0F63E76C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5400" b="1" dirty="0"/>
              <a:t>CLASIFICACIÓN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84E6806-CB66-44AE-8F7C-C53DFE76B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b="1" dirty="0"/>
              <a:t> PLATELMINTOS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1333D402-67C6-412B-86A5-A1DA9AD45F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6FD5560-A0D0-4B59-B11C-785CD72FA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b="1" dirty="0"/>
              <a:t>NEMATELMINTOS</a:t>
            </a:r>
          </a:p>
        </p:txBody>
      </p:sp>
      <p:pic>
        <p:nvPicPr>
          <p:cNvPr id="22530" name="Picture 2" descr="Importancia de los Platelmintos">
            <a:extLst>
              <a:ext uri="{FF2B5EF4-FFF2-40B4-BE49-F238E27FC236}">
                <a16:creationId xmlns:a16="http://schemas.microsoft.com/office/drawing/2014/main" id="{C4DCEF90-DCFE-4E19-BA60-2EC27F6B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4" y="2987146"/>
            <a:ext cx="48006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Definición de nematodos - Qué es, Significado y Concepto">
            <a:extLst>
              <a:ext uri="{FF2B5EF4-FFF2-40B4-BE49-F238E27FC236}">
                <a16:creationId xmlns:a16="http://schemas.microsoft.com/office/drawing/2014/main" id="{3A87DAAF-31B7-4AD5-AC9F-F219CC9B8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98" y="3327418"/>
            <a:ext cx="4301637" cy="284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34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A40B603-2BA9-4314-90BB-2CF431067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780220"/>
              </p:ext>
            </p:extLst>
          </p:nvPr>
        </p:nvGraphicFramePr>
        <p:xfrm>
          <a:off x="689113" y="719666"/>
          <a:ext cx="10654748" cy="5416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06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E2AFF0-0440-4F06-B1DF-78376F2D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AB6B45E-632E-4C37-A285-6FAD80F71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BDBAFCD-7610-4FF7-873A-184EF608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768994"/>
            <a:ext cx="3170583" cy="4995333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FFFFFF"/>
                </a:solidFill>
              </a:rPr>
              <a:t>PLATELMINTOS / GUSANOS PLANOS</a:t>
            </a:r>
          </a:p>
        </p:txBody>
      </p:sp>
      <p:graphicFrame>
        <p:nvGraphicFramePr>
          <p:cNvPr id="10" name="Marcador de contenido 7">
            <a:extLst>
              <a:ext uri="{FF2B5EF4-FFF2-40B4-BE49-F238E27FC236}">
                <a16:creationId xmlns:a16="http://schemas.microsoft.com/office/drawing/2014/main" id="{863ED0E5-259C-404C-A83B-2C024B939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798224"/>
              </p:ext>
            </p:extLst>
          </p:nvPr>
        </p:nvGraphicFramePr>
        <p:xfrm>
          <a:off x="4811777" y="145774"/>
          <a:ext cx="6542023" cy="624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096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89E8E9E-F18D-47D0-A303-3D6C666B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91" y="338667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Platelmintos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38E9D2-8052-4C5A-BDCA-CD37B9BEB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1938603"/>
            <a:ext cx="4709054" cy="576262"/>
          </a:xfrm>
        </p:spPr>
        <p:txBody>
          <a:bodyPr/>
          <a:lstStyle/>
          <a:p>
            <a:pPr algn="ctr"/>
            <a:r>
              <a:rPr lang="es-MX" b="1" dirty="0"/>
              <a:t>CESTODOS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D74FE6-D177-4662-89D7-0EEDEEE378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Grupo </a:t>
            </a:r>
            <a:r>
              <a:rPr lang="es-MX" sz="2000" b="1" dirty="0"/>
              <a:t>gusanos segmentados</a:t>
            </a:r>
            <a:r>
              <a:rPr lang="es-MX" sz="2000" dirty="0"/>
              <a:t>.</a:t>
            </a:r>
          </a:p>
          <a:p>
            <a:pPr algn="just"/>
            <a:r>
              <a:rPr lang="es-MX" sz="2000" dirty="0"/>
              <a:t>Se localizan en este grupo: </a:t>
            </a:r>
            <a:r>
              <a:rPr lang="es-MX" sz="2000" i="1" dirty="0"/>
              <a:t>tenias o solitarias</a:t>
            </a:r>
            <a:r>
              <a:rPr lang="es-MX" sz="2000" dirty="0"/>
              <a:t>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E02D778-391C-4D64-BE0E-304FBF106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9762" y="1938603"/>
            <a:ext cx="4722813" cy="576262"/>
          </a:xfrm>
        </p:spPr>
        <p:txBody>
          <a:bodyPr/>
          <a:lstStyle/>
          <a:p>
            <a:pPr algn="ctr"/>
            <a:r>
              <a:rPr lang="es-MX" b="1" dirty="0"/>
              <a:t>TREMATODOS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768AE4E-9B60-4664-A2ED-CF7CCEC53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482" y="2870200"/>
            <a:ext cx="5904691" cy="3649133"/>
          </a:xfrm>
        </p:spPr>
        <p:txBody>
          <a:bodyPr>
            <a:normAutofit/>
          </a:bodyPr>
          <a:lstStyle/>
          <a:p>
            <a:pPr algn="just"/>
            <a:endParaRPr lang="es-MX" dirty="0"/>
          </a:p>
          <a:p>
            <a:pPr algn="just"/>
            <a:r>
              <a:rPr lang="es-MX" dirty="0"/>
              <a:t>Más complejos que los cestodos.</a:t>
            </a:r>
          </a:p>
          <a:p>
            <a:pPr algn="just"/>
            <a:r>
              <a:rPr lang="es-MX" b="1" dirty="0"/>
              <a:t>No</a:t>
            </a:r>
            <a:r>
              <a:rPr lang="es-MX" dirty="0"/>
              <a:t> están </a:t>
            </a:r>
            <a:r>
              <a:rPr lang="es-MX" b="1" dirty="0"/>
              <a:t>segmentados</a:t>
            </a:r>
            <a:r>
              <a:rPr lang="es-MX" dirty="0"/>
              <a:t>.</a:t>
            </a:r>
          </a:p>
          <a:p>
            <a:pPr algn="just"/>
            <a:r>
              <a:rPr lang="es-MX" dirty="0"/>
              <a:t>Tienen un </a:t>
            </a:r>
            <a:r>
              <a:rPr lang="es-MX" b="1" dirty="0"/>
              <a:t>aparato digestivo rudimentario: </a:t>
            </a:r>
            <a:r>
              <a:rPr lang="es-MX" dirty="0"/>
              <a:t>consiste en una porción de entrada a manera de boca </a:t>
            </a:r>
            <a:r>
              <a:rPr lang="es-MX" i="1" dirty="0"/>
              <a:t>(ventosa bucal), </a:t>
            </a:r>
            <a:r>
              <a:rPr lang="es-MX" dirty="0"/>
              <a:t>se continúa con un tubo a manera de esófago y luego se divide en un intestino con dos porciones que no tienen salida (terminan en </a:t>
            </a:r>
            <a:r>
              <a:rPr lang="es-MX" i="1" dirty="0"/>
              <a:t>ciegos)</a:t>
            </a:r>
            <a:r>
              <a:rPr lang="es-MX" dirty="0"/>
              <a:t> </a:t>
            </a:r>
            <a:r>
              <a:rPr lang="es-MX" i="1" dirty="0"/>
              <a:t>.</a:t>
            </a:r>
          </a:p>
          <a:p>
            <a:pPr algn="just"/>
            <a:r>
              <a:rPr lang="es-MX" dirty="0"/>
              <a:t>No poseen cavidad celómica. </a:t>
            </a:r>
          </a:p>
          <a:p>
            <a:pPr algn="just"/>
            <a:r>
              <a:rPr lang="es-MX" dirty="0"/>
              <a:t>Casi todos son hermafroditas.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3136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89E8E9E-F18D-47D0-A303-3D6C666B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91" y="338667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Platelmintos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38E9D2-8052-4C5A-BDCA-CD37B9BEB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1938603"/>
            <a:ext cx="4709054" cy="576262"/>
          </a:xfrm>
        </p:spPr>
        <p:txBody>
          <a:bodyPr/>
          <a:lstStyle/>
          <a:p>
            <a:pPr algn="ctr"/>
            <a:r>
              <a:rPr lang="es-MX" b="1" dirty="0"/>
              <a:t>CESTODOS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D74FE6-D177-4662-89D7-0EEDEEE378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endParaRPr lang="es-MX" sz="2000" dirty="0"/>
          </a:p>
          <a:p>
            <a:pPr algn="just"/>
            <a:endParaRPr lang="es-MX" sz="20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E02D778-391C-4D64-BE0E-304FBF106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9762" y="1938603"/>
            <a:ext cx="4722813" cy="576262"/>
          </a:xfrm>
        </p:spPr>
        <p:txBody>
          <a:bodyPr/>
          <a:lstStyle/>
          <a:p>
            <a:pPr algn="ctr"/>
            <a:r>
              <a:rPr lang="es-MX" b="1" dirty="0"/>
              <a:t>TREMATODOS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768AE4E-9B60-4664-A2ED-CF7CCEC53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482" y="2870200"/>
            <a:ext cx="5904691" cy="3649133"/>
          </a:xfrm>
        </p:spPr>
        <p:txBody>
          <a:bodyPr>
            <a:normAutofit/>
          </a:bodyPr>
          <a:lstStyle/>
          <a:p>
            <a:pPr algn="just"/>
            <a:endParaRPr lang="es-MX" dirty="0"/>
          </a:p>
          <a:p>
            <a:pPr algn="just"/>
            <a:endParaRPr lang="es-MX" dirty="0"/>
          </a:p>
        </p:txBody>
      </p:sp>
      <p:pic>
        <p:nvPicPr>
          <p:cNvPr id="23554" name="Picture 2" descr="Hymenolepsis nana (tenia enana) - info-farmacia">
            <a:extLst>
              <a:ext uri="{FF2B5EF4-FFF2-40B4-BE49-F238E27FC236}">
                <a16:creationId xmlns:a16="http://schemas.microsoft.com/office/drawing/2014/main" id="{E599A6DE-D6E6-4FCC-95DF-8F162043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08" y="2904974"/>
            <a:ext cx="4288577" cy="32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Trematodos Flashcards | Quizlet">
            <a:extLst>
              <a:ext uri="{FF2B5EF4-FFF2-40B4-BE49-F238E27FC236}">
                <a16:creationId xmlns:a16="http://schemas.microsoft.com/office/drawing/2014/main" id="{12A503AD-A221-4A95-B9D3-B17BA0403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77" y="2904974"/>
            <a:ext cx="47625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532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82B5B86-F969-4AE4-82CF-B4C3C1C1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/>
              <a:t>NEMATELMINTOS O NEMATODOS</a:t>
            </a:r>
          </a:p>
        </p:txBody>
      </p:sp>
      <p:graphicFrame>
        <p:nvGraphicFramePr>
          <p:cNvPr id="10" name="Marcador de contenido 7">
            <a:extLst>
              <a:ext uri="{FF2B5EF4-FFF2-40B4-BE49-F238E27FC236}">
                <a16:creationId xmlns:a16="http://schemas.microsoft.com/office/drawing/2014/main" id="{719A23AD-4A43-41AB-892A-540E9C44A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382955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231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2FA335-7A92-40AF-9512-5B38C3401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57754"/>
            <a:ext cx="10131425" cy="3649133"/>
          </a:xfrm>
        </p:spPr>
        <p:txBody>
          <a:bodyPr>
            <a:normAutofit/>
          </a:bodyPr>
          <a:lstStyle/>
          <a:p>
            <a:pPr algn="just"/>
            <a:r>
              <a:rPr lang="es-MX" sz="2400" b="1" dirty="0"/>
              <a:t>COMENSAL: </a:t>
            </a:r>
            <a:r>
              <a:rPr lang="es-MX" sz="2400" dirty="0"/>
              <a:t>Organismo que obtiene alimentos y/o protección a expensas de otro sin producirle daño ni beneficio.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5680812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4E120DF-4E6B-4599-ADFB-879C9D13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dirty="0"/>
              <a:t>Nematodos</a:t>
            </a:r>
            <a:br>
              <a:rPr lang="es-MX" sz="4800" b="1" dirty="0"/>
            </a:br>
            <a:r>
              <a:rPr lang="es-MX" sz="2200" cap="none" dirty="0"/>
              <a:t>Clasificación basada en la presencia o ausencia de órganos sensoriales.</a:t>
            </a:r>
            <a:endParaRPr lang="es-MX" sz="4800" b="1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5A8A57-D323-427F-98B8-011D2C99B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b="1" dirty="0"/>
              <a:t>AFASMIDIOS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0BD755-F4CF-4858-B845-CA5B26E3DD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es-MX" sz="2400" dirty="0"/>
          </a:p>
          <a:p>
            <a:pPr algn="ctr"/>
            <a:endParaRPr lang="es-MX" sz="2400" dirty="0"/>
          </a:p>
          <a:p>
            <a:pPr algn="ctr"/>
            <a:r>
              <a:rPr lang="es-MX" sz="2400" dirty="0"/>
              <a:t>Carecen de órganos sensoriales.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FDCD384-2C8E-40D8-9D9C-783376A70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b="1" dirty="0"/>
              <a:t>FASMIDIOS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B2AEB126-FFEC-4FFF-AA29-8A1DEDC2E5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/>
            <a:endParaRPr lang="es-MX" sz="2400" dirty="0"/>
          </a:p>
          <a:p>
            <a:pPr algn="ctr"/>
            <a:endParaRPr lang="es-MX" sz="2400" dirty="0"/>
          </a:p>
          <a:p>
            <a:pPr algn="ctr"/>
            <a:r>
              <a:rPr lang="es-MX" sz="2400" dirty="0"/>
              <a:t>Presentan órganos sensoriales.</a:t>
            </a:r>
          </a:p>
        </p:txBody>
      </p:sp>
    </p:spTree>
    <p:extLst>
      <p:ext uri="{BB962C8B-B14F-4D97-AF65-F5344CB8AC3E}">
        <p14:creationId xmlns:p14="http://schemas.microsoft.com/office/powerpoint/2010/main" val="34458398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A5240F3-E6E0-4394-B975-B334BFB48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i="1"/>
              <a:t>T</a:t>
            </a:r>
            <a:r>
              <a:rPr lang="es-MX" sz="4800" b="1" i="1" cap="none"/>
              <a:t>aenia solium </a:t>
            </a:r>
            <a:r>
              <a:rPr lang="es-MX" sz="4800" b="1" i="1"/>
              <a:t>y t</a:t>
            </a:r>
            <a:r>
              <a:rPr lang="es-MX" sz="4800" b="1" i="1" cap="none"/>
              <a:t>aenia saginata</a:t>
            </a:r>
            <a:endParaRPr lang="es-MX" sz="4800" b="1" i="1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2E9B85-F32D-4CB3-8073-3A6965C16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7" y="4883397"/>
            <a:ext cx="10327343" cy="1248461"/>
          </a:xfrm>
        </p:spPr>
        <p:txBody>
          <a:bodyPr>
            <a:normAutofit/>
          </a:bodyPr>
          <a:lstStyle/>
          <a:p>
            <a:pPr algn="just"/>
            <a:r>
              <a:rPr lang="es-MX" sz="1800" cap="none" dirty="0"/>
              <a:t>Los adultos alcanzan varios metros de largo, se localizan a nivel del intestino delgado y causan un daño mínimo. Su forma infectante es el cisticerco.  Cuando el humano ingiere los huevos adquiere cisticercosis.</a:t>
            </a:r>
          </a:p>
          <a:p>
            <a:pPr algn="ctr"/>
            <a:r>
              <a:rPr lang="es-MX" sz="1800" b="1" dirty="0"/>
              <a:t>Agentes ETIOLÓGICOS DE LA TENIOSIS.</a:t>
            </a:r>
          </a:p>
          <a:p>
            <a:pPr algn="just"/>
            <a:endParaRPr lang="es-MX" sz="1800" dirty="0"/>
          </a:p>
        </p:txBody>
      </p:sp>
      <p:pic>
        <p:nvPicPr>
          <p:cNvPr id="24578" name="Picture 2" descr="Cestodos Flashcards | Quizlet">
            <a:extLst>
              <a:ext uri="{FF2B5EF4-FFF2-40B4-BE49-F238E27FC236}">
                <a16:creationId xmlns:a16="http://schemas.microsoft.com/office/drawing/2014/main" id="{42E8303E-F50E-484B-B944-5C083D358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92" y="266199"/>
            <a:ext cx="7126752" cy="354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055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B8A480-D882-4B2C-B246-22AF48A6F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635486" cy="1456267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b="1"/>
              <a:t>ASPECTOS MORFOLÓGICOS.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4DCA42F-7985-425D-9094-3D4C15E12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847521" cy="421897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90000"/>
              </a:lnSpc>
              <a:buFont typeface="Arial"/>
              <a:buChar char="•"/>
            </a:pPr>
            <a:endParaRPr lang="en-US" dirty="0"/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endParaRPr lang="en-US" b="1" dirty="0"/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endParaRPr lang="en-US" b="1" dirty="0"/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lang="en-US" b="1" dirty="0" err="1"/>
              <a:t>Escólex</a:t>
            </a:r>
            <a:r>
              <a:rPr lang="en-US" b="1" dirty="0"/>
              <a:t> o cabeza.</a:t>
            </a: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lang="en-US" b="1" dirty="0" err="1"/>
              <a:t>Cuello</a:t>
            </a:r>
            <a:r>
              <a:rPr lang="en-US" b="1" dirty="0"/>
              <a:t>.</a:t>
            </a: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lang="en-US" dirty="0" err="1"/>
              <a:t>Inician</a:t>
            </a:r>
            <a:r>
              <a:rPr lang="en-US" dirty="0"/>
              <a:t> los </a:t>
            </a:r>
            <a:r>
              <a:rPr lang="en-US" dirty="0" err="1"/>
              <a:t>segmentos</a:t>
            </a:r>
            <a:r>
              <a:rPr lang="en-US" dirty="0"/>
              <a:t> y </a:t>
            </a:r>
            <a:r>
              <a:rPr lang="en-US" dirty="0" err="1"/>
              <a:t>forman</a:t>
            </a:r>
            <a:r>
              <a:rPr lang="en-US" dirty="0"/>
              <a:t> una </a:t>
            </a:r>
            <a:r>
              <a:rPr lang="en-US" dirty="0" err="1"/>
              <a:t>cadena</a:t>
            </a:r>
            <a:r>
              <a:rPr lang="en-US" dirty="0"/>
              <a:t> </a:t>
            </a:r>
            <a:r>
              <a:rPr lang="en-US" dirty="0" err="1"/>
              <a:t>llamada</a:t>
            </a:r>
            <a:r>
              <a:rPr lang="en-US" b="1" dirty="0"/>
              <a:t> </a:t>
            </a:r>
            <a:r>
              <a:rPr lang="en-US" b="1" dirty="0" err="1"/>
              <a:t>cadena</a:t>
            </a:r>
            <a:r>
              <a:rPr lang="en-US" b="1" dirty="0"/>
              <a:t> </a:t>
            </a:r>
            <a:r>
              <a:rPr lang="en-US" b="1" dirty="0" err="1"/>
              <a:t>estrobilar</a:t>
            </a:r>
            <a:r>
              <a:rPr lang="en-US" b="1" dirty="0"/>
              <a:t> o </a:t>
            </a:r>
            <a:r>
              <a:rPr lang="en-US" b="1" dirty="0" err="1"/>
              <a:t>estróbilo</a:t>
            </a:r>
            <a:r>
              <a:rPr lang="en-US" b="1" dirty="0"/>
              <a:t>. </a:t>
            </a: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segmento</a:t>
            </a:r>
            <a:r>
              <a:rPr lang="en-US" dirty="0"/>
              <a:t> se </a:t>
            </a:r>
            <a:r>
              <a:rPr lang="en-US" dirty="0" err="1"/>
              <a:t>denomina</a:t>
            </a:r>
            <a:r>
              <a:rPr lang="en-US" dirty="0"/>
              <a:t> </a:t>
            </a:r>
            <a:r>
              <a:rPr lang="en-US" b="1" dirty="0" err="1"/>
              <a:t>proglótide</a:t>
            </a:r>
            <a:r>
              <a:rPr lang="en-US" b="1" dirty="0"/>
              <a:t> o </a:t>
            </a:r>
            <a:r>
              <a:rPr lang="en-US" b="1" dirty="0" err="1"/>
              <a:t>proglótido</a:t>
            </a:r>
            <a:r>
              <a:rPr lang="en-US" b="1" dirty="0"/>
              <a:t>.  </a:t>
            </a:r>
            <a:r>
              <a:rPr lang="en-US" dirty="0" err="1"/>
              <a:t>Conforme</a:t>
            </a:r>
            <a:r>
              <a:rPr lang="en-US" dirty="0"/>
              <a:t> se van </a:t>
            </a:r>
            <a:r>
              <a:rPr lang="en-US" dirty="0" err="1"/>
              <a:t>alejando</a:t>
            </a:r>
            <a:r>
              <a:rPr lang="en-US" dirty="0"/>
              <a:t> del </a:t>
            </a:r>
            <a:r>
              <a:rPr lang="en-US" dirty="0" err="1"/>
              <a:t>escólex</a:t>
            </a:r>
            <a:r>
              <a:rPr lang="en-US" dirty="0"/>
              <a:t> van </a:t>
            </a:r>
            <a:r>
              <a:rPr lang="en-US" dirty="0" err="1"/>
              <a:t>aumentando</a:t>
            </a:r>
            <a:r>
              <a:rPr lang="en-US" dirty="0"/>
              <a:t> de </a:t>
            </a:r>
            <a:r>
              <a:rPr lang="en-US" dirty="0" err="1"/>
              <a:t>tamaño</a:t>
            </a:r>
            <a:r>
              <a:rPr lang="en-US" dirty="0"/>
              <a:t> y por </a:t>
            </a:r>
            <a:r>
              <a:rPr lang="en-US" dirty="0" err="1"/>
              <a:t>eso</a:t>
            </a:r>
            <a:r>
              <a:rPr lang="en-US" dirty="0"/>
              <a:t> se </a:t>
            </a:r>
            <a:r>
              <a:rPr lang="en-US" dirty="0" err="1"/>
              <a:t>dividen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3 </a:t>
            </a:r>
            <a:r>
              <a:rPr lang="en-US" dirty="0" err="1"/>
              <a:t>tipos</a:t>
            </a:r>
            <a:r>
              <a:rPr lang="en-US" dirty="0"/>
              <a:t>: </a:t>
            </a:r>
            <a:r>
              <a:rPr lang="en-US" i="1" dirty="0" err="1"/>
              <a:t>inmaduras</a:t>
            </a:r>
            <a:r>
              <a:rPr lang="en-US" i="1" dirty="0"/>
              <a:t>, </a:t>
            </a:r>
            <a:r>
              <a:rPr lang="en-US" i="1" dirty="0" err="1"/>
              <a:t>maduras</a:t>
            </a:r>
            <a:r>
              <a:rPr lang="en-US" i="1" dirty="0"/>
              <a:t> y </a:t>
            </a:r>
            <a:r>
              <a:rPr lang="en-US" i="1" dirty="0" err="1"/>
              <a:t>grávidas</a:t>
            </a:r>
            <a:r>
              <a:rPr lang="en-US" i="1" dirty="0"/>
              <a:t>.</a:t>
            </a: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llegar</a:t>
            </a:r>
            <a:r>
              <a:rPr lang="en-US" dirty="0"/>
              <a:t> a </a:t>
            </a:r>
            <a:r>
              <a:rPr lang="en-US" dirty="0" err="1"/>
              <a:t>medir</a:t>
            </a:r>
            <a:r>
              <a:rPr lang="en-US" dirty="0"/>
              <a:t> </a:t>
            </a:r>
            <a:r>
              <a:rPr lang="en-US" dirty="0" err="1"/>
              <a:t>varios</a:t>
            </a:r>
            <a:r>
              <a:rPr lang="en-US" dirty="0"/>
              <a:t> metros y </a:t>
            </a:r>
            <a:r>
              <a:rPr lang="en-US" dirty="0" err="1"/>
              <a:t>tienen</a:t>
            </a:r>
            <a:r>
              <a:rPr lang="en-US" dirty="0"/>
              <a:t> forma de </a:t>
            </a:r>
            <a:r>
              <a:rPr lang="en-US" dirty="0" err="1"/>
              <a:t>cinta</a:t>
            </a:r>
            <a:r>
              <a:rPr lang="en-US" dirty="0"/>
              <a:t>.</a:t>
            </a:r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endParaRPr lang="en-US" b="1" dirty="0"/>
          </a:p>
          <a:p>
            <a:pPr algn="just">
              <a:lnSpc>
                <a:spcPct val="90000"/>
              </a:lnSpc>
              <a:buFont typeface="Arial"/>
              <a:buChar char="•"/>
            </a:pPr>
            <a:endParaRPr lang="en-US" b="1" dirty="0"/>
          </a:p>
          <a:p>
            <a:pPr marL="342900" indent="-342900" algn="just">
              <a:lnSpc>
                <a:spcPct val="90000"/>
              </a:lnSpc>
              <a:buFont typeface="Arial"/>
              <a:buChar char="•"/>
            </a:pPr>
            <a:endParaRPr lang="en-US" dirty="0"/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endParaRPr lang="en-US" dirty="0"/>
          </a:p>
        </p:txBody>
      </p:sp>
      <p:pic>
        <p:nvPicPr>
          <p:cNvPr id="25604" name="Picture 4" descr="Generalidades sobre las infecciones por tenias - Enfermedades infecciosas -  Manual MSD versión para profesionales">
            <a:extLst>
              <a:ext uri="{FF2B5EF4-FFF2-40B4-BE49-F238E27FC236}">
                <a16:creationId xmlns:a16="http://schemas.microsoft.com/office/drawing/2014/main" id="{FEC7D0EF-3566-4164-9661-7522187B4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2" t="-532" r="3" b="55847"/>
          <a:stretch/>
        </p:blipFill>
        <p:spPr bwMode="auto">
          <a:xfrm>
            <a:off x="7910304" y="1045699"/>
            <a:ext cx="4002882" cy="4454768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94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E97C46-8FA9-4A38-AED9-F63AD4BE0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13331" y="1247362"/>
            <a:ext cx="3280974" cy="4572000"/>
          </a:xfrm>
        </p:spPr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0793A7-8167-4C05-9F8A-EA19415AC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292627"/>
            <a:ext cx="6258339" cy="3710608"/>
          </a:xfrm>
        </p:spPr>
        <p:txBody>
          <a:bodyPr>
            <a:normAutofit/>
          </a:bodyPr>
          <a:lstStyle/>
          <a:p>
            <a:endParaRPr lang="es-MX" sz="2000" dirty="0"/>
          </a:p>
          <a:p>
            <a:r>
              <a:rPr lang="es-MX" sz="2000" b="1" dirty="0"/>
              <a:t>Proglótides inmaduras: </a:t>
            </a:r>
            <a:r>
              <a:rPr lang="es-MX" sz="2000" dirty="0"/>
              <a:t>Tienen órganos reproductores aún muy inmaduros.</a:t>
            </a:r>
            <a:endParaRPr lang="es-MX" sz="2000" b="1" dirty="0"/>
          </a:p>
          <a:p>
            <a:endParaRPr lang="es-MX" sz="2000" b="1" dirty="0"/>
          </a:p>
          <a:p>
            <a:r>
              <a:rPr lang="es-MX" sz="2000" b="1" dirty="0"/>
              <a:t>Proglótides maduras: </a:t>
            </a:r>
            <a:r>
              <a:rPr lang="es-MX" sz="2000" dirty="0"/>
              <a:t>Tienen órganos reproductores en condiciones de funcionar para la reproducción.</a:t>
            </a:r>
            <a:endParaRPr lang="es-MX" sz="2000" b="1" dirty="0"/>
          </a:p>
          <a:p>
            <a:endParaRPr lang="es-MX" sz="2000" b="1" dirty="0"/>
          </a:p>
          <a:p>
            <a:r>
              <a:rPr lang="es-MX" sz="2000" b="1" dirty="0"/>
              <a:t>Proglótides grávidos: </a:t>
            </a:r>
            <a:r>
              <a:rPr lang="es-MX" sz="2000" dirty="0"/>
              <a:t>Son úteros llenos de huevos.</a:t>
            </a:r>
            <a:endParaRPr lang="es-MX" sz="2000" b="1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3843A724-4B2D-41F4-8D4B-CA914E49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62610"/>
            <a:ext cx="6164263" cy="1169504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/>
              <a:t>ASPECTOS MORFOLÓGICOS.</a:t>
            </a:r>
          </a:p>
        </p:txBody>
      </p:sp>
      <p:pic>
        <p:nvPicPr>
          <p:cNvPr id="26626" name="Picture 2" descr="Generalidades sobre las infecciones por tenias - Enfermedades infecciosas -  Manual MSD versión para profesionales">
            <a:extLst>
              <a:ext uri="{FF2B5EF4-FFF2-40B4-BE49-F238E27FC236}">
                <a16:creationId xmlns:a16="http://schemas.microsoft.com/office/drawing/2014/main" id="{558AEBA7-FE05-4B63-AD00-2E70D2751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16"/>
          <a:stretch/>
        </p:blipFill>
        <p:spPr bwMode="auto">
          <a:xfrm>
            <a:off x="6948555" y="375427"/>
            <a:ext cx="3506104" cy="610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Generalidades sobre las infecciones por tenias - Enfermedades infecciosas -  Manual MSD versión para profesionales">
            <a:extLst>
              <a:ext uri="{FF2B5EF4-FFF2-40B4-BE49-F238E27FC236}">
                <a16:creationId xmlns:a16="http://schemas.microsoft.com/office/drawing/2014/main" id="{7E733D9F-09F4-4514-BDFF-004CBCF52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3" t="55723" b="4957"/>
          <a:stretch/>
        </p:blipFill>
        <p:spPr bwMode="auto">
          <a:xfrm>
            <a:off x="10074326" y="2292627"/>
            <a:ext cx="2284755" cy="224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706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0793A7-8167-4C05-9F8A-EA19415AC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292627"/>
            <a:ext cx="6258339" cy="3710608"/>
          </a:xfrm>
        </p:spPr>
        <p:txBody>
          <a:bodyPr>
            <a:normAutofit/>
          </a:bodyPr>
          <a:lstStyle/>
          <a:p>
            <a:endParaRPr lang="es-MX" sz="2000" b="1" dirty="0"/>
          </a:p>
          <a:p>
            <a:pPr algn="ctr"/>
            <a:r>
              <a:rPr lang="es-MX" sz="2800" b="1" dirty="0"/>
              <a:t>Embrión</a:t>
            </a:r>
          </a:p>
          <a:p>
            <a:pPr algn="ctr"/>
            <a:endParaRPr lang="es-MX" sz="2800" b="1" dirty="0"/>
          </a:p>
          <a:p>
            <a:pPr algn="ctr"/>
            <a:r>
              <a:rPr lang="es-MX" sz="2800" dirty="0"/>
              <a:t>Se libera después de que el huevo pierde su capa externa.</a:t>
            </a:r>
          </a:p>
          <a:p>
            <a:pPr algn="ctr"/>
            <a:r>
              <a:rPr lang="es-MX" sz="2800" dirty="0"/>
              <a:t>Se denomina </a:t>
            </a:r>
            <a:r>
              <a:rPr lang="es-MX" sz="2800" b="1" dirty="0" err="1"/>
              <a:t>hexacanto</a:t>
            </a:r>
            <a:r>
              <a:rPr lang="es-MX" sz="2800" b="1" dirty="0"/>
              <a:t> u oncosfera</a:t>
            </a:r>
            <a:r>
              <a:rPr lang="es-MX" sz="2800" dirty="0"/>
              <a:t>, este presenta 6 ganchos.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3843A724-4B2D-41F4-8D4B-CA914E49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62610"/>
            <a:ext cx="6164263" cy="1169504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/>
              <a:t>ASPECTOS MORFOLÓGICOS.</a:t>
            </a:r>
          </a:p>
        </p:txBody>
      </p:sp>
      <p:pic>
        <p:nvPicPr>
          <p:cNvPr id="27650" name="Picture 2" descr="Teniasis humana por Taenia solium">
            <a:extLst>
              <a:ext uri="{FF2B5EF4-FFF2-40B4-BE49-F238E27FC236}">
                <a16:creationId xmlns:a16="http://schemas.microsoft.com/office/drawing/2014/main" id="{ADD55DF2-8512-4DAB-A15A-D154ADEA901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8249"/>
          <a:stretch>
            <a:fillRect/>
          </a:stretch>
        </p:blipFill>
        <p:spPr bwMode="auto">
          <a:xfrm>
            <a:off x="8013700" y="1247775"/>
            <a:ext cx="32813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146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0793A7-8167-4C05-9F8A-EA19415AC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1401" y="1889215"/>
            <a:ext cx="6258339" cy="3710608"/>
          </a:xfrm>
        </p:spPr>
        <p:txBody>
          <a:bodyPr>
            <a:normAutofit fontScale="92500" lnSpcReduction="20000"/>
          </a:bodyPr>
          <a:lstStyle/>
          <a:p>
            <a:endParaRPr lang="es-MX" sz="2000" b="1" dirty="0"/>
          </a:p>
          <a:p>
            <a:pPr algn="ctr"/>
            <a:r>
              <a:rPr lang="es-MX" sz="2800" b="1" dirty="0" err="1"/>
              <a:t>Metacestodos</a:t>
            </a:r>
            <a:r>
              <a:rPr lang="es-MX" sz="2800" b="1" dirty="0"/>
              <a:t> o Cisticercos.</a:t>
            </a:r>
          </a:p>
          <a:p>
            <a:pPr algn="ctr"/>
            <a:endParaRPr lang="es-MX" sz="2800" b="1" dirty="0"/>
          </a:p>
          <a:p>
            <a:pPr algn="ctr"/>
            <a:r>
              <a:rPr lang="es-MX" sz="2800" dirty="0"/>
              <a:t>Miden 0.5-1.0 cm de diámetro.</a:t>
            </a:r>
          </a:p>
          <a:p>
            <a:pPr algn="ctr"/>
            <a:r>
              <a:rPr lang="es-MX" sz="2800" dirty="0"/>
              <a:t>Son esferas blanquecinas nacaradas.</a:t>
            </a:r>
          </a:p>
          <a:p>
            <a:pPr algn="ctr"/>
            <a:r>
              <a:rPr lang="es-MX" sz="2800" dirty="0"/>
              <a:t>Forma </a:t>
            </a:r>
            <a:r>
              <a:rPr lang="es-MX" sz="2800" dirty="0" err="1"/>
              <a:t>larvaría</a:t>
            </a:r>
            <a:r>
              <a:rPr lang="es-MX" sz="2800" dirty="0"/>
              <a:t>.</a:t>
            </a:r>
          </a:p>
          <a:p>
            <a:pPr algn="ctr"/>
            <a:r>
              <a:rPr lang="es-MX" sz="2800" b="1" i="1" dirty="0" err="1"/>
              <a:t>Cysticercus</a:t>
            </a:r>
            <a:r>
              <a:rPr lang="es-MX" sz="2800" b="1" i="1" dirty="0"/>
              <a:t> </a:t>
            </a:r>
            <a:r>
              <a:rPr lang="es-MX" sz="2800" b="1" i="1" dirty="0" err="1"/>
              <a:t>bovis</a:t>
            </a:r>
            <a:r>
              <a:rPr lang="es-MX" sz="2800" b="1" i="1" dirty="0"/>
              <a:t> =</a:t>
            </a:r>
            <a:r>
              <a:rPr lang="es-MX" sz="2800" i="1" dirty="0"/>
              <a:t> </a:t>
            </a:r>
            <a:r>
              <a:rPr lang="es-MX" sz="2800" i="1" dirty="0" err="1"/>
              <a:t>Taenia</a:t>
            </a:r>
            <a:r>
              <a:rPr lang="es-MX" sz="2800" i="1" dirty="0"/>
              <a:t> </a:t>
            </a:r>
            <a:r>
              <a:rPr lang="es-MX" sz="2800" i="1" dirty="0" err="1"/>
              <a:t>saginata</a:t>
            </a:r>
            <a:endParaRPr lang="es-MX" sz="2800" i="1" dirty="0"/>
          </a:p>
          <a:p>
            <a:pPr algn="ctr"/>
            <a:r>
              <a:rPr lang="es-MX" sz="2800" b="1" i="1" dirty="0" err="1"/>
              <a:t>Cysticercus</a:t>
            </a:r>
            <a:r>
              <a:rPr lang="es-MX" sz="2800" b="1" i="1" dirty="0"/>
              <a:t> </a:t>
            </a:r>
            <a:r>
              <a:rPr lang="es-MX" sz="2800" b="1" i="1" dirty="0" err="1"/>
              <a:t>cellulosae</a:t>
            </a:r>
            <a:r>
              <a:rPr lang="es-MX" sz="2800" b="1" i="1" dirty="0"/>
              <a:t> =</a:t>
            </a:r>
            <a:r>
              <a:rPr lang="es-MX" sz="2800" i="1" dirty="0"/>
              <a:t> </a:t>
            </a:r>
            <a:r>
              <a:rPr lang="es-MX" sz="2800" i="1" dirty="0" err="1"/>
              <a:t>Taenia</a:t>
            </a:r>
            <a:r>
              <a:rPr lang="es-MX" sz="2800" i="1" dirty="0"/>
              <a:t> </a:t>
            </a:r>
            <a:r>
              <a:rPr lang="es-MX" sz="2800" i="1" dirty="0" err="1"/>
              <a:t>solium</a:t>
            </a:r>
            <a:endParaRPr lang="es-MX" sz="2800" i="1" dirty="0"/>
          </a:p>
          <a:p>
            <a:pPr algn="ctr"/>
            <a:endParaRPr lang="es-MX" sz="2800" i="1" dirty="0"/>
          </a:p>
          <a:p>
            <a:pPr algn="ctr"/>
            <a:endParaRPr lang="es-MX" sz="2800" b="1" i="1" dirty="0"/>
          </a:p>
          <a:p>
            <a:pPr algn="ctr"/>
            <a:endParaRPr lang="es-MX" sz="2800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3843A724-4B2D-41F4-8D4B-CA914E49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01" y="239223"/>
            <a:ext cx="6164263" cy="1169504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/>
              <a:t>ASPECTOS MORFOLÓGICOS.</a:t>
            </a:r>
          </a:p>
        </p:txBody>
      </p:sp>
      <p:pic>
        <p:nvPicPr>
          <p:cNvPr id="28674" name="Picture 2" descr="Taenia solium: un parásito cosmopolita">
            <a:extLst>
              <a:ext uri="{FF2B5EF4-FFF2-40B4-BE49-F238E27FC236}">
                <a16:creationId xmlns:a16="http://schemas.microsoft.com/office/drawing/2014/main" id="{D2EF1677-FD37-4F96-8BA0-F43C9391122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r="16134"/>
          <a:stretch>
            <a:fillRect/>
          </a:stretch>
        </p:blipFill>
        <p:spPr bwMode="auto">
          <a:xfrm>
            <a:off x="792163" y="1570038"/>
            <a:ext cx="328136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3742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4755909-971E-42D2-B970-16538BA5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4800" b="1" dirty="0"/>
              <a:t>MÉTODOS DE ESTUDIO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B4553F9-598E-4148-A46E-34B922B6F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Coproparasitoscópicos por sedimentación.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Tamizado de heces.</a:t>
            </a:r>
          </a:p>
        </p:txBody>
      </p:sp>
      <p:pic>
        <p:nvPicPr>
          <p:cNvPr id="29698" name="Picture 2" descr="PPSJ - Dieta de lobos marinos - Por: Emily Ruiz">
            <a:extLst>
              <a:ext uri="{FF2B5EF4-FFF2-40B4-BE49-F238E27FC236}">
                <a16:creationId xmlns:a16="http://schemas.microsoft.com/office/drawing/2014/main" id="{1626C54E-4F88-4D40-A694-02F854042D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5797"/>
            <a:ext cx="4995213" cy="33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483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8B3433-6C55-467A-ACFA-D9DFB22F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79" y="430695"/>
            <a:ext cx="10131425" cy="999068"/>
          </a:xfrm>
        </p:spPr>
        <p:txBody>
          <a:bodyPr>
            <a:normAutofit/>
          </a:bodyPr>
          <a:lstStyle/>
          <a:p>
            <a:pPr algn="ctr"/>
            <a:r>
              <a:rPr lang="es-MX" sz="4400" b="1" i="1" dirty="0" err="1"/>
              <a:t>T</a:t>
            </a:r>
            <a:r>
              <a:rPr lang="es-MX" sz="4800" b="1" i="1" cap="none" dirty="0" err="1"/>
              <a:t>aenia</a:t>
            </a:r>
            <a:r>
              <a:rPr lang="es-MX" sz="4800" b="1" i="1" cap="none" dirty="0"/>
              <a:t> </a:t>
            </a:r>
            <a:r>
              <a:rPr lang="es-MX" sz="4800" b="1" i="1" cap="none" dirty="0" err="1"/>
              <a:t>saginata</a:t>
            </a:r>
            <a:endParaRPr lang="es-MX" sz="4400" b="1" i="1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0F31B04-2E69-41CE-9B5E-9E18389A1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60147"/>
            <a:ext cx="4995332" cy="4412974"/>
          </a:xfrm>
        </p:spPr>
        <p:txBody>
          <a:bodyPr>
            <a:normAutofit/>
          </a:bodyPr>
          <a:lstStyle/>
          <a:p>
            <a:r>
              <a:rPr lang="es-MX" dirty="0"/>
              <a:t>Se encuentra en el </a:t>
            </a:r>
            <a:r>
              <a:rPr lang="es-MX" b="1" dirty="0"/>
              <a:t>ganado bovino.</a:t>
            </a:r>
          </a:p>
          <a:p>
            <a:r>
              <a:rPr lang="es-MX" dirty="0"/>
              <a:t>Llega a medir hasta </a:t>
            </a:r>
            <a:r>
              <a:rPr lang="es-MX" b="1" dirty="0"/>
              <a:t>18m de longitud</a:t>
            </a:r>
            <a:r>
              <a:rPr lang="es-MX" dirty="0"/>
              <a:t>.</a:t>
            </a:r>
          </a:p>
          <a:p>
            <a:r>
              <a:rPr lang="es-MX" dirty="0"/>
              <a:t>En la parte central del escólex presentan una  estructura llamada </a:t>
            </a:r>
            <a:r>
              <a:rPr lang="es-MX" b="1" dirty="0"/>
              <a:t>rostelo.</a:t>
            </a:r>
            <a:endParaRPr lang="es-MX" dirty="0"/>
          </a:p>
          <a:p>
            <a:r>
              <a:rPr lang="es-MX" dirty="0"/>
              <a:t>El rostelo </a:t>
            </a:r>
            <a:r>
              <a:rPr lang="es-MX" b="1" dirty="0"/>
              <a:t>no presenta ganchos, </a:t>
            </a:r>
            <a:r>
              <a:rPr lang="es-MX" dirty="0"/>
              <a:t>por lo que se llama </a:t>
            </a:r>
            <a:r>
              <a:rPr lang="es-MX" b="1" dirty="0"/>
              <a:t>rostelo inerme.</a:t>
            </a:r>
          </a:p>
          <a:p>
            <a:r>
              <a:rPr lang="es-MX" dirty="0"/>
              <a:t>Sus proglótides presentan un </a:t>
            </a:r>
            <a:r>
              <a:rPr lang="es-MX" b="1" dirty="0"/>
              <a:t>poro genital, </a:t>
            </a:r>
            <a:r>
              <a:rPr lang="es-MX" dirty="0"/>
              <a:t>son </a:t>
            </a:r>
            <a:r>
              <a:rPr lang="es-MX" b="1" dirty="0"/>
              <a:t>móviles</a:t>
            </a:r>
            <a:r>
              <a:rPr lang="es-MX" dirty="0"/>
              <a:t> y tienen </a:t>
            </a:r>
            <a:r>
              <a:rPr lang="es-MX" b="1" dirty="0"/>
              <a:t>movimiento de reptación.</a:t>
            </a:r>
          </a:p>
          <a:p>
            <a:r>
              <a:rPr lang="es-MX" dirty="0"/>
              <a:t>Presentan</a:t>
            </a:r>
            <a:r>
              <a:rPr lang="es-MX" b="1" dirty="0"/>
              <a:t> más de 12 ramas uterinas</a:t>
            </a:r>
            <a:r>
              <a:rPr lang="es-MX" dirty="0"/>
              <a:t>.</a:t>
            </a:r>
          </a:p>
          <a:p>
            <a:r>
              <a:rPr lang="es-MX" dirty="0"/>
              <a:t>Sus </a:t>
            </a:r>
            <a:r>
              <a:rPr lang="es-MX" b="1" dirty="0"/>
              <a:t>huevos son esféricos</a:t>
            </a:r>
            <a:r>
              <a:rPr lang="es-MX" dirty="0"/>
              <a:t>, miden </a:t>
            </a:r>
            <a:r>
              <a:rPr lang="es-MX" b="1" dirty="0"/>
              <a:t>40-80μm.</a:t>
            </a:r>
            <a:endParaRPr lang="es-MX" dirty="0"/>
          </a:p>
          <a:p>
            <a:endParaRPr lang="es-MX" dirty="0"/>
          </a:p>
        </p:txBody>
      </p:sp>
      <p:pic>
        <p:nvPicPr>
          <p:cNvPr id="30724" name="Picture 4" descr="Teniasis Solium - Información médica en Ferato, enciclopedia de la salud en  español.">
            <a:extLst>
              <a:ext uri="{FF2B5EF4-FFF2-40B4-BE49-F238E27FC236}">
                <a16:creationId xmlns:a16="http://schemas.microsoft.com/office/drawing/2014/main" id="{24851B2C-F184-406A-8A88-982BD99B8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7" y="1385359"/>
            <a:ext cx="381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27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DD625E0-7B48-4E9D-8FC5-29B6FFE6B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303310"/>
              </p:ext>
            </p:extLst>
          </p:nvPr>
        </p:nvGraphicFramePr>
        <p:xfrm>
          <a:off x="282387" y="0"/>
          <a:ext cx="1118795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ítulo 6">
            <a:extLst>
              <a:ext uri="{FF2B5EF4-FFF2-40B4-BE49-F238E27FC236}">
                <a16:creationId xmlns:a16="http://schemas.microsoft.com/office/drawing/2014/main" id="{C2C5EAC8-7CFF-47A4-8675-3FACA9E1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389" y="2753139"/>
            <a:ext cx="3235222" cy="1351721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/>
              <a:t>CICLO BIOLÓGICO</a:t>
            </a:r>
          </a:p>
        </p:txBody>
      </p:sp>
    </p:spTree>
    <p:extLst>
      <p:ext uri="{BB962C8B-B14F-4D97-AF65-F5344CB8AC3E}">
        <p14:creationId xmlns:p14="http://schemas.microsoft.com/office/powerpoint/2010/main" val="19004616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enia del ganado vacuno | Animalandia.">
            <a:extLst>
              <a:ext uri="{FF2B5EF4-FFF2-40B4-BE49-F238E27FC236}">
                <a16:creationId xmlns:a16="http://schemas.microsoft.com/office/drawing/2014/main" id="{3435F99E-6760-45A9-8B8C-3FB95259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6" y="14600"/>
            <a:ext cx="9073662" cy="68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4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090FA0-49DC-4EF1-B8BF-E738D94F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384" y="990600"/>
            <a:ext cx="6282266" cy="4800599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La cantidad de personas infectadas en el mundo por uno o varios parásitos  es muy grande, motivo por el cual las enfermedades parasitarias ocupan uno de los primeros lugares de prevalencia en el mundo.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La OMS, a partir  de los trabajos de  Wall y Warren, ha estimado que el 18% de la población mundial tiene </a:t>
            </a:r>
            <a:r>
              <a:rPr lang="es-MX" sz="2000" b="1" dirty="0"/>
              <a:t>ascariosis</a:t>
            </a:r>
            <a:r>
              <a:rPr lang="es-MX" sz="2000" dirty="0"/>
              <a:t>,  15%</a:t>
            </a:r>
            <a:r>
              <a:rPr lang="es-MX" sz="2000" b="1" dirty="0"/>
              <a:t> </a:t>
            </a:r>
            <a:r>
              <a:rPr lang="es-MX" sz="2000" b="1" dirty="0" err="1"/>
              <a:t>uncinariosis</a:t>
            </a:r>
            <a:r>
              <a:rPr lang="es-MX" sz="2000" b="1" dirty="0"/>
              <a:t>, </a:t>
            </a:r>
            <a:r>
              <a:rPr lang="es-MX" sz="2000" dirty="0"/>
              <a:t>12% </a:t>
            </a:r>
            <a:r>
              <a:rPr lang="es-MX" sz="2000" b="1" dirty="0"/>
              <a:t>tricocefalosis </a:t>
            </a:r>
            <a:r>
              <a:rPr lang="es-MX" sz="2000" dirty="0"/>
              <a:t>y 10% </a:t>
            </a:r>
            <a:r>
              <a:rPr lang="es-MX" sz="2000" b="1" dirty="0" err="1"/>
              <a:t>amebosis</a:t>
            </a:r>
            <a:r>
              <a:rPr lang="es-MX" sz="2000" b="1" dirty="0"/>
              <a:t>; </a:t>
            </a:r>
            <a:r>
              <a:rPr lang="es-MX" sz="2000" dirty="0"/>
              <a:t>además, hay alrededor de 800 millones de personas en l mundo que presentan paludismo. </a:t>
            </a:r>
            <a:r>
              <a:rPr lang="es-MX" sz="2000" b="1" dirty="0"/>
              <a:t> </a:t>
            </a:r>
          </a:p>
        </p:txBody>
      </p:sp>
      <p:pic>
        <p:nvPicPr>
          <p:cNvPr id="2050" name="Picture 2" descr="Parasitosis intestinales infantiles - ScienceDirect">
            <a:extLst>
              <a:ext uri="{FF2B5EF4-FFF2-40B4-BE49-F238E27FC236}">
                <a16:creationId xmlns:a16="http://schemas.microsoft.com/office/drawing/2014/main" id="{BB9F54B2-9BCE-440B-99BA-99E706DC9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r="2907" b="-4"/>
          <a:stretch/>
        </p:blipFill>
        <p:spPr bwMode="auto">
          <a:xfrm>
            <a:off x="685800" y="1030288"/>
            <a:ext cx="3445714" cy="480059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061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13A47-2E27-405B-AFAC-36DF0F41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86872"/>
            <a:ext cx="10131425" cy="1138518"/>
          </a:xfrm>
        </p:spPr>
        <p:txBody>
          <a:bodyPr>
            <a:normAutofit/>
          </a:bodyPr>
          <a:lstStyle/>
          <a:p>
            <a:pPr algn="ctr"/>
            <a:r>
              <a:rPr lang="es-MX" sz="4800" b="1" i="1" dirty="0" err="1"/>
              <a:t>T</a:t>
            </a:r>
            <a:r>
              <a:rPr lang="es-MX" sz="4800" b="1" i="1" cap="none" dirty="0" err="1"/>
              <a:t>aenia</a:t>
            </a:r>
            <a:r>
              <a:rPr lang="es-MX" sz="4800" b="1" i="1" cap="none" dirty="0"/>
              <a:t> </a:t>
            </a:r>
            <a:r>
              <a:rPr lang="es-MX" sz="4800" b="1" i="1" cap="none" dirty="0" err="1"/>
              <a:t>solium</a:t>
            </a:r>
            <a:endParaRPr lang="es-MX" sz="4800" b="1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2DA23A-82A3-423B-8490-3A4CF0AD9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244" y="1801906"/>
            <a:ext cx="5940427" cy="4625290"/>
          </a:xfrm>
        </p:spPr>
        <p:txBody>
          <a:bodyPr/>
          <a:lstStyle/>
          <a:p>
            <a:pPr algn="just"/>
            <a:r>
              <a:rPr lang="es-MX" dirty="0"/>
              <a:t>Se encuentra en el </a:t>
            </a:r>
            <a:r>
              <a:rPr lang="es-MX" b="1" dirty="0"/>
              <a:t>ganado porcino.</a:t>
            </a:r>
            <a:endParaRPr lang="es-MX" sz="1800" b="1" i="1" cap="none" dirty="0"/>
          </a:p>
          <a:p>
            <a:pPr algn="just"/>
            <a:r>
              <a:rPr lang="es-MX" b="1" dirty="0"/>
              <a:t>No sobrepasa los 10m</a:t>
            </a:r>
            <a:r>
              <a:rPr lang="es-MX" dirty="0"/>
              <a:t> de longitud y por lo general mide de </a:t>
            </a:r>
            <a:r>
              <a:rPr lang="es-MX" b="1" dirty="0"/>
              <a:t>3-4m</a:t>
            </a:r>
            <a:r>
              <a:rPr lang="es-MX" dirty="0"/>
              <a:t>.</a:t>
            </a:r>
          </a:p>
          <a:p>
            <a:pPr algn="just"/>
            <a:r>
              <a:rPr lang="es-MX" dirty="0"/>
              <a:t>Además de las 4 ventosas tiene un </a:t>
            </a:r>
            <a:r>
              <a:rPr lang="es-MX" b="1" dirty="0"/>
              <a:t>rostelo armado</a:t>
            </a:r>
            <a:r>
              <a:rPr lang="es-MX" dirty="0"/>
              <a:t>, con doble corona de ganchos (25-30).</a:t>
            </a:r>
          </a:p>
          <a:p>
            <a:pPr algn="just"/>
            <a:r>
              <a:rPr lang="es-MX" dirty="0"/>
              <a:t>Sus proglótides son más pequeñas, presentando </a:t>
            </a:r>
            <a:r>
              <a:rPr lang="es-MX" b="1" dirty="0"/>
              <a:t>12 o menos ramas uterinas, </a:t>
            </a:r>
            <a:r>
              <a:rPr lang="es-MX" dirty="0"/>
              <a:t>no presentan movimiento reptante</a:t>
            </a:r>
            <a:r>
              <a:rPr lang="es-MX" b="1" dirty="0"/>
              <a:t>.</a:t>
            </a:r>
          </a:p>
          <a:p>
            <a:pPr algn="just"/>
            <a:r>
              <a:rPr lang="es-MX" dirty="0"/>
              <a:t>Sus huevos tienen una forma esférica, miden de </a:t>
            </a:r>
            <a:r>
              <a:rPr lang="es-MX" b="1" dirty="0"/>
              <a:t>50-80</a:t>
            </a:r>
            <a:r>
              <a:rPr lang="el-GR" b="1" dirty="0"/>
              <a:t>μ</a:t>
            </a:r>
            <a:r>
              <a:rPr lang="es-MX" b="1" dirty="0"/>
              <a:t>m</a:t>
            </a:r>
            <a:r>
              <a:rPr lang="es-MX" dirty="0"/>
              <a:t> de diámetro.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  <p:pic>
        <p:nvPicPr>
          <p:cNvPr id="7" name="Picture 2" descr="Aumenta la presencia larva que provoca cisticercosis">
            <a:extLst>
              <a:ext uri="{FF2B5EF4-FFF2-40B4-BE49-F238E27FC236}">
                <a16:creationId xmlns:a16="http://schemas.microsoft.com/office/drawing/2014/main" id="{C13CA791-0D2B-46DA-ABCF-AF0C9FEA3E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94" y="2201275"/>
            <a:ext cx="4995862" cy="281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23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DD625E0-7B48-4E9D-8FC5-29B6FFE6B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645331"/>
              </p:ext>
            </p:extLst>
          </p:nvPr>
        </p:nvGraphicFramePr>
        <p:xfrm>
          <a:off x="282387" y="0"/>
          <a:ext cx="1118795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6">
            <a:extLst>
              <a:ext uri="{FF2B5EF4-FFF2-40B4-BE49-F238E27FC236}">
                <a16:creationId xmlns:a16="http://schemas.microsoft.com/office/drawing/2014/main" id="{8628BE88-4FFF-4DA5-81AC-764BF44D4B39}"/>
              </a:ext>
            </a:extLst>
          </p:cNvPr>
          <p:cNvSpPr txBox="1">
            <a:spLocks/>
          </p:cNvSpPr>
          <p:nvPr/>
        </p:nvSpPr>
        <p:spPr>
          <a:xfrm>
            <a:off x="4258752" y="3140767"/>
            <a:ext cx="3235222" cy="1351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800" b="1"/>
              <a:t>CICLO BIOLÓGICO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9294299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DC - DPDx - Cysticercosis">
            <a:extLst>
              <a:ext uri="{FF2B5EF4-FFF2-40B4-BE49-F238E27FC236}">
                <a16:creationId xmlns:a16="http://schemas.microsoft.com/office/drawing/2014/main" id="{5F909879-76A8-4721-9EC9-3F9F8F50E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0"/>
            <a:ext cx="6321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321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3C702-03B1-41A3-B40F-3C9A4411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051289"/>
            <a:ext cx="10131427" cy="1468800"/>
          </a:xfrm>
        </p:spPr>
        <p:txBody>
          <a:bodyPr>
            <a:normAutofit/>
          </a:bodyPr>
          <a:lstStyle/>
          <a:p>
            <a:pPr algn="ctr"/>
            <a:r>
              <a:rPr lang="es-MX" sz="4800" b="1" i="1" dirty="0" err="1"/>
              <a:t>F</a:t>
            </a:r>
            <a:r>
              <a:rPr lang="es-MX" sz="4800" b="1" i="1" cap="none" dirty="0" err="1"/>
              <a:t>asciola</a:t>
            </a:r>
            <a:r>
              <a:rPr lang="es-MX" sz="4800" b="1" i="1" cap="none" dirty="0"/>
              <a:t> hepática</a:t>
            </a:r>
            <a:endParaRPr lang="es-MX" sz="4800" b="1" i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536F52-3041-4395-AD4F-1B0E337AC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685438"/>
            <a:ext cx="10131428" cy="860400"/>
          </a:xfrm>
        </p:spPr>
        <p:txBody>
          <a:bodyPr/>
          <a:lstStyle/>
          <a:p>
            <a:pPr algn="ctr"/>
            <a:r>
              <a:rPr lang="es-MX" b="1" dirty="0"/>
              <a:t>Es un trematodo y es el agente etiológico de la </a:t>
            </a:r>
            <a:r>
              <a:rPr lang="es-MX" b="1" dirty="0" err="1"/>
              <a:t>fasciolosis</a:t>
            </a:r>
            <a:r>
              <a:rPr lang="es-MX" dirty="0"/>
              <a:t>.</a:t>
            </a:r>
          </a:p>
        </p:txBody>
      </p:sp>
      <p:pic>
        <p:nvPicPr>
          <p:cNvPr id="34818" name="Picture 2" descr="Fasciola hepatica - Wikipedia, la enciclopedia libre">
            <a:extLst>
              <a:ext uri="{FF2B5EF4-FFF2-40B4-BE49-F238E27FC236}">
                <a16:creationId xmlns:a16="http://schemas.microsoft.com/office/drawing/2014/main" id="{B10F1E60-0DAE-47B1-9432-93D9F965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49" y="312162"/>
            <a:ext cx="5964702" cy="447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547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59D2250-351E-461F-863D-52B627DE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3" y="0"/>
            <a:ext cx="10131425" cy="936812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/>
              <a:t>Aspectos morfológicos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F376B22-1F3E-4C81-A924-7FDC41547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701850"/>
              </p:ext>
            </p:extLst>
          </p:nvPr>
        </p:nvGraphicFramePr>
        <p:xfrm>
          <a:off x="28574" y="1"/>
          <a:ext cx="121634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9126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59D2250-351E-461F-863D-52B627DE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3" y="0"/>
            <a:ext cx="10131425" cy="936812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/>
              <a:t>Aspectos morfológicos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F376B22-1F3E-4C81-A924-7FDC41547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621480"/>
              </p:ext>
            </p:extLst>
          </p:nvPr>
        </p:nvGraphicFramePr>
        <p:xfrm>
          <a:off x="28575" y="543338"/>
          <a:ext cx="12163425" cy="2472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2" name="Picture 2" descr="Estadios de Fasciola hepatica. A, estadios en el hospedador definitivo....  | Download Scientific Diagram">
            <a:extLst>
              <a:ext uri="{FF2B5EF4-FFF2-40B4-BE49-F238E27FC236}">
                <a16:creationId xmlns:a16="http://schemas.microsoft.com/office/drawing/2014/main" id="{8F5EB26F-6779-46C1-B5D1-C3B24C4EE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76" y="2343445"/>
            <a:ext cx="6360837" cy="43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228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7868740-2C7E-4B5F-9C93-B191AD55F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577178"/>
              </p:ext>
            </p:extLst>
          </p:nvPr>
        </p:nvGraphicFramePr>
        <p:xfrm>
          <a:off x="0" y="0"/>
          <a:ext cx="12191999" cy="675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6">
            <a:extLst>
              <a:ext uri="{FF2B5EF4-FFF2-40B4-BE49-F238E27FC236}">
                <a16:creationId xmlns:a16="http://schemas.microsoft.com/office/drawing/2014/main" id="{F8044670-B5BB-4F0A-A499-026834417867}"/>
              </a:ext>
            </a:extLst>
          </p:cNvPr>
          <p:cNvSpPr txBox="1">
            <a:spLocks/>
          </p:cNvSpPr>
          <p:nvPr/>
        </p:nvSpPr>
        <p:spPr>
          <a:xfrm>
            <a:off x="4478388" y="3004930"/>
            <a:ext cx="3235222" cy="13517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800" b="1" dirty="0"/>
              <a:t>CICLO BIOLÓGICO</a:t>
            </a:r>
          </a:p>
        </p:txBody>
      </p:sp>
    </p:spTree>
    <p:extLst>
      <p:ext uri="{BB962C8B-B14F-4D97-AF65-F5344CB8AC3E}">
        <p14:creationId xmlns:p14="http://schemas.microsoft.com/office/powerpoint/2010/main" val="2994168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ascioliasis - Page 1">
            <a:extLst>
              <a:ext uri="{FF2B5EF4-FFF2-40B4-BE49-F238E27FC236}">
                <a16:creationId xmlns:a16="http://schemas.microsoft.com/office/drawing/2014/main" id="{11AC4C74-247D-4A8E-B026-6355A7BDF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87" y="1"/>
            <a:ext cx="922282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508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85449-F861-46C2-8E5A-A942664FA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3522"/>
            <a:ext cx="6164653" cy="137160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/>
              <a:t>MÉTODOS DE ESTUDIO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22CBC4-0A3F-4AC6-9AF3-02113158B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2635" y="2433711"/>
            <a:ext cx="5647818" cy="3317734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Coproparasitoscópicos por sedimentación.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Estudio con cápsula de Beal.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Sondeo Duodenal.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err="1"/>
              <a:t>Inmunoserología</a:t>
            </a: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err="1"/>
              <a:t>Hematoglutinación</a:t>
            </a:r>
            <a:r>
              <a:rPr lang="es-MX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PCR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err="1"/>
              <a:t>Inmunofluoresccecnia</a:t>
            </a:r>
            <a:r>
              <a:rPr lang="es-MX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Etc.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/>
          </a:p>
        </p:txBody>
      </p:sp>
      <p:pic>
        <p:nvPicPr>
          <p:cNvPr id="37890" name="Picture 2" descr="Coronavirus: los 3 test que juntos nos ayudarán a controlar la pandemia de  covid-19 - BBC News Mundo">
            <a:extLst>
              <a:ext uri="{FF2B5EF4-FFF2-40B4-BE49-F238E27FC236}">
                <a16:creationId xmlns:a16="http://schemas.microsoft.com/office/drawing/2014/main" id="{CAA49975-12E1-40ED-8800-FE02C401D9D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42773" r="16462"/>
          <a:stretch/>
        </p:blipFill>
        <p:spPr bwMode="auto">
          <a:xfrm>
            <a:off x="5739618" y="2757268"/>
            <a:ext cx="6164653" cy="272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015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3C57E0A-11FF-42A7-99FF-FF48122B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b="1" i="1" dirty="0" err="1"/>
              <a:t>A</a:t>
            </a:r>
            <a:r>
              <a:rPr lang="es-MX" sz="4800" b="1" i="1" cap="none" dirty="0" err="1"/>
              <a:t>scaris</a:t>
            </a:r>
            <a:r>
              <a:rPr lang="es-MX" sz="4800" b="1" i="1" cap="none" dirty="0"/>
              <a:t> </a:t>
            </a:r>
            <a:r>
              <a:rPr lang="es-MX" sz="4800" b="1" i="1" cap="none" dirty="0" err="1"/>
              <a:t>lumbricoides</a:t>
            </a:r>
            <a:endParaRPr lang="es-MX" sz="4800" b="1" i="1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7331F1C-1952-49F0-B066-6F0045E28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>E</a:t>
            </a:r>
            <a:r>
              <a:rPr lang="es-MX" cap="none" dirty="0"/>
              <a:t>n un nematodo grande que afecta aproximadamente al 30% de la población.</a:t>
            </a:r>
          </a:p>
          <a:p>
            <a:pPr algn="ctr"/>
            <a:r>
              <a:rPr lang="es-MX" b="1" cap="none" dirty="0"/>
              <a:t>AGENTE ETIOLÓGICO DE LA ASCAROSIS.</a:t>
            </a:r>
            <a:endParaRPr lang="es-MX" b="1" dirty="0"/>
          </a:p>
        </p:txBody>
      </p:sp>
      <p:pic>
        <p:nvPicPr>
          <p:cNvPr id="38914" name="Picture 2" descr="Ascaridiasis. Aspectos históricos. - info-farmacia">
            <a:extLst>
              <a:ext uri="{FF2B5EF4-FFF2-40B4-BE49-F238E27FC236}">
                <a16:creationId xmlns:a16="http://schemas.microsoft.com/office/drawing/2014/main" id="{4183A087-2BF2-4F1E-900D-B6E46A14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973" y="211015"/>
            <a:ext cx="5636053" cy="37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8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7B584BF-54A6-4920-A4AE-0111CE9B0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s-MX" dirty="0"/>
              <a:t>Las enfermedades parasitarias son clínicamente muy variadas y van desde asintomáticas hasta letales, y están relacionadas con el daño que los parásitos ocasionan en órganos, aparatos y sistemas.</a:t>
            </a:r>
          </a:p>
        </p:txBody>
      </p:sp>
      <p:pic>
        <p:nvPicPr>
          <p:cNvPr id="3074" name="Picture 2" descr="Parasitosis: ¿Qué daños ocasiona y cómo se puede prevenir su contagio? |  RPP Noticias">
            <a:extLst>
              <a:ext uri="{FF2B5EF4-FFF2-40B4-BE49-F238E27FC236}">
                <a16:creationId xmlns:a16="http://schemas.microsoft.com/office/drawing/2014/main" id="{B77FF912-BD0E-42F5-9C01-CFD035E0A47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2" t="-21177" r="12803" b="-21385"/>
          <a:stretch/>
        </p:blipFill>
        <p:spPr bwMode="auto">
          <a:xfrm>
            <a:off x="7536252" y="914400"/>
            <a:ext cx="396994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491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4B6040-A183-4245-86AE-F1AC8E078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3804" y="5731538"/>
            <a:ext cx="9624392" cy="86040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ASPECTOS MORFOLÓGICOS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3ED5CE0-6176-4825-8122-02748E107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590066"/>
              </p:ext>
            </p:extLst>
          </p:nvPr>
        </p:nvGraphicFramePr>
        <p:xfrm>
          <a:off x="535607" y="410818"/>
          <a:ext cx="11285331" cy="508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3940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4B6040-A183-4245-86AE-F1AC8E078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3804" y="5731538"/>
            <a:ext cx="9624392" cy="86040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ASPECTOS MORFOLÓGICOS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3ED5CE0-6176-4825-8122-02748E107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922789"/>
              </p:ext>
            </p:extLst>
          </p:nvPr>
        </p:nvGraphicFramePr>
        <p:xfrm>
          <a:off x="620013" y="-376973"/>
          <a:ext cx="11285331" cy="508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38" name="Picture 2" descr="Qué es Ascaris lumbricoides? – Bienestar y Salud – WebMediums">
            <a:extLst>
              <a:ext uri="{FF2B5EF4-FFF2-40B4-BE49-F238E27FC236}">
                <a16:creationId xmlns:a16="http://schemas.microsoft.com/office/drawing/2014/main" id="{B59F61FD-5067-4064-9FFD-C1E024027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5" t="22778"/>
          <a:stretch/>
        </p:blipFill>
        <p:spPr bwMode="auto">
          <a:xfrm>
            <a:off x="1153551" y="2214105"/>
            <a:ext cx="2090518" cy="274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Qué es Ascaris lumbricoides? – Bienestar y Salud – WebMediums">
            <a:extLst>
              <a:ext uri="{FF2B5EF4-FFF2-40B4-BE49-F238E27FC236}">
                <a16:creationId xmlns:a16="http://schemas.microsoft.com/office/drawing/2014/main" id="{E11FD70B-1E73-4D27-8D94-658D6EA5C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32"/>
          <a:stretch/>
        </p:blipFill>
        <p:spPr bwMode="auto">
          <a:xfrm>
            <a:off x="4790182" y="2104329"/>
            <a:ext cx="2784524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Ascariasis - Microscopy Findings">
            <a:extLst>
              <a:ext uri="{FF2B5EF4-FFF2-40B4-BE49-F238E27FC236}">
                <a16:creationId xmlns:a16="http://schemas.microsoft.com/office/drawing/2014/main" id="{1A91F658-83BC-418C-AC2A-FCDDE40B1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962" y="2290066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210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449219E-9A74-4621-9D95-04E5FD169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061136"/>
              </p:ext>
            </p:extLst>
          </p:nvPr>
        </p:nvGraphicFramePr>
        <p:xfrm>
          <a:off x="212035" y="0"/>
          <a:ext cx="1197996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C1D6EC9-DA97-4700-8AD9-3A3FA0F0A7A6}"/>
              </a:ext>
            </a:extLst>
          </p:cNvPr>
          <p:cNvSpPr txBox="1"/>
          <p:nvPr/>
        </p:nvSpPr>
        <p:spPr>
          <a:xfrm>
            <a:off x="5035826" y="2769704"/>
            <a:ext cx="2186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CICLO BIOLÓGICO</a:t>
            </a:r>
          </a:p>
        </p:txBody>
      </p:sp>
    </p:spTree>
    <p:extLst>
      <p:ext uri="{BB962C8B-B14F-4D97-AF65-F5344CB8AC3E}">
        <p14:creationId xmlns:p14="http://schemas.microsoft.com/office/powerpoint/2010/main" val="27512129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DC - DPDx - Ascariasis">
            <a:extLst>
              <a:ext uri="{FF2B5EF4-FFF2-40B4-BE49-F238E27FC236}">
                <a16:creationId xmlns:a16="http://schemas.microsoft.com/office/drawing/2014/main" id="{6E2F148A-37CB-4EC4-A55F-47CD7CB81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0"/>
            <a:ext cx="7462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091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D9F3A40-61D1-495A-9EA7-61D275582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/>
              <a:t>MÉTODOS DE ESTUDIO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525A189-7873-4AD2-86DB-D16FE146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752600"/>
          </a:xfrm>
        </p:spPr>
        <p:txBody>
          <a:bodyPr>
            <a:normAutofit/>
          </a:bodyPr>
          <a:lstStyle/>
          <a:p>
            <a:pPr algn="ctr"/>
            <a:endParaRPr lang="es-MX" sz="2000" dirty="0"/>
          </a:p>
          <a:p>
            <a:pPr algn="ctr"/>
            <a:r>
              <a:rPr lang="es-MX" sz="2000" b="1" dirty="0"/>
              <a:t>Parasitológico. </a:t>
            </a:r>
            <a:r>
              <a:rPr lang="es-MX" sz="2000" dirty="0"/>
              <a:t>Coproparasitoscópico (Cualitativo y cuantitativo)</a:t>
            </a:r>
            <a:endParaRPr lang="es-MX" sz="2000" b="1" dirty="0"/>
          </a:p>
          <a:p>
            <a:pPr algn="ctr"/>
            <a:r>
              <a:rPr lang="es-MX" sz="2000" b="1" dirty="0"/>
              <a:t>Inmunológico.</a:t>
            </a:r>
          </a:p>
          <a:p>
            <a:pPr algn="ctr"/>
            <a:r>
              <a:rPr lang="es-MX" sz="2000" b="1" dirty="0"/>
              <a:t>Molecular.</a:t>
            </a:r>
          </a:p>
        </p:txBody>
      </p:sp>
      <p:pic>
        <p:nvPicPr>
          <p:cNvPr id="41988" name="Picture 4" descr="Los Resultados de un Examen coproparasitoscópico | Laboratorios Chong, San  Luis Potosí">
            <a:extLst>
              <a:ext uri="{FF2B5EF4-FFF2-40B4-BE49-F238E27FC236}">
                <a16:creationId xmlns:a16="http://schemas.microsoft.com/office/drawing/2014/main" id="{FCC1426C-CDB9-4006-B19E-C430C853B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91" y="142172"/>
            <a:ext cx="8529418" cy="33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382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4FE3D37-BE19-4120-93CB-D1FF4B96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i="1" dirty="0" err="1"/>
              <a:t>E</a:t>
            </a:r>
            <a:r>
              <a:rPr lang="es-MX" b="1" i="1" cap="none" dirty="0" err="1"/>
              <a:t>nterobius</a:t>
            </a:r>
            <a:r>
              <a:rPr lang="es-MX" b="1" i="1" cap="none" dirty="0"/>
              <a:t> </a:t>
            </a:r>
            <a:r>
              <a:rPr lang="es-MX" b="1" i="1" cap="none" dirty="0" err="1"/>
              <a:t>vermicularis</a:t>
            </a:r>
            <a:endParaRPr lang="es-MX" b="1" i="1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3998C29-30E9-4F08-935F-A01AD0275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1093332"/>
          </a:xfrm>
        </p:spPr>
        <p:txBody>
          <a:bodyPr/>
          <a:lstStyle/>
          <a:p>
            <a:pPr algn="ctr"/>
            <a:endParaRPr lang="es-MX" b="1" dirty="0"/>
          </a:p>
          <a:p>
            <a:pPr algn="ctr"/>
            <a:r>
              <a:rPr lang="es-MX" b="1" dirty="0"/>
              <a:t>Agente etiológico de la  </a:t>
            </a:r>
            <a:r>
              <a:rPr lang="es-MX" b="1" dirty="0" err="1"/>
              <a:t>enterobiosis</a:t>
            </a:r>
            <a:r>
              <a:rPr lang="es-MX" b="1" dirty="0"/>
              <a:t>.</a:t>
            </a:r>
          </a:p>
        </p:txBody>
      </p:sp>
      <p:pic>
        <p:nvPicPr>
          <p:cNvPr id="43010" name="Picture 2" descr="InfoLab - Enterobius vermicularis (oxiuros) Los parásitos... | Facebook">
            <a:extLst>
              <a:ext uri="{FF2B5EF4-FFF2-40B4-BE49-F238E27FC236}">
                <a16:creationId xmlns:a16="http://schemas.microsoft.com/office/drawing/2014/main" id="{218898E5-FF73-4E18-BDBB-AFC19087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13" y="263887"/>
            <a:ext cx="6318773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451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7FEB99A-5BE8-4A24-93FC-055AD400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2521"/>
            <a:ext cx="10131425" cy="117944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/>
              <a:t>ASPECTOS MORFOLÓGICOS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0C2EB09E-7C32-4556-A16A-BB662CC02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981747"/>
              </p:ext>
            </p:extLst>
          </p:nvPr>
        </p:nvGraphicFramePr>
        <p:xfrm>
          <a:off x="410817" y="2001078"/>
          <a:ext cx="10986053" cy="376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1757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7FEB99A-5BE8-4A24-93FC-055AD400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2521"/>
            <a:ext cx="10131425" cy="117944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/>
              <a:t>ASPECTOS MORFOLÓGICOS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0C2EB09E-7C32-4556-A16A-BB662CC02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33681"/>
              </p:ext>
            </p:extLst>
          </p:nvPr>
        </p:nvGraphicFramePr>
        <p:xfrm>
          <a:off x="410817" y="2001078"/>
          <a:ext cx="10986053" cy="376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034" name="Picture 2" descr="Enterobius vermicularis huevo morfologia - Enterobius vermicularis macho y  hembra">
            <a:extLst>
              <a:ext uri="{FF2B5EF4-FFF2-40B4-BE49-F238E27FC236}">
                <a16:creationId xmlns:a16="http://schemas.microsoft.com/office/drawing/2014/main" id="{1D05DD19-D166-4B02-8097-B763AE2C8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t="17521" r="16364" b="6718"/>
          <a:stretch/>
        </p:blipFill>
        <p:spPr bwMode="auto">
          <a:xfrm>
            <a:off x="154744" y="1867946"/>
            <a:ext cx="4093700" cy="389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Enterobius vermicularis. en Taller de Investigación. en mp3(26/03 a las  17:43:54) 01:43 10939067 - iVoox">
            <a:extLst>
              <a:ext uri="{FF2B5EF4-FFF2-40B4-BE49-F238E27FC236}">
                <a16:creationId xmlns:a16="http://schemas.microsoft.com/office/drawing/2014/main" id="{CFC1ED7D-BD31-4800-BC82-88CFCA40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58" y="1858566"/>
            <a:ext cx="3906130" cy="39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3498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63E65F-BA49-4D87-9C4D-E9EA4F11B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76723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7058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nterobiasis - Page 1">
            <a:extLst>
              <a:ext uri="{FF2B5EF4-FFF2-40B4-BE49-F238E27FC236}">
                <a16:creationId xmlns:a16="http://schemas.microsoft.com/office/drawing/2014/main" id="{C9F5C3D7-2B36-4A5E-A359-AF2CF711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43" y="363"/>
            <a:ext cx="5524207" cy="68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6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93A9644-E3DD-4277-B1D9-423C043DD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193946"/>
              </p:ext>
            </p:extLst>
          </p:nvPr>
        </p:nvGraphicFramePr>
        <p:xfrm>
          <a:off x="685800" y="1616766"/>
          <a:ext cx="10671313" cy="4174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B9ACB4F-E756-4D71-A180-F99F50B22A04}"/>
              </a:ext>
            </a:extLst>
          </p:cNvPr>
          <p:cNvSpPr txBox="1"/>
          <p:nvPr/>
        </p:nvSpPr>
        <p:spPr>
          <a:xfrm>
            <a:off x="1431235" y="106017"/>
            <a:ext cx="9382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CLASIFICACIÓN DE LAS ENFERMEDADES PARÁSITARIAS</a:t>
            </a:r>
          </a:p>
        </p:txBody>
      </p:sp>
    </p:spTree>
    <p:extLst>
      <p:ext uri="{BB962C8B-B14F-4D97-AF65-F5344CB8AC3E}">
        <p14:creationId xmlns:p14="http://schemas.microsoft.com/office/powerpoint/2010/main" val="5101311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88C60C8E-CBEB-4FFC-AADB-4123E3122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7E2C03-9A4A-495A-AC0A-6EF3C068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/>
              <a:t>Método de estudio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DD801B-0645-4139-B0DE-50EC79371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142067"/>
            <a:ext cx="5219699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Font typeface="Arial"/>
              <a:buChar char="•"/>
            </a:pPr>
            <a:endParaRPr lang="en-US" sz="2800" dirty="0"/>
          </a:p>
          <a:p>
            <a:pPr marL="285750" indent="-285750" algn="ctr">
              <a:buFont typeface="Arial"/>
              <a:buChar char="•"/>
            </a:pPr>
            <a:r>
              <a:rPr lang="en-US" sz="2800" dirty="0" err="1"/>
              <a:t>Raspado</a:t>
            </a:r>
            <a:r>
              <a:rPr lang="en-US" sz="2800" dirty="0"/>
              <a:t> perianal (</a:t>
            </a:r>
            <a:r>
              <a:rPr lang="en-US" sz="2800" i="1" dirty="0" err="1"/>
              <a:t>método</a:t>
            </a:r>
            <a:r>
              <a:rPr lang="en-US" sz="2800" i="1" dirty="0"/>
              <a:t> de Graham).</a:t>
            </a:r>
          </a:p>
          <a:p>
            <a:pPr marL="285750" indent="-285750" algn="ctr">
              <a:buFont typeface="Arial"/>
              <a:buChar char="•"/>
            </a:pPr>
            <a:endParaRPr lang="en-US" sz="2800" dirty="0"/>
          </a:p>
        </p:txBody>
      </p:sp>
      <p:pic>
        <p:nvPicPr>
          <p:cNvPr id="46082" name="Picture 2" descr="Untitled">
            <a:extLst>
              <a:ext uri="{FF2B5EF4-FFF2-40B4-BE49-F238E27FC236}">
                <a16:creationId xmlns:a16="http://schemas.microsoft.com/office/drawing/2014/main" id="{461D6D16-6D31-4099-B6C3-F8AB61D02E8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r="16986"/>
          <a:stretch/>
        </p:blipFill>
        <p:spPr bwMode="auto"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073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A5675CE-3CFC-4D6C-BDC2-E3F88108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400" b="1" dirty="0"/>
              <a:t>BIBLIOGRAFÍA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62CFBEA-66D8-4BEB-AF68-414BC498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Romero, Cabello. </a:t>
            </a:r>
            <a:r>
              <a:rPr lang="es-MX" sz="2000" b="1" i="1" dirty="0"/>
              <a:t>“MICROBIOLOGÍA Y PARASITOLOGÍA HUMANA. Bases etiológicas de las enfermedades infecciosas y parasitarias.”. </a:t>
            </a:r>
            <a:r>
              <a:rPr lang="es-MX" sz="2000" dirty="0"/>
              <a:t>4ª ed., Ed. Medica Panamericana, México, Cd. De México, 2018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15876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030E8D-3825-4C70-ADBA-EFB46B910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DE2AFF0-0440-4F06-B1DF-78376F2D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B6B45E-632E-4C37-A285-6FAD80F71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308539-74C5-4DC5-9C99-4B4E9BE5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929596" cy="4995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PROCESO SALUD ENFERMEDAD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C5CF93-E009-4C44-B4A0-DB7E27D3830E}"/>
              </a:ext>
            </a:extLst>
          </p:cNvPr>
          <p:cNvSpPr txBox="1"/>
          <p:nvPr/>
        </p:nvSpPr>
        <p:spPr>
          <a:xfrm>
            <a:off x="583098" y="6096000"/>
            <a:ext cx="113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/>
              <a:t>*Estos elementos tienen una relación directa con la frecuencia, distribución geográfica, patogenicidad y transmisibilidad.</a:t>
            </a:r>
            <a:endParaRPr lang="es-MX"/>
          </a:p>
        </p:txBody>
      </p:sp>
      <p:graphicFrame>
        <p:nvGraphicFramePr>
          <p:cNvPr id="7" name="Marcador de texto 3">
            <a:extLst>
              <a:ext uri="{FF2B5EF4-FFF2-40B4-BE49-F238E27FC236}">
                <a16:creationId xmlns:a16="http://schemas.microsoft.com/office/drawing/2014/main" id="{46AD874C-655A-4CBC-BFD6-7EA7D173A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604980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36909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1876</TotalTime>
  <Words>3286</Words>
  <Application>Microsoft Office PowerPoint</Application>
  <PresentationFormat>Panorámica</PresentationFormat>
  <Paragraphs>594</Paragraphs>
  <Slides>81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Wingdings</vt:lpstr>
      <vt:lpstr>Celestial</vt:lpstr>
      <vt:lpstr>PARÁSITOS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SALUD ENFERMEDAD</vt:lpstr>
      <vt:lpstr>Presentación de PowerPoint</vt:lpstr>
      <vt:lpstr>PROTOZOARIOS</vt:lpstr>
      <vt:lpstr>Presentación de PowerPoint</vt:lpstr>
      <vt:lpstr>Presentación de PowerPoint</vt:lpstr>
      <vt:lpstr>FORMAS O ESTADIOS:</vt:lpstr>
      <vt:lpstr>GAMETOS</vt:lpstr>
      <vt:lpstr>REPRODUCCIÓN</vt:lpstr>
      <vt:lpstr>ORGANELOS DE LOCOMOCIÓN</vt:lpstr>
      <vt:lpstr>ANATOMÍA Y FISIOLOGÍA</vt:lpstr>
      <vt:lpstr>Presentación de PowerPoint</vt:lpstr>
      <vt:lpstr>Entamoeba histolytica</vt:lpstr>
      <vt:lpstr>FASES DE DESARROLLO</vt:lpstr>
      <vt:lpstr>FASES DE DESARROLLO</vt:lpstr>
      <vt:lpstr>CICLO BIOLÓGICO</vt:lpstr>
      <vt:lpstr>Presentación de PowerPoint</vt:lpstr>
      <vt:lpstr>MÉTODOS DE ESTUDIO </vt:lpstr>
      <vt:lpstr>Métodos de estudio</vt:lpstr>
      <vt:lpstr>Giardia lamblia</vt:lpstr>
      <vt:lpstr>ASPECTOS MORFOLÓGICOS</vt:lpstr>
      <vt:lpstr>ASPECTOS MORFOLÓGICOS</vt:lpstr>
      <vt:lpstr>CICLO BIOLÓGICO</vt:lpstr>
      <vt:lpstr>Presentación de PowerPoint</vt:lpstr>
      <vt:lpstr>Métodos de estudio</vt:lpstr>
      <vt:lpstr>Plasmodium vivax</vt:lpstr>
      <vt:lpstr>ASPECTOS MORFOLÓGICOS</vt:lpstr>
      <vt:lpstr>ASPECTOS MORFOLÓGICOS</vt:lpstr>
      <vt:lpstr>ASPECTOS MORFOLÓGICOS</vt:lpstr>
      <vt:lpstr>ASPECTOS MORFOLÓGICOS</vt:lpstr>
      <vt:lpstr>ASPECTOS MORFOLÓGICOS</vt:lpstr>
      <vt:lpstr>CICLO BIOLÓGICO</vt:lpstr>
      <vt:lpstr>Presentación de PowerPoint</vt:lpstr>
      <vt:lpstr>MÉTODOS DE ESTUDIO</vt:lpstr>
      <vt:lpstr>HELMINTOS</vt:lpstr>
      <vt:lpstr>Presentación de PowerPoint</vt:lpstr>
      <vt:lpstr>CLASIFICACIÓN</vt:lpstr>
      <vt:lpstr>Presentación de PowerPoint</vt:lpstr>
      <vt:lpstr>PLATELMINTOS / GUSANOS PLANOS</vt:lpstr>
      <vt:lpstr>Platelmintos</vt:lpstr>
      <vt:lpstr>Platelmintos</vt:lpstr>
      <vt:lpstr>NEMATELMINTOS O NEMATODOS</vt:lpstr>
      <vt:lpstr>Nematodos Clasificación basada en la presencia o ausencia de órganos sensoriales.</vt:lpstr>
      <vt:lpstr>Taenia solium y taenia saginata</vt:lpstr>
      <vt:lpstr>ASPECTOS MORFOLÓGICOS.</vt:lpstr>
      <vt:lpstr>ASPECTOS MORFOLÓGICOS.</vt:lpstr>
      <vt:lpstr>ASPECTOS MORFOLÓGICOS.</vt:lpstr>
      <vt:lpstr>ASPECTOS MORFOLÓGICOS.</vt:lpstr>
      <vt:lpstr>MÉTODOS DE ESTUDIO</vt:lpstr>
      <vt:lpstr>Taenia saginata</vt:lpstr>
      <vt:lpstr>CICLO BIOLÓGICO</vt:lpstr>
      <vt:lpstr>Presentación de PowerPoint</vt:lpstr>
      <vt:lpstr>Taenia solium</vt:lpstr>
      <vt:lpstr>Presentación de PowerPoint</vt:lpstr>
      <vt:lpstr>Presentación de PowerPoint</vt:lpstr>
      <vt:lpstr>Fasciola hepática</vt:lpstr>
      <vt:lpstr>Aspectos morfológicos</vt:lpstr>
      <vt:lpstr>Aspectos morfológicos</vt:lpstr>
      <vt:lpstr>Presentación de PowerPoint</vt:lpstr>
      <vt:lpstr>Presentación de PowerPoint</vt:lpstr>
      <vt:lpstr>MÉTODOS DE ESTUDIO</vt:lpstr>
      <vt:lpstr>Ascaris lumbricoides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Enterobius vermicularis</vt:lpstr>
      <vt:lpstr>ASPECTOS MORFOLÓGICOS</vt:lpstr>
      <vt:lpstr>ASPECTOS MORFOLÓGICOS</vt:lpstr>
      <vt:lpstr>Presentación de PowerPoint</vt:lpstr>
      <vt:lpstr>Presentación de PowerPoint</vt:lpstr>
      <vt:lpstr>Método de estudio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PARÁSITOS</dc:title>
  <dc:creator>Alicia Young Saeng</dc:creator>
  <cp:lastModifiedBy>Alicia Young Saeng</cp:lastModifiedBy>
  <cp:revision>33</cp:revision>
  <dcterms:created xsi:type="dcterms:W3CDTF">2021-07-30T20:44:13Z</dcterms:created>
  <dcterms:modified xsi:type="dcterms:W3CDTF">2021-08-16T07:46:24Z</dcterms:modified>
</cp:coreProperties>
</file>