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A0D4E3-B58A-41EE-8EAD-06ABD849F7DB}" type="doc">
      <dgm:prSet loTypeId="urn:microsoft.com/office/officeart/2005/8/layout/cycle1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4E157AEC-9D62-4916-86F2-EA3E8A23D120}">
      <dgm:prSet phldrT="[Texto]" custT="1"/>
      <dgm:spPr/>
      <dgm:t>
        <a:bodyPr/>
        <a:lstStyle/>
        <a:p>
          <a:r>
            <a:rPr lang="es-MX" sz="1800" dirty="0" smtClean="0"/>
            <a:t>Trabajador </a:t>
          </a:r>
          <a:endParaRPr lang="es-MX" sz="1800" dirty="0"/>
        </a:p>
      </dgm:t>
    </dgm:pt>
    <dgm:pt modelId="{9B7B2ECD-216A-446E-BBC6-5F05159A35A1}" type="parTrans" cxnId="{E3A1C2CE-1928-432E-A7BE-EE2A0AA57F8D}">
      <dgm:prSet/>
      <dgm:spPr/>
      <dgm:t>
        <a:bodyPr/>
        <a:lstStyle/>
        <a:p>
          <a:endParaRPr lang="es-MX" sz="2400"/>
        </a:p>
      </dgm:t>
    </dgm:pt>
    <dgm:pt modelId="{6A11E0DD-CD01-4D92-9E9C-CAC29CCD3469}" type="sibTrans" cxnId="{E3A1C2CE-1928-432E-A7BE-EE2A0AA57F8D}">
      <dgm:prSet/>
      <dgm:spPr/>
      <dgm:t>
        <a:bodyPr/>
        <a:lstStyle/>
        <a:p>
          <a:endParaRPr lang="es-MX" sz="2400"/>
        </a:p>
      </dgm:t>
    </dgm:pt>
    <dgm:pt modelId="{191211D4-4B51-4447-B5B3-9EF5BACD0D35}">
      <dgm:prSet phldrT="[Texto]" custT="1"/>
      <dgm:spPr/>
      <dgm:t>
        <a:bodyPr/>
        <a:lstStyle/>
        <a:p>
          <a:r>
            <a:rPr lang="es-MX" sz="1800" dirty="0" smtClean="0"/>
            <a:t>Iniciativa </a:t>
          </a:r>
          <a:endParaRPr lang="es-MX" sz="1800" dirty="0"/>
        </a:p>
      </dgm:t>
    </dgm:pt>
    <dgm:pt modelId="{59CC63FE-8AE0-4013-BFF6-79FB609FEBCF}" type="parTrans" cxnId="{282CA654-1B89-4B6C-8B4D-F3FF09EF5E80}">
      <dgm:prSet/>
      <dgm:spPr/>
      <dgm:t>
        <a:bodyPr/>
        <a:lstStyle/>
        <a:p>
          <a:endParaRPr lang="es-MX" sz="2400"/>
        </a:p>
      </dgm:t>
    </dgm:pt>
    <dgm:pt modelId="{40F581A1-2334-4D87-AAD7-272A8634F3B1}" type="sibTrans" cxnId="{282CA654-1B89-4B6C-8B4D-F3FF09EF5E80}">
      <dgm:prSet/>
      <dgm:spPr/>
      <dgm:t>
        <a:bodyPr/>
        <a:lstStyle/>
        <a:p>
          <a:endParaRPr lang="es-MX" sz="2400"/>
        </a:p>
      </dgm:t>
    </dgm:pt>
    <dgm:pt modelId="{8E37A220-D3AD-4440-B5E1-4C0542414F2E}">
      <dgm:prSet phldrT="[Texto]" custT="1"/>
      <dgm:spPr/>
      <dgm:t>
        <a:bodyPr/>
        <a:lstStyle/>
        <a:p>
          <a:r>
            <a:rPr lang="es-MX" sz="1800" dirty="0" smtClean="0"/>
            <a:t>Incentivo</a:t>
          </a:r>
          <a:endParaRPr lang="es-MX" sz="1800" dirty="0"/>
        </a:p>
      </dgm:t>
    </dgm:pt>
    <dgm:pt modelId="{CAEFEC77-B417-4922-BC2D-916E8B01AA08}" type="parTrans" cxnId="{F8866562-B507-4DA5-AE68-D1ECF5ADD210}">
      <dgm:prSet/>
      <dgm:spPr/>
      <dgm:t>
        <a:bodyPr/>
        <a:lstStyle/>
        <a:p>
          <a:endParaRPr lang="es-MX" sz="2400"/>
        </a:p>
      </dgm:t>
    </dgm:pt>
    <dgm:pt modelId="{2D4E3E15-7854-46A3-A920-4EA321BBDBA1}" type="sibTrans" cxnId="{F8866562-B507-4DA5-AE68-D1ECF5ADD210}">
      <dgm:prSet/>
      <dgm:spPr/>
      <dgm:t>
        <a:bodyPr/>
        <a:lstStyle/>
        <a:p>
          <a:endParaRPr lang="es-MX" sz="2400"/>
        </a:p>
      </dgm:t>
    </dgm:pt>
    <dgm:pt modelId="{074F4204-263B-436A-93EC-A0647632934F}" type="pres">
      <dgm:prSet presAssocID="{34A0D4E3-B58A-41EE-8EAD-06ABD849F7D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60B54C9-5CD9-402E-801E-492E20491C6F}" type="pres">
      <dgm:prSet presAssocID="{4E157AEC-9D62-4916-86F2-EA3E8A23D120}" presName="dummy" presStyleCnt="0"/>
      <dgm:spPr/>
    </dgm:pt>
    <dgm:pt modelId="{5C3F9171-E37E-427C-81D5-73738B2FB6D1}" type="pres">
      <dgm:prSet presAssocID="{4E157AEC-9D62-4916-86F2-EA3E8A23D120}" presName="node" presStyleLbl="revTx" presStyleIdx="0" presStyleCnt="3" custScaleX="173947" custScaleY="5886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4C5107-57E1-4C17-BFC3-F9B024B15161}" type="pres">
      <dgm:prSet presAssocID="{6A11E0DD-CD01-4D92-9E9C-CAC29CCD3469}" presName="sibTrans" presStyleLbl="node1" presStyleIdx="0" presStyleCnt="3"/>
      <dgm:spPr/>
      <dgm:t>
        <a:bodyPr/>
        <a:lstStyle/>
        <a:p>
          <a:endParaRPr lang="es-ES"/>
        </a:p>
      </dgm:t>
    </dgm:pt>
    <dgm:pt modelId="{C8555B5A-4A47-4A17-8CF0-6D0E7507DA37}" type="pres">
      <dgm:prSet presAssocID="{191211D4-4B51-4447-B5B3-9EF5BACD0D35}" presName="dummy" presStyleCnt="0"/>
      <dgm:spPr/>
    </dgm:pt>
    <dgm:pt modelId="{7645496F-A972-48DC-A693-F40394B859EF}" type="pres">
      <dgm:prSet presAssocID="{191211D4-4B51-4447-B5B3-9EF5BACD0D35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899DD0-863F-49F7-9B74-3218FE8B631F}" type="pres">
      <dgm:prSet presAssocID="{40F581A1-2334-4D87-AAD7-272A8634F3B1}" presName="sibTrans" presStyleLbl="node1" presStyleIdx="1" presStyleCnt="3"/>
      <dgm:spPr/>
      <dgm:t>
        <a:bodyPr/>
        <a:lstStyle/>
        <a:p>
          <a:endParaRPr lang="es-ES"/>
        </a:p>
      </dgm:t>
    </dgm:pt>
    <dgm:pt modelId="{028814AD-1CD9-4D41-8C66-1E052F21547D}" type="pres">
      <dgm:prSet presAssocID="{8E37A220-D3AD-4440-B5E1-4C0542414F2E}" presName="dummy" presStyleCnt="0"/>
      <dgm:spPr/>
    </dgm:pt>
    <dgm:pt modelId="{48CF6F03-E71F-47B4-A027-C45AE37C7F59}" type="pres">
      <dgm:prSet presAssocID="{8E37A220-D3AD-4440-B5E1-4C0542414F2E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9E7D51-653A-429E-87D5-E53E027B0063}" type="pres">
      <dgm:prSet presAssocID="{2D4E3E15-7854-46A3-A920-4EA321BBDBA1}" presName="sibTrans" presStyleLbl="node1" presStyleIdx="2" presStyleCnt="3"/>
      <dgm:spPr/>
      <dgm:t>
        <a:bodyPr/>
        <a:lstStyle/>
        <a:p>
          <a:endParaRPr lang="es-ES"/>
        </a:p>
      </dgm:t>
    </dgm:pt>
  </dgm:ptLst>
  <dgm:cxnLst>
    <dgm:cxn modelId="{4638CFF9-31C3-4E52-9784-20E9B0EAC4E4}" type="presOf" srcId="{4E157AEC-9D62-4916-86F2-EA3E8A23D120}" destId="{5C3F9171-E37E-427C-81D5-73738B2FB6D1}" srcOrd="0" destOrd="0" presId="urn:microsoft.com/office/officeart/2005/8/layout/cycle1"/>
    <dgm:cxn modelId="{3CA471C2-DBFF-4015-9D38-C0E80119CA20}" type="presOf" srcId="{40F581A1-2334-4D87-AAD7-272A8634F3B1}" destId="{E4899DD0-863F-49F7-9B74-3218FE8B631F}" srcOrd="0" destOrd="0" presId="urn:microsoft.com/office/officeart/2005/8/layout/cycle1"/>
    <dgm:cxn modelId="{9318403F-54F5-40BD-AAC2-AAE1C413357D}" type="presOf" srcId="{8E37A220-D3AD-4440-B5E1-4C0542414F2E}" destId="{48CF6F03-E71F-47B4-A027-C45AE37C7F59}" srcOrd="0" destOrd="0" presId="urn:microsoft.com/office/officeart/2005/8/layout/cycle1"/>
    <dgm:cxn modelId="{AA216B00-6B07-49E6-AB93-2D508DEA4597}" type="presOf" srcId="{34A0D4E3-B58A-41EE-8EAD-06ABD849F7DB}" destId="{074F4204-263B-436A-93EC-A0647632934F}" srcOrd="0" destOrd="0" presId="urn:microsoft.com/office/officeart/2005/8/layout/cycle1"/>
    <dgm:cxn modelId="{E3A1C2CE-1928-432E-A7BE-EE2A0AA57F8D}" srcId="{34A0D4E3-B58A-41EE-8EAD-06ABD849F7DB}" destId="{4E157AEC-9D62-4916-86F2-EA3E8A23D120}" srcOrd="0" destOrd="0" parTransId="{9B7B2ECD-216A-446E-BBC6-5F05159A35A1}" sibTransId="{6A11E0DD-CD01-4D92-9E9C-CAC29CCD3469}"/>
    <dgm:cxn modelId="{0CDE7E5C-2E69-4149-8C7C-017785030A0D}" type="presOf" srcId="{2D4E3E15-7854-46A3-A920-4EA321BBDBA1}" destId="{CB9E7D51-653A-429E-87D5-E53E027B0063}" srcOrd="0" destOrd="0" presId="urn:microsoft.com/office/officeart/2005/8/layout/cycle1"/>
    <dgm:cxn modelId="{58A623B8-8FF7-42BD-B3F6-1D63B9C96BFD}" type="presOf" srcId="{191211D4-4B51-4447-B5B3-9EF5BACD0D35}" destId="{7645496F-A972-48DC-A693-F40394B859EF}" srcOrd="0" destOrd="0" presId="urn:microsoft.com/office/officeart/2005/8/layout/cycle1"/>
    <dgm:cxn modelId="{75B0E0C9-8B38-498B-A8D4-1050DA2AC922}" type="presOf" srcId="{6A11E0DD-CD01-4D92-9E9C-CAC29CCD3469}" destId="{9F4C5107-57E1-4C17-BFC3-F9B024B15161}" srcOrd="0" destOrd="0" presId="urn:microsoft.com/office/officeart/2005/8/layout/cycle1"/>
    <dgm:cxn modelId="{282CA654-1B89-4B6C-8B4D-F3FF09EF5E80}" srcId="{34A0D4E3-B58A-41EE-8EAD-06ABD849F7DB}" destId="{191211D4-4B51-4447-B5B3-9EF5BACD0D35}" srcOrd="1" destOrd="0" parTransId="{59CC63FE-8AE0-4013-BFF6-79FB609FEBCF}" sibTransId="{40F581A1-2334-4D87-AAD7-272A8634F3B1}"/>
    <dgm:cxn modelId="{F8866562-B507-4DA5-AE68-D1ECF5ADD210}" srcId="{34A0D4E3-B58A-41EE-8EAD-06ABD849F7DB}" destId="{8E37A220-D3AD-4440-B5E1-4C0542414F2E}" srcOrd="2" destOrd="0" parTransId="{CAEFEC77-B417-4922-BC2D-916E8B01AA08}" sibTransId="{2D4E3E15-7854-46A3-A920-4EA321BBDBA1}"/>
    <dgm:cxn modelId="{6AD74AF5-EC63-4095-8E12-0DC47751E0CC}" type="presParOf" srcId="{074F4204-263B-436A-93EC-A0647632934F}" destId="{F60B54C9-5CD9-402E-801E-492E20491C6F}" srcOrd="0" destOrd="0" presId="urn:microsoft.com/office/officeart/2005/8/layout/cycle1"/>
    <dgm:cxn modelId="{199EA84D-155C-4FFC-8AA9-06874CE5DD80}" type="presParOf" srcId="{074F4204-263B-436A-93EC-A0647632934F}" destId="{5C3F9171-E37E-427C-81D5-73738B2FB6D1}" srcOrd="1" destOrd="0" presId="urn:microsoft.com/office/officeart/2005/8/layout/cycle1"/>
    <dgm:cxn modelId="{3F712F15-791F-4E3F-A6F5-6B983AD9958D}" type="presParOf" srcId="{074F4204-263B-436A-93EC-A0647632934F}" destId="{9F4C5107-57E1-4C17-BFC3-F9B024B15161}" srcOrd="2" destOrd="0" presId="urn:microsoft.com/office/officeart/2005/8/layout/cycle1"/>
    <dgm:cxn modelId="{7C0965ED-F20A-443B-A2D7-95A2AA7DB6E8}" type="presParOf" srcId="{074F4204-263B-436A-93EC-A0647632934F}" destId="{C8555B5A-4A47-4A17-8CF0-6D0E7507DA37}" srcOrd="3" destOrd="0" presId="urn:microsoft.com/office/officeart/2005/8/layout/cycle1"/>
    <dgm:cxn modelId="{7C22D131-6510-49B8-83E0-63A7F530C587}" type="presParOf" srcId="{074F4204-263B-436A-93EC-A0647632934F}" destId="{7645496F-A972-48DC-A693-F40394B859EF}" srcOrd="4" destOrd="0" presId="urn:microsoft.com/office/officeart/2005/8/layout/cycle1"/>
    <dgm:cxn modelId="{C27DA9D0-E2BA-4EF6-9AF0-DB33B4C26967}" type="presParOf" srcId="{074F4204-263B-436A-93EC-A0647632934F}" destId="{E4899DD0-863F-49F7-9B74-3218FE8B631F}" srcOrd="5" destOrd="0" presId="urn:microsoft.com/office/officeart/2005/8/layout/cycle1"/>
    <dgm:cxn modelId="{8F00FD98-1FAF-41E8-AAF6-0D262F441766}" type="presParOf" srcId="{074F4204-263B-436A-93EC-A0647632934F}" destId="{028814AD-1CD9-4D41-8C66-1E052F21547D}" srcOrd="6" destOrd="0" presId="urn:microsoft.com/office/officeart/2005/8/layout/cycle1"/>
    <dgm:cxn modelId="{50708575-59AA-4AC7-8C78-2ADE4E4BCC1C}" type="presParOf" srcId="{074F4204-263B-436A-93EC-A0647632934F}" destId="{48CF6F03-E71F-47B4-A027-C45AE37C7F59}" srcOrd="7" destOrd="0" presId="urn:microsoft.com/office/officeart/2005/8/layout/cycle1"/>
    <dgm:cxn modelId="{86C0163F-A195-4412-90EE-3F0BFD83B044}" type="presParOf" srcId="{074F4204-263B-436A-93EC-A0647632934F}" destId="{CB9E7D51-653A-429E-87D5-E53E027B0063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EE5E83-8A7C-43D0-9604-DED062EA15A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1BBFDFCA-E4EE-4C32-B8A1-6F291D98396F}">
      <dgm:prSet phldrT="[Texto]"/>
      <dgm:spPr/>
      <dgm:t>
        <a:bodyPr/>
        <a:lstStyle/>
        <a:p>
          <a:r>
            <a:rPr lang="es-MX" dirty="0" smtClean="0"/>
            <a:t>Ejemplos de incentivos: </a:t>
          </a:r>
          <a:endParaRPr lang="es-MX" dirty="0"/>
        </a:p>
      </dgm:t>
    </dgm:pt>
    <dgm:pt modelId="{6777085E-3B76-4383-93A7-B27F1ABC99F9}" type="parTrans" cxnId="{7F9F93E1-02F5-4CDA-A10B-5D6497B71145}">
      <dgm:prSet/>
      <dgm:spPr/>
      <dgm:t>
        <a:bodyPr/>
        <a:lstStyle/>
        <a:p>
          <a:endParaRPr lang="es-MX"/>
        </a:p>
      </dgm:t>
    </dgm:pt>
    <dgm:pt modelId="{678467A0-6175-4D56-9479-156DB29AB153}" type="sibTrans" cxnId="{7F9F93E1-02F5-4CDA-A10B-5D6497B71145}">
      <dgm:prSet/>
      <dgm:spPr/>
      <dgm:t>
        <a:bodyPr/>
        <a:lstStyle/>
        <a:p>
          <a:endParaRPr lang="es-MX"/>
        </a:p>
      </dgm:t>
    </dgm:pt>
    <dgm:pt modelId="{1AC90044-601C-44ED-AE8C-747FC4EA3928}">
      <dgm:prSet phldrT="[Texto]"/>
      <dgm:spPr/>
      <dgm:t>
        <a:bodyPr/>
        <a:lstStyle/>
        <a:p>
          <a:r>
            <a:rPr lang="es-MX" dirty="0" smtClean="0"/>
            <a:t>Tasas generosas por piezas producidas</a:t>
          </a:r>
          <a:endParaRPr lang="es-MX" dirty="0"/>
        </a:p>
      </dgm:t>
    </dgm:pt>
    <dgm:pt modelId="{85552721-CE66-44D1-A204-03CB5EB52E87}" type="parTrans" cxnId="{2320D9B7-9D1A-4C75-AA56-5C75459E5EA3}">
      <dgm:prSet/>
      <dgm:spPr/>
      <dgm:t>
        <a:bodyPr/>
        <a:lstStyle/>
        <a:p>
          <a:endParaRPr lang="es-MX"/>
        </a:p>
      </dgm:t>
    </dgm:pt>
    <dgm:pt modelId="{9E202901-6CF9-453A-97B0-9178BB2B1910}" type="sibTrans" cxnId="{2320D9B7-9D1A-4C75-AA56-5C75459E5EA3}">
      <dgm:prSet/>
      <dgm:spPr/>
      <dgm:t>
        <a:bodyPr/>
        <a:lstStyle/>
        <a:p>
          <a:endParaRPr lang="es-MX"/>
        </a:p>
      </dgm:t>
    </dgm:pt>
    <dgm:pt modelId="{F6919CA6-9B53-4B46-8CB1-8BCAD4C168E4}">
      <dgm:prSet phldrT="[Texto]"/>
      <dgm:spPr/>
      <dgm:t>
        <a:bodyPr/>
        <a:lstStyle/>
        <a:p>
          <a:r>
            <a:rPr lang="es-MX" dirty="0" smtClean="0"/>
            <a:t>Mejor ambiente </a:t>
          </a:r>
          <a:endParaRPr lang="es-MX" dirty="0"/>
        </a:p>
      </dgm:t>
    </dgm:pt>
    <dgm:pt modelId="{14704A9F-C8F5-4267-A563-558CC7A3A5BB}" type="parTrans" cxnId="{99706D77-3C5A-44E6-A524-EDC5AABE4A03}">
      <dgm:prSet/>
      <dgm:spPr/>
      <dgm:t>
        <a:bodyPr/>
        <a:lstStyle/>
        <a:p>
          <a:endParaRPr lang="es-MX"/>
        </a:p>
      </dgm:t>
    </dgm:pt>
    <dgm:pt modelId="{723C4FAC-DCB6-46E3-9391-3956F2C1A3B9}" type="sibTrans" cxnId="{99706D77-3C5A-44E6-A524-EDC5AABE4A03}">
      <dgm:prSet/>
      <dgm:spPr/>
      <dgm:t>
        <a:bodyPr/>
        <a:lstStyle/>
        <a:p>
          <a:endParaRPr lang="es-MX"/>
        </a:p>
      </dgm:t>
    </dgm:pt>
    <dgm:pt modelId="{B0CA6A11-FF9F-4369-8EA7-02CCB4CC07B5}">
      <dgm:prSet phldrT="[Texto]"/>
      <dgm:spPr/>
      <dgm:t>
        <a:bodyPr/>
        <a:lstStyle/>
        <a:p>
          <a:r>
            <a:rPr lang="es-MX" dirty="0" smtClean="0"/>
            <a:t>Mejores condiciones de trabajo que las que se ofrecen habitualmente </a:t>
          </a:r>
          <a:endParaRPr lang="es-MX" dirty="0"/>
        </a:p>
      </dgm:t>
    </dgm:pt>
    <dgm:pt modelId="{34422E00-7D1B-4763-8132-E7E077573A44}" type="parTrans" cxnId="{5DDADB1B-02D1-4854-A179-86F6E4B118DA}">
      <dgm:prSet/>
      <dgm:spPr/>
      <dgm:t>
        <a:bodyPr/>
        <a:lstStyle/>
        <a:p>
          <a:endParaRPr lang="es-MX"/>
        </a:p>
      </dgm:t>
    </dgm:pt>
    <dgm:pt modelId="{1C067DBD-6A7C-4DC5-89A9-78233B361A94}" type="sibTrans" cxnId="{5DDADB1B-02D1-4854-A179-86F6E4B118DA}">
      <dgm:prSet/>
      <dgm:spPr/>
      <dgm:t>
        <a:bodyPr/>
        <a:lstStyle/>
        <a:p>
          <a:endParaRPr lang="es-MX"/>
        </a:p>
      </dgm:t>
    </dgm:pt>
    <dgm:pt modelId="{D03D4E7C-5743-46C5-9501-F45A31C9C640}">
      <dgm:prSet/>
      <dgm:spPr/>
      <dgm:t>
        <a:bodyPr/>
        <a:lstStyle/>
        <a:p>
          <a:r>
            <a:rPr lang="es-MX" dirty="0" smtClean="0"/>
            <a:t>Bonificaciones por rapidez y tarea bien hecha </a:t>
          </a:r>
          <a:endParaRPr lang="es-MX" dirty="0"/>
        </a:p>
      </dgm:t>
    </dgm:pt>
    <dgm:pt modelId="{C66C5780-A3C3-426B-A3E3-4CDD63E192A0}" type="parTrans" cxnId="{9D51AF8D-574A-4BE8-A7B5-AC83452559B7}">
      <dgm:prSet/>
      <dgm:spPr/>
      <dgm:t>
        <a:bodyPr/>
        <a:lstStyle/>
        <a:p>
          <a:endParaRPr lang="es-MX"/>
        </a:p>
      </dgm:t>
    </dgm:pt>
    <dgm:pt modelId="{3C394234-E73A-4E36-BEED-3E20F1D08ACD}" type="sibTrans" cxnId="{9D51AF8D-574A-4BE8-A7B5-AC83452559B7}">
      <dgm:prSet/>
      <dgm:spPr/>
      <dgm:t>
        <a:bodyPr/>
        <a:lstStyle/>
        <a:p>
          <a:endParaRPr lang="es-MX"/>
        </a:p>
      </dgm:t>
    </dgm:pt>
    <dgm:pt modelId="{99BC291B-49D1-4B7C-8721-122FFBB24DDB}" type="pres">
      <dgm:prSet presAssocID="{66EE5E83-8A7C-43D0-9604-DED062EA15A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F370C14-379E-4CCA-B154-B60912923E12}" type="pres">
      <dgm:prSet presAssocID="{1BBFDFCA-E4EE-4C32-B8A1-6F291D98396F}" presName="root1" presStyleCnt="0"/>
      <dgm:spPr/>
    </dgm:pt>
    <dgm:pt modelId="{3DD99D98-E461-40B7-AC4A-784D8B3AFBA3}" type="pres">
      <dgm:prSet presAssocID="{1BBFDFCA-E4EE-4C32-B8A1-6F291D98396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8E15AE6-9277-49EB-AAA6-3C237FDE9C82}" type="pres">
      <dgm:prSet presAssocID="{1BBFDFCA-E4EE-4C32-B8A1-6F291D98396F}" presName="level2hierChild" presStyleCnt="0"/>
      <dgm:spPr/>
    </dgm:pt>
    <dgm:pt modelId="{C20C899F-9E9C-4509-B503-98B185DEE636}" type="pres">
      <dgm:prSet presAssocID="{85552721-CE66-44D1-A204-03CB5EB52E87}" presName="conn2-1" presStyleLbl="parChTrans1D2" presStyleIdx="0" presStyleCnt="4"/>
      <dgm:spPr/>
      <dgm:t>
        <a:bodyPr/>
        <a:lstStyle/>
        <a:p>
          <a:endParaRPr lang="es-ES"/>
        </a:p>
      </dgm:t>
    </dgm:pt>
    <dgm:pt modelId="{A0FCA2B6-D6E4-4634-8A0C-0B70F7EFBD99}" type="pres">
      <dgm:prSet presAssocID="{85552721-CE66-44D1-A204-03CB5EB52E87}" presName="connTx" presStyleLbl="parChTrans1D2" presStyleIdx="0" presStyleCnt="4"/>
      <dgm:spPr/>
      <dgm:t>
        <a:bodyPr/>
        <a:lstStyle/>
        <a:p>
          <a:endParaRPr lang="es-ES"/>
        </a:p>
      </dgm:t>
    </dgm:pt>
    <dgm:pt modelId="{2CB09EAD-6BA8-4B13-90ED-55C8FFF282A4}" type="pres">
      <dgm:prSet presAssocID="{1AC90044-601C-44ED-AE8C-747FC4EA3928}" presName="root2" presStyleCnt="0"/>
      <dgm:spPr/>
    </dgm:pt>
    <dgm:pt modelId="{1CC9C1C3-B39A-4291-8B6D-A6DB6A171043}" type="pres">
      <dgm:prSet presAssocID="{1AC90044-601C-44ED-AE8C-747FC4EA3928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DA13D0F-E75F-4E92-B00A-F06C9038129A}" type="pres">
      <dgm:prSet presAssocID="{1AC90044-601C-44ED-AE8C-747FC4EA3928}" presName="level3hierChild" presStyleCnt="0"/>
      <dgm:spPr/>
    </dgm:pt>
    <dgm:pt modelId="{425E79C0-EEC1-44C6-A343-854331484BAA}" type="pres">
      <dgm:prSet presAssocID="{C66C5780-A3C3-426B-A3E3-4CDD63E192A0}" presName="conn2-1" presStyleLbl="parChTrans1D2" presStyleIdx="1" presStyleCnt="4"/>
      <dgm:spPr/>
      <dgm:t>
        <a:bodyPr/>
        <a:lstStyle/>
        <a:p>
          <a:endParaRPr lang="es-ES"/>
        </a:p>
      </dgm:t>
    </dgm:pt>
    <dgm:pt modelId="{24074904-16AF-4EF8-B170-B5A67005C545}" type="pres">
      <dgm:prSet presAssocID="{C66C5780-A3C3-426B-A3E3-4CDD63E192A0}" presName="connTx" presStyleLbl="parChTrans1D2" presStyleIdx="1" presStyleCnt="4"/>
      <dgm:spPr/>
      <dgm:t>
        <a:bodyPr/>
        <a:lstStyle/>
        <a:p>
          <a:endParaRPr lang="es-ES"/>
        </a:p>
      </dgm:t>
    </dgm:pt>
    <dgm:pt modelId="{2C2107FC-6BB7-48C3-9BBB-BB0ADF05CE8A}" type="pres">
      <dgm:prSet presAssocID="{D03D4E7C-5743-46C5-9501-F45A31C9C640}" presName="root2" presStyleCnt="0"/>
      <dgm:spPr/>
    </dgm:pt>
    <dgm:pt modelId="{DE68ECFF-E950-49F4-9D33-358B2E119EC5}" type="pres">
      <dgm:prSet presAssocID="{D03D4E7C-5743-46C5-9501-F45A31C9C640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F53BEFC-E4AB-4A28-9509-75B9A174D89E}" type="pres">
      <dgm:prSet presAssocID="{D03D4E7C-5743-46C5-9501-F45A31C9C640}" presName="level3hierChild" presStyleCnt="0"/>
      <dgm:spPr/>
    </dgm:pt>
    <dgm:pt modelId="{6D123C2B-F810-47EA-B727-8936982C6036}" type="pres">
      <dgm:prSet presAssocID="{14704A9F-C8F5-4267-A563-558CC7A3A5BB}" presName="conn2-1" presStyleLbl="parChTrans1D2" presStyleIdx="2" presStyleCnt="4"/>
      <dgm:spPr/>
      <dgm:t>
        <a:bodyPr/>
        <a:lstStyle/>
        <a:p>
          <a:endParaRPr lang="es-ES"/>
        </a:p>
      </dgm:t>
    </dgm:pt>
    <dgm:pt modelId="{B2DAB7E3-D757-46B0-BF6B-54C98D6792BF}" type="pres">
      <dgm:prSet presAssocID="{14704A9F-C8F5-4267-A563-558CC7A3A5BB}" presName="connTx" presStyleLbl="parChTrans1D2" presStyleIdx="2" presStyleCnt="4"/>
      <dgm:spPr/>
      <dgm:t>
        <a:bodyPr/>
        <a:lstStyle/>
        <a:p>
          <a:endParaRPr lang="es-ES"/>
        </a:p>
      </dgm:t>
    </dgm:pt>
    <dgm:pt modelId="{723E1AD9-8AD5-4D22-B6DF-51D33F80E9F8}" type="pres">
      <dgm:prSet presAssocID="{F6919CA6-9B53-4B46-8CB1-8BCAD4C168E4}" presName="root2" presStyleCnt="0"/>
      <dgm:spPr/>
    </dgm:pt>
    <dgm:pt modelId="{E1C7C952-7B8B-4E2C-9B07-AD7D61AD4673}" type="pres">
      <dgm:prSet presAssocID="{F6919CA6-9B53-4B46-8CB1-8BCAD4C168E4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FE2A206-0F93-4897-B32E-6203C27B3F5E}" type="pres">
      <dgm:prSet presAssocID="{F6919CA6-9B53-4B46-8CB1-8BCAD4C168E4}" presName="level3hierChild" presStyleCnt="0"/>
      <dgm:spPr/>
    </dgm:pt>
    <dgm:pt modelId="{8B737387-AEEC-4B01-90D5-AF476DA1B921}" type="pres">
      <dgm:prSet presAssocID="{34422E00-7D1B-4763-8132-E7E077573A44}" presName="conn2-1" presStyleLbl="parChTrans1D2" presStyleIdx="3" presStyleCnt="4"/>
      <dgm:spPr/>
      <dgm:t>
        <a:bodyPr/>
        <a:lstStyle/>
        <a:p>
          <a:endParaRPr lang="es-ES"/>
        </a:p>
      </dgm:t>
    </dgm:pt>
    <dgm:pt modelId="{D0A1B684-BEF4-48DC-A598-44A626A084B5}" type="pres">
      <dgm:prSet presAssocID="{34422E00-7D1B-4763-8132-E7E077573A44}" presName="connTx" presStyleLbl="parChTrans1D2" presStyleIdx="3" presStyleCnt="4"/>
      <dgm:spPr/>
      <dgm:t>
        <a:bodyPr/>
        <a:lstStyle/>
        <a:p>
          <a:endParaRPr lang="es-ES"/>
        </a:p>
      </dgm:t>
    </dgm:pt>
    <dgm:pt modelId="{C1C6E502-C242-4C4D-AFB6-DFB907A325BA}" type="pres">
      <dgm:prSet presAssocID="{B0CA6A11-FF9F-4369-8EA7-02CCB4CC07B5}" presName="root2" presStyleCnt="0"/>
      <dgm:spPr/>
    </dgm:pt>
    <dgm:pt modelId="{5060973E-CC37-49AA-B909-CC264E72038E}" type="pres">
      <dgm:prSet presAssocID="{B0CA6A11-FF9F-4369-8EA7-02CCB4CC07B5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3FE4ECF-AE9D-473D-8972-018B142C6CF8}" type="pres">
      <dgm:prSet presAssocID="{B0CA6A11-FF9F-4369-8EA7-02CCB4CC07B5}" presName="level3hierChild" presStyleCnt="0"/>
      <dgm:spPr/>
    </dgm:pt>
  </dgm:ptLst>
  <dgm:cxnLst>
    <dgm:cxn modelId="{53917B49-A60D-45BC-B62F-5F79FD6B7932}" type="presOf" srcId="{C66C5780-A3C3-426B-A3E3-4CDD63E192A0}" destId="{425E79C0-EEC1-44C6-A343-854331484BAA}" srcOrd="0" destOrd="0" presId="urn:microsoft.com/office/officeart/2008/layout/HorizontalMultiLevelHierarchy"/>
    <dgm:cxn modelId="{684B1FD4-4F78-4F5D-8CA1-36A81C11C1ED}" type="presOf" srcId="{D03D4E7C-5743-46C5-9501-F45A31C9C640}" destId="{DE68ECFF-E950-49F4-9D33-358B2E119EC5}" srcOrd="0" destOrd="0" presId="urn:microsoft.com/office/officeart/2008/layout/HorizontalMultiLevelHierarchy"/>
    <dgm:cxn modelId="{2E6E84F1-25DE-4843-909D-879D6B7848D9}" type="presOf" srcId="{85552721-CE66-44D1-A204-03CB5EB52E87}" destId="{C20C899F-9E9C-4509-B503-98B185DEE636}" srcOrd="0" destOrd="0" presId="urn:microsoft.com/office/officeart/2008/layout/HorizontalMultiLevelHierarchy"/>
    <dgm:cxn modelId="{D27E8016-C83A-4086-BE1C-AB08C4849F5C}" type="presOf" srcId="{C66C5780-A3C3-426B-A3E3-4CDD63E192A0}" destId="{24074904-16AF-4EF8-B170-B5A67005C545}" srcOrd="1" destOrd="0" presId="urn:microsoft.com/office/officeart/2008/layout/HorizontalMultiLevelHierarchy"/>
    <dgm:cxn modelId="{5582832C-D037-4953-9B58-5E8A1659E72D}" type="presOf" srcId="{B0CA6A11-FF9F-4369-8EA7-02CCB4CC07B5}" destId="{5060973E-CC37-49AA-B909-CC264E72038E}" srcOrd="0" destOrd="0" presId="urn:microsoft.com/office/officeart/2008/layout/HorizontalMultiLevelHierarchy"/>
    <dgm:cxn modelId="{AC3B4C68-1BF1-4D5A-9290-ADD52743A710}" type="presOf" srcId="{F6919CA6-9B53-4B46-8CB1-8BCAD4C168E4}" destId="{E1C7C952-7B8B-4E2C-9B07-AD7D61AD4673}" srcOrd="0" destOrd="0" presId="urn:microsoft.com/office/officeart/2008/layout/HorizontalMultiLevelHierarchy"/>
    <dgm:cxn modelId="{8501E9FD-DE51-4493-B6D6-DFD1A67E31B5}" type="presOf" srcId="{14704A9F-C8F5-4267-A563-558CC7A3A5BB}" destId="{B2DAB7E3-D757-46B0-BF6B-54C98D6792BF}" srcOrd="1" destOrd="0" presId="urn:microsoft.com/office/officeart/2008/layout/HorizontalMultiLevelHierarchy"/>
    <dgm:cxn modelId="{5DDADB1B-02D1-4854-A179-86F6E4B118DA}" srcId="{1BBFDFCA-E4EE-4C32-B8A1-6F291D98396F}" destId="{B0CA6A11-FF9F-4369-8EA7-02CCB4CC07B5}" srcOrd="3" destOrd="0" parTransId="{34422E00-7D1B-4763-8132-E7E077573A44}" sibTransId="{1C067DBD-6A7C-4DC5-89A9-78233B361A94}"/>
    <dgm:cxn modelId="{16BFB35A-10AC-48B1-93C2-57636A08EF9F}" type="presOf" srcId="{66EE5E83-8A7C-43D0-9604-DED062EA15AF}" destId="{99BC291B-49D1-4B7C-8721-122FFBB24DDB}" srcOrd="0" destOrd="0" presId="urn:microsoft.com/office/officeart/2008/layout/HorizontalMultiLevelHierarchy"/>
    <dgm:cxn modelId="{32C5E0A5-9FEB-4176-A6CA-FC998B4A379E}" type="presOf" srcId="{34422E00-7D1B-4763-8132-E7E077573A44}" destId="{D0A1B684-BEF4-48DC-A598-44A626A084B5}" srcOrd="1" destOrd="0" presId="urn:microsoft.com/office/officeart/2008/layout/HorizontalMultiLevelHierarchy"/>
    <dgm:cxn modelId="{9D51AF8D-574A-4BE8-A7B5-AC83452559B7}" srcId="{1BBFDFCA-E4EE-4C32-B8A1-6F291D98396F}" destId="{D03D4E7C-5743-46C5-9501-F45A31C9C640}" srcOrd="1" destOrd="0" parTransId="{C66C5780-A3C3-426B-A3E3-4CDD63E192A0}" sibTransId="{3C394234-E73A-4E36-BEED-3E20F1D08ACD}"/>
    <dgm:cxn modelId="{52553916-6E4F-4A09-B484-837B4F1D30F2}" type="presOf" srcId="{34422E00-7D1B-4763-8132-E7E077573A44}" destId="{8B737387-AEEC-4B01-90D5-AF476DA1B921}" srcOrd="0" destOrd="0" presId="urn:microsoft.com/office/officeart/2008/layout/HorizontalMultiLevelHierarchy"/>
    <dgm:cxn modelId="{7F9F93E1-02F5-4CDA-A10B-5D6497B71145}" srcId="{66EE5E83-8A7C-43D0-9604-DED062EA15AF}" destId="{1BBFDFCA-E4EE-4C32-B8A1-6F291D98396F}" srcOrd="0" destOrd="0" parTransId="{6777085E-3B76-4383-93A7-B27F1ABC99F9}" sibTransId="{678467A0-6175-4D56-9479-156DB29AB153}"/>
    <dgm:cxn modelId="{46833EB9-CAF6-4B37-904E-0124F0D0928E}" type="presOf" srcId="{85552721-CE66-44D1-A204-03CB5EB52E87}" destId="{A0FCA2B6-D6E4-4634-8A0C-0B70F7EFBD99}" srcOrd="1" destOrd="0" presId="urn:microsoft.com/office/officeart/2008/layout/HorizontalMultiLevelHierarchy"/>
    <dgm:cxn modelId="{C8978C8D-0FDB-423F-AA6D-99F70A34514B}" type="presOf" srcId="{1BBFDFCA-E4EE-4C32-B8A1-6F291D98396F}" destId="{3DD99D98-E461-40B7-AC4A-784D8B3AFBA3}" srcOrd="0" destOrd="0" presId="urn:microsoft.com/office/officeart/2008/layout/HorizontalMultiLevelHierarchy"/>
    <dgm:cxn modelId="{2320D9B7-9D1A-4C75-AA56-5C75459E5EA3}" srcId="{1BBFDFCA-E4EE-4C32-B8A1-6F291D98396F}" destId="{1AC90044-601C-44ED-AE8C-747FC4EA3928}" srcOrd="0" destOrd="0" parTransId="{85552721-CE66-44D1-A204-03CB5EB52E87}" sibTransId="{9E202901-6CF9-453A-97B0-9178BB2B1910}"/>
    <dgm:cxn modelId="{99706D77-3C5A-44E6-A524-EDC5AABE4A03}" srcId="{1BBFDFCA-E4EE-4C32-B8A1-6F291D98396F}" destId="{F6919CA6-9B53-4B46-8CB1-8BCAD4C168E4}" srcOrd="2" destOrd="0" parTransId="{14704A9F-C8F5-4267-A563-558CC7A3A5BB}" sibTransId="{723C4FAC-DCB6-46E3-9391-3956F2C1A3B9}"/>
    <dgm:cxn modelId="{DBED4AA5-41B2-48EE-8EC6-CFF966AA0FA4}" type="presOf" srcId="{1AC90044-601C-44ED-AE8C-747FC4EA3928}" destId="{1CC9C1C3-B39A-4291-8B6D-A6DB6A171043}" srcOrd="0" destOrd="0" presId="urn:microsoft.com/office/officeart/2008/layout/HorizontalMultiLevelHierarchy"/>
    <dgm:cxn modelId="{32948F55-1323-4957-95DB-81BD765EDD55}" type="presOf" srcId="{14704A9F-C8F5-4267-A563-558CC7A3A5BB}" destId="{6D123C2B-F810-47EA-B727-8936982C6036}" srcOrd="0" destOrd="0" presId="urn:microsoft.com/office/officeart/2008/layout/HorizontalMultiLevelHierarchy"/>
    <dgm:cxn modelId="{959EE1A1-118C-4606-84F5-E005A797E2E5}" type="presParOf" srcId="{99BC291B-49D1-4B7C-8721-122FFBB24DDB}" destId="{8F370C14-379E-4CCA-B154-B60912923E12}" srcOrd="0" destOrd="0" presId="urn:microsoft.com/office/officeart/2008/layout/HorizontalMultiLevelHierarchy"/>
    <dgm:cxn modelId="{115EB750-945C-416F-8D33-D7E379492CD6}" type="presParOf" srcId="{8F370C14-379E-4CCA-B154-B60912923E12}" destId="{3DD99D98-E461-40B7-AC4A-784D8B3AFBA3}" srcOrd="0" destOrd="0" presId="urn:microsoft.com/office/officeart/2008/layout/HorizontalMultiLevelHierarchy"/>
    <dgm:cxn modelId="{AAD7CF9B-FD93-4CD3-9623-DD978971D08D}" type="presParOf" srcId="{8F370C14-379E-4CCA-B154-B60912923E12}" destId="{18E15AE6-9277-49EB-AAA6-3C237FDE9C82}" srcOrd="1" destOrd="0" presId="urn:microsoft.com/office/officeart/2008/layout/HorizontalMultiLevelHierarchy"/>
    <dgm:cxn modelId="{E2BE5CDE-14A1-45EB-824F-EB662E8DFB79}" type="presParOf" srcId="{18E15AE6-9277-49EB-AAA6-3C237FDE9C82}" destId="{C20C899F-9E9C-4509-B503-98B185DEE636}" srcOrd="0" destOrd="0" presId="urn:microsoft.com/office/officeart/2008/layout/HorizontalMultiLevelHierarchy"/>
    <dgm:cxn modelId="{A329B7E4-B2EA-4673-B5EC-5F162478C214}" type="presParOf" srcId="{C20C899F-9E9C-4509-B503-98B185DEE636}" destId="{A0FCA2B6-D6E4-4634-8A0C-0B70F7EFBD99}" srcOrd="0" destOrd="0" presId="urn:microsoft.com/office/officeart/2008/layout/HorizontalMultiLevelHierarchy"/>
    <dgm:cxn modelId="{C7212A7B-CB28-4C89-B2D3-945AFF305D84}" type="presParOf" srcId="{18E15AE6-9277-49EB-AAA6-3C237FDE9C82}" destId="{2CB09EAD-6BA8-4B13-90ED-55C8FFF282A4}" srcOrd="1" destOrd="0" presId="urn:microsoft.com/office/officeart/2008/layout/HorizontalMultiLevelHierarchy"/>
    <dgm:cxn modelId="{0150C69E-21C2-4A50-BB16-C17E1BF2FE1C}" type="presParOf" srcId="{2CB09EAD-6BA8-4B13-90ED-55C8FFF282A4}" destId="{1CC9C1C3-B39A-4291-8B6D-A6DB6A171043}" srcOrd="0" destOrd="0" presId="urn:microsoft.com/office/officeart/2008/layout/HorizontalMultiLevelHierarchy"/>
    <dgm:cxn modelId="{1C88D8FA-BDEC-44F8-A06E-A1826EA5E206}" type="presParOf" srcId="{2CB09EAD-6BA8-4B13-90ED-55C8FFF282A4}" destId="{EDA13D0F-E75F-4E92-B00A-F06C9038129A}" srcOrd="1" destOrd="0" presId="urn:microsoft.com/office/officeart/2008/layout/HorizontalMultiLevelHierarchy"/>
    <dgm:cxn modelId="{07FBFC0D-73DC-4A69-97AE-4CE7BA1C89DE}" type="presParOf" srcId="{18E15AE6-9277-49EB-AAA6-3C237FDE9C82}" destId="{425E79C0-EEC1-44C6-A343-854331484BAA}" srcOrd="2" destOrd="0" presId="urn:microsoft.com/office/officeart/2008/layout/HorizontalMultiLevelHierarchy"/>
    <dgm:cxn modelId="{1324C681-3DE9-413B-991D-D25AF655C614}" type="presParOf" srcId="{425E79C0-EEC1-44C6-A343-854331484BAA}" destId="{24074904-16AF-4EF8-B170-B5A67005C545}" srcOrd="0" destOrd="0" presId="urn:microsoft.com/office/officeart/2008/layout/HorizontalMultiLevelHierarchy"/>
    <dgm:cxn modelId="{B7E48D0D-1EE4-4D0F-BC0C-42E0D8732A00}" type="presParOf" srcId="{18E15AE6-9277-49EB-AAA6-3C237FDE9C82}" destId="{2C2107FC-6BB7-48C3-9BBB-BB0ADF05CE8A}" srcOrd="3" destOrd="0" presId="urn:microsoft.com/office/officeart/2008/layout/HorizontalMultiLevelHierarchy"/>
    <dgm:cxn modelId="{8FC485CD-6544-4AAB-A4BF-8D468F604FC3}" type="presParOf" srcId="{2C2107FC-6BB7-48C3-9BBB-BB0ADF05CE8A}" destId="{DE68ECFF-E950-49F4-9D33-358B2E119EC5}" srcOrd="0" destOrd="0" presId="urn:microsoft.com/office/officeart/2008/layout/HorizontalMultiLevelHierarchy"/>
    <dgm:cxn modelId="{EA520D77-883D-439C-8DEB-A48BCA2D3CA7}" type="presParOf" srcId="{2C2107FC-6BB7-48C3-9BBB-BB0ADF05CE8A}" destId="{CF53BEFC-E4AB-4A28-9509-75B9A174D89E}" srcOrd="1" destOrd="0" presId="urn:microsoft.com/office/officeart/2008/layout/HorizontalMultiLevelHierarchy"/>
    <dgm:cxn modelId="{1CDC9C14-2809-445E-8539-6CB01F7ABE9D}" type="presParOf" srcId="{18E15AE6-9277-49EB-AAA6-3C237FDE9C82}" destId="{6D123C2B-F810-47EA-B727-8936982C6036}" srcOrd="4" destOrd="0" presId="urn:microsoft.com/office/officeart/2008/layout/HorizontalMultiLevelHierarchy"/>
    <dgm:cxn modelId="{25C56FE6-0EA3-47BD-B1EC-072AA83940E7}" type="presParOf" srcId="{6D123C2B-F810-47EA-B727-8936982C6036}" destId="{B2DAB7E3-D757-46B0-BF6B-54C98D6792BF}" srcOrd="0" destOrd="0" presId="urn:microsoft.com/office/officeart/2008/layout/HorizontalMultiLevelHierarchy"/>
    <dgm:cxn modelId="{B07EBF05-5994-45D1-9933-77D2A2F36141}" type="presParOf" srcId="{18E15AE6-9277-49EB-AAA6-3C237FDE9C82}" destId="{723E1AD9-8AD5-4D22-B6DF-51D33F80E9F8}" srcOrd="5" destOrd="0" presId="urn:microsoft.com/office/officeart/2008/layout/HorizontalMultiLevelHierarchy"/>
    <dgm:cxn modelId="{007018D2-1DA4-48A1-B285-B523AB3381B1}" type="presParOf" srcId="{723E1AD9-8AD5-4D22-B6DF-51D33F80E9F8}" destId="{E1C7C952-7B8B-4E2C-9B07-AD7D61AD4673}" srcOrd="0" destOrd="0" presId="urn:microsoft.com/office/officeart/2008/layout/HorizontalMultiLevelHierarchy"/>
    <dgm:cxn modelId="{4ADA6FE6-D7F6-451D-A0C1-61EA86E0BD98}" type="presParOf" srcId="{723E1AD9-8AD5-4D22-B6DF-51D33F80E9F8}" destId="{AFE2A206-0F93-4897-B32E-6203C27B3F5E}" srcOrd="1" destOrd="0" presId="urn:microsoft.com/office/officeart/2008/layout/HorizontalMultiLevelHierarchy"/>
    <dgm:cxn modelId="{028036D1-A60D-49A8-A51F-7B150E6FDAF1}" type="presParOf" srcId="{18E15AE6-9277-49EB-AAA6-3C237FDE9C82}" destId="{8B737387-AEEC-4B01-90D5-AF476DA1B921}" srcOrd="6" destOrd="0" presId="urn:microsoft.com/office/officeart/2008/layout/HorizontalMultiLevelHierarchy"/>
    <dgm:cxn modelId="{96CAF4A8-A12A-4057-B2D7-7DA0A1FA1712}" type="presParOf" srcId="{8B737387-AEEC-4B01-90D5-AF476DA1B921}" destId="{D0A1B684-BEF4-48DC-A598-44A626A084B5}" srcOrd="0" destOrd="0" presId="urn:microsoft.com/office/officeart/2008/layout/HorizontalMultiLevelHierarchy"/>
    <dgm:cxn modelId="{4174B67B-3BCE-46EB-B588-BB01D9D1CA2F}" type="presParOf" srcId="{18E15AE6-9277-49EB-AAA6-3C237FDE9C82}" destId="{C1C6E502-C242-4C4D-AFB6-DFB907A325BA}" srcOrd="7" destOrd="0" presId="urn:microsoft.com/office/officeart/2008/layout/HorizontalMultiLevelHierarchy"/>
    <dgm:cxn modelId="{33F741F7-6069-4CCD-980B-38AEA1E7A87A}" type="presParOf" srcId="{C1C6E502-C242-4C4D-AFB6-DFB907A325BA}" destId="{5060973E-CC37-49AA-B909-CC264E72038E}" srcOrd="0" destOrd="0" presId="urn:microsoft.com/office/officeart/2008/layout/HorizontalMultiLevelHierarchy"/>
    <dgm:cxn modelId="{32207340-73D9-4480-A7A8-7666C296DC22}" type="presParOf" srcId="{C1C6E502-C242-4C4D-AFB6-DFB907A325BA}" destId="{63FE4ECF-AE9D-473D-8972-018B142C6CF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25E79F-F084-4321-92F9-BD96C6052641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FF03DE44-7106-41CA-B86A-373F4AD184B4}">
      <dgm:prSet phldrT="[Texto]"/>
      <dgm:spPr/>
      <dgm:t>
        <a:bodyPr/>
        <a:lstStyle/>
        <a:p>
          <a:r>
            <a:rPr lang="es-MX" dirty="0" smtClean="0"/>
            <a:t>La administración científica deja al sistema de incentivos simplemente como un elemento subordinado. La iniciativa de los trabajadores se obtiene uniformemente ya que los gerentes asumen un papel diferente.(</a:t>
          </a:r>
          <a:r>
            <a:rPr lang="es-MX" dirty="0" err="1" smtClean="0"/>
            <a:t>Sexton</a:t>
          </a:r>
          <a:r>
            <a:rPr lang="es-MX" dirty="0" smtClean="0"/>
            <a:t>, W. P. (2002).</a:t>
          </a:r>
          <a:endParaRPr lang="es-MX" dirty="0"/>
        </a:p>
      </dgm:t>
    </dgm:pt>
    <dgm:pt modelId="{1A1B9425-71BD-44D1-AC6B-004FA28515BC}" type="parTrans" cxnId="{E4BBA9AA-3B9D-423C-BF0F-85F36A665F6F}">
      <dgm:prSet/>
      <dgm:spPr/>
      <dgm:t>
        <a:bodyPr/>
        <a:lstStyle/>
        <a:p>
          <a:endParaRPr lang="es-MX"/>
        </a:p>
      </dgm:t>
    </dgm:pt>
    <dgm:pt modelId="{E78CEE5D-82E2-4EFE-A2E4-187A3B9D7C88}" type="sibTrans" cxnId="{E4BBA9AA-3B9D-423C-BF0F-85F36A665F6F}">
      <dgm:prSet/>
      <dgm:spPr/>
      <dgm:t>
        <a:bodyPr/>
        <a:lstStyle/>
        <a:p>
          <a:endParaRPr lang="es-MX"/>
        </a:p>
      </dgm:t>
    </dgm:pt>
    <dgm:pt modelId="{10BBC917-4AE3-4FCF-B53C-2E93F1BB02A8}">
      <dgm:prSet phldrT="[Texto]"/>
      <dgm:spPr/>
      <dgm:t>
        <a:bodyPr/>
        <a:lstStyle/>
        <a:p>
          <a:r>
            <a:rPr lang="es-MX" dirty="0" smtClean="0"/>
            <a:t>La administración científica y la combinación de la iniciativa de los trabajadores junto a los nuevos tipos de trabajo realizados por la gerencia la hace más eficiente (</a:t>
          </a:r>
          <a:r>
            <a:rPr lang="es-MX" dirty="0" err="1" smtClean="0"/>
            <a:t>Sexton</a:t>
          </a:r>
          <a:r>
            <a:rPr lang="es-MX" dirty="0" smtClean="0"/>
            <a:t>, W. P. (2002).</a:t>
          </a:r>
        </a:p>
      </dgm:t>
    </dgm:pt>
    <dgm:pt modelId="{EBA341FF-6189-408E-98F7-311610C52F45}" type="parTrans" cxnId="{E6253D98-EFA1-4F84-BF00-237F1D38E5F1}">
      <dgm:prSet/>
      <dgm:spPr/>
      <dgm:t>
        <a:bodyPr/>
        <a:lstStyle/>
        <a:p>
          <a:endParaRPr lang="es-MX"/>
        </a:p>
      </dgm:t>
    </dgm:pt>
    <dgm:pt modelId="{22B1C015-7EBB-4C71-911C-EA56682574D3}" type="sibTrans" cxnId="{E6253D98-EFA1-4F84-BF00-237F1D38E5F1}">
      <dgm:prSet/>
      <dgm:spPr/>
      <dgm:t>
        <a:bodyPr/>
        <a:lstStyle/>
        <a:p>
          <a:endParaRPr lang="es-MX"/>
        </a:p>
      </dgm:t>
    </dgm:pt>
    <dgm:pt modelId="{B894BD6D-E4D7-4DB5-8E90-FD5BEE24F4CC}" type="pres">
      <dgm:prSet presAssocID="{A825E79F-F084-4321-92F9-BD96C605264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023E5CB-32AE-4423-957B-0D0841310AA2}" type="pres">
      <dgm:prSet presAssocID="{FF03DE44-7106-41CA-B86A-373F4AD184B4}" presName="node" presStyleLbl="node1" presStyleIdx="0" presStyleCnt="2" custLinFactNeighborX="-26" custLinFactNeighborY="-2594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42542A8-777A-43C5-B410-D46D41B0810E}" type="pres">
      <dgm:prSet presAssocID="{E78CEE5D-82E2-4EFE-A2E4-187A3B9D7C88}" presName="sibTrans" presStyleCnt="0"/>
      <dgm:spPr/>
    </dgm:pt>
    <dgm:pt modelId="{21C707C4-E75A-4CC1-ACB9-9362AC09DAD7}" type="pres">
      <dgm:prSet presAssocID="{10BBC917-4AE3-4FCF-B53C-2E93F1BB02A8}" presName="node" presStyleLbl="node1" presStyleIdx="1" presStyleCnt="2" custLinFactNeighborX="-778" custLinFactNeighborY="220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E6253D98-EFA1-4F84-BF00-237F1D38E5F1}" srcId="{A825E79F-F084-4321-92F9-BD96C6052641}" destId="{10BBC917-4AE3-4FCF-B53C-2E93F1BB02A8}" srcOrd="1" destOrd="0" parTransId="{EBA341FF-6189-408E-98F7-311610C52F45}" sibTransId="{22B1C015-7EBB-4C71-911C-EA56682574D3}"/>
    <dgm:cxn modelId="{5791A19C-7419-4DBB-A134-E2178BFB7E7D}" type="presOf" srcId="{A825E79F-F084-4321-92F9-BD96C6052641}" destId="{B894BD6D-E4D7-4DB5-8E90-FD5BEE24F4CC}" srcOrd="0" destOrd="0" presId="urn:microsoft.com/office/officeart/2005/8/layout/default"/>
    <dgm:cxn modelId="{5F577821-F334-409E-AD0B-7A8F8CC8D70C}" type="presOf" srcId="{FF03DE44-7106-41CA-B86A-373F4AD184B4}" destId="{3023E5CB-32AE-4423-957B-0D0841310AA2}" srcOrd="0" destOrd="0" presId="urn:microsoft.com/office/officeart/2005/8/layout/default"/>
    <dgm:cxn modelId="{C09D2BBC-87E2-4F75-8764-542B1D5946A6}" type="presOf" srcId="{10BBC917-4AE3-4FCF-B53C-2E93F1BB02A8}" destId="{21C707C4-E75A-4CC1-ACB9-9362AC09DAD7}" srcOrd="0" destOrd="0" presId="urn:microsoft.com/office/officeart/2005/8/layout/default"/>
    <dgm:cxn modelId="{E4BBA9AA-3B9D-423C-BF0F-85F36A665F6F}" srcId="{A825E79F-F084-4321-92F9-BD96C6052641}" destId="{FF03DE44-7106-41CA-B86A-373F4AD184B4}" srcOrd="0" destOrd="0" parTransId="{1A1B9425-71BD-44D1-AC6B-004FA28515BC}" sibTransId="{E78CEE5D-82E2-4EFE-A2E4-187A3B9D7C88}"/>
    <dgm:cxn modelId="{F6AD9B4F-79DD-4096-8F1E-B3EB80596CED}" type="presParOf" srcId="{B894BD6D-E4D7-4DB5-8E90-FD5BEE24F4CC}" destId="{3023E5CB-32AE-4423-957B-0D0841310AA2}" srcOrd="0" destOrd="0" presId="urn:microsoft.com/office/officeart/2005/8/layout/default"/>
    <dgm:cxn modelId="{6E108A63-561C-4221-8A96-182E95F9C7AF}" type="presParOf" srcId="{B894BD6D-E4D7-4DB5-8E90-FD5BEE24F4CC}" destId="{A42542A8-777A-43C5-B410-D46D41B0810E}" srcOrd="1" destOrd="0" presId="urn:microsoft.com/office/officeart/2005/8/layout/default"/>
    <dgm:cxn modelId="{7465885C-3289-4792-BA87-FF97104E41AB}" type="presParOf" srcId="{B894BD6D-E4D7-4DB5-8E90-FD5BEE24F4CC}" destId="{21C707C4-E75A-4CC1-ACB9-9362AC09DAD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A74B6E-5E6A-4926-B27B-CBE2BB1C31A2}" type="doc">
      <dgm:prSet loTypeId="urn:microsoft.com/office/officeart/2005/8/layout/matrix1" loCatId="matrix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6281D486-ECD0-4237-8462-9276171F1B19}">
      <dgm:prSet phldrT="[Texto]"/>
      <dgm:spPr/>
      <dgm:t>
        <a:bodyPr/>
        <a:lstStyle/>
        <a:p>
          <a:r>
            <a:rPr lang="es-MX" dirty="0" smtClean="0"/>
            <a:t>Deberes</a:t>
          </a:r>
          <a:endParaRPr lang="es-MX" dirty="0"/>
        </a:p>
      </dgm:t>
    </dgm:pt>
    <dgm:pt modelId="{0AF6DC16-B37A-4E45-9F8B-2B997182E48E}" type="parTrans" cxnId="{28BE5FA2-55FF-4C0C-8403-DE7ABB7171B8}">
      <dgm:prSet/>
      <dgm:spPr/>
      <dgm:t>
        <a:bodyPr/>
        <a:lstStyle/>
        <a:p>
          <a:endParaRPr lang="es-MX"/>
        </a:p>
      </dgm:t>
    </dgm:pt>
    <dgm:pt modelId="{2FFF3F4B-4226-428F-B5F1-7528F8058C13}" type="sibTrans" cxnId="{28BE5FA2-55FF-4C0C-8403-DE7ABB7171B8}">
      <dgm:prSet/>
      <dgm:spPr/>
      <dgm:t>
        <a:bodyPr/>
        <a:lstStyle/>
        <a:p>
          <a:endParaRPr lang="es-MX"/>
        </a:p>
      </dgm:t>
    </dgm:pt>
    <dgm:pt modelId="{EA0D197B-198B-4ED9-90B9-AB238A86088E}">
      <dgm:prSet phldrT="[Texto]"/>
      <dgm:spPr/>
      <dgm:t>
        <a:bodyPr/>
        <a:lstStyle/>
        <a:p>
          <a:r>
            <a:rPr lang="es-MX" dirty="0" smtClean="0"/>
            <a:t>Primero: Desarrollar una ciencia para cada elemento del trabajo</a:t>
          </a:r>
          <a:endParaRPr lang="es-MX" dirty="0"/>
        </a:p>
      </dgm:t>
    </dgm:pt>
    <dgm:pt modelId="{78573904-DC46-44EE-96A7-8B525C84324C}" type="parTrans" cxnId="{C5EFE954-CF48-4FB1-A64E-6CE43DEDF4A5}">
      <dgm:prSet/>
      <dgm:spPr/>
      <dgm:t>
        <a:bodyPr/>
        <a:lstStyle/>
        <a:p>
          <a:endParaRPr lang="es-MX"/>
        </a:p>
      </dgm:t>
    </dgm:pt>
    <dgm:pt modelId="{685B8242-C443-4AA1-B603-409122BDB01B}" type="sibTrans" cxnId="{C5EFE954-CF48-4FB1-A64E-6CE43DEDF4A5}">
      <dgm:prSet/>
      <dgm:spPr/>
      <dgm:t>
        <a:bodyPr/>
        <a:lstStyle/>
        <a:p>
          <a:endParaRPr lang="es-MX"/>
        </a:p>
      </dgm:t>
    </dgm:pt>
    <dgm:pt modelId="{D09CA55C-C7B7-4A3A-9D14-02F7E158598D}">
      <dgm:prSet phldrT="[Texto]"/>
      <dgm:spPr/>
      <dgm:t>
        <a:bodyPr/>
        <a:lstStyle/>
        <a:p>
          <a:r>
            <a:rPr lang="es-MX" dirty="0" smtClean="0"/>
            <a:t>Segundo: Seleccionan científicamente, adiestran y desarrollan a los trabajadores</a:t>
          </a:r>
          <a:endParaRPr lang="es-MX" dirty="0"/>
        </a:p>
      </dgm:t>
    </dgm:pt>
    <dgm:pt modelId="{8FA90033-7BEE-4A4E-9762-49C3F1CA5874}" type="parTrans" cxnId="{5F480C75-F17A-48EE-ABD3-E69B62DB8026}">
      <dgm:prSet/>
      <dgm:spPr/>
      <dgm:t>
        <a:bodyPr/>
        <a:lstStyle/>
        <a:p>
          <a:endParaRPr lang="es-MX"/>
        </a:p>
      </dgm:t>
    </dgm:pt>
    <dgm:pt modelId="{965ABF2E-9D6B-4557-9852-890B7F41878C}" type="sibTrans" cxnId="{5F480C75-F17A-48EE-ABD3-E69B62DB8026}">
      <dgm:prSet/>
      <dgm:spPr/>
      <dgm:t>
        <a:bodyPr/>
        <a:lstStyle/>
        <a:p>
          <a:endParaRPr lang="es-MX"/>
        </a:p>
      </dgm:t>
    </dgm:pt>
    <dgm:pt modelId="{60F40B39-E60D-4E17-BCF8-5628AEAB0649}">
      <dgm:prSet phldrT="[Texto]"/>
      <dgm:spPr/>
      <dgm:t>
        <a:bodyPr/>
        <a:lstStyle/>
        <a:p>
          <a:r>
            <a:rPr lang="es-MX" dirty="0" smtClean="0"/>
            <a:t>Tercero: Cooperan para asegurar que se realice todo el trabajo según los principios de la ciencia que han desarrollado </a:t>
          </a:r>
          <a:endParaRPr lang="es-MX" dirty="0"/>
        </a:p>
      </dgm:t>
    </dgm:pt>
    <dgm:pt modelId="{DE5E8C4C-BB74-4B3A-B46B-043C834B0A4E}" type="parTrans" cxnId="{8FBA5B40-0DB3-4C53-B601-CC90D5756889}">
      <dgm:prSet/>
      <dgm:spPr/>
      <dgm:t>
        <a:bodyPr/>
        <a:lstStyle/>
        <a:p>
          <a:endParaRPr lang="es-MX"/>
        </a:p>
      </dgm:t>
    </dgm:pt>
    <dgm:pt modelId="{4CDA1631-8C49-4AA0-9C93-53A78DC71BE9}" type="sibTrans" cxnId="{8FBA5B40-0DB3-4C53-B601-CC90D5756889}">
      <dgm:prSet/>
      <dgm:spPr/>
      <dgm:t>
        <a:bodyPr/>
        <a:lstStyle/>
        <a:p>
          <a:endParaRPr lang="es-MX"/>
        </a:p>
      </dgm:t>
    </dgm:pt>
    <dgm:pt modelId="{D19D9AEE-4DCB-4B3F-AFA6-02889FB45D38}">
      <dgm:prSet phldrT="[Texto]"/>
      <dgm:spPr/>
      <dgm:t>
        <a:bodyPr/>
        <a:lstStyle/>
        <a:p>
          <a:r>
            <a:rPr lang="es-MX" dirty="0" smtClean="0"/>
            <a:t>Cuarto: División casi igual del trabajo entre gerentes y trabajadores</a:t>
          </a:r>
          <a:endParaRPr lang="es-MX" dirty="0"/>
        </a:p>
      </dgm:t>
    </dgm:pt>
    <dgm:pt modelId="{D0C457F1-6DD2-40C2-8A2B-35A6F53E51D2}" type="parTrans" cxnId="{C40B235F-5ED5-4300-A430-846E05BBF840}">
      <dgm:prSet/>
      <dgm:spPr/>
      <dgm:t>
        <a:bodyPr/>
        <a:lstStyle/>
        <a:p>
          <a:endParaRPr lang="es-MX"/>
        </a:p>
      </dgm:t>
    </dgm:pt>
    <dgm:pt modelId="{AA565903-FE82-419A-8737-8C838600FEA0}" type="sibTrans" cxnId="{C40B235F-5ED5-4300-A430-846E05BBF840}">
      <dgm:prSet/>
      <dgm:spPr/>
      <dgm:t>
        <a:bodyPr/>
        <a:lstStyle/>
        <a:p>
          <a:endParaRPr lang="es-MX"/>
        </a:p>
      </dgm:t>
    </dgm:pt>
    <dgm:pt modelId="{3DF7F842-9F56-4193-8AD0-0ED2583DF005}" type="pres">
      <dgm:prSet presAssocID="{0CA74B6E-5E6A-4926-B27B-CBE2BB1C31A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24A2D1D-87FE-4D19-940F-72159DD3869D}" type="pres">
      <dgm:prSet presAssocID="{0CA74B6E-5E6A-4926-B27B-CBE2BB1C31A2}" presName="matrix" presStyleCnt="0"/>
      <dgm:spPr/>
    </dgm:pt>
    <dgm:pt modelId="{3D17E61F-31AE-48CC-943C-2413D79F3CE7}" type="pres">
      <dgm:prSet presAssocID="{0CA74B6E-5E6A-4926-B27B-CBE2BB1C31A2}" presName="tile1" presStyleLbl="node1" presStyleIdx="0" presStyleCnt="4"/>
      <dgm:spPr/>
      <dgm:t>
        <a:bodyPr/>
        <a:lstStyle/>
        <a:p>
          <a:endParaRPr lang="es-MX"/>
        </a:p>
      </dgm:t>
    </dgm:pt>
    <dgm:pt modelId="{388AD99D-A804-4FD1-BA19-61FA90769170}" type="pres">
      <dgm:prSet presAssocID="{0CA74B6E-5E6A-4926-B27B-CBE2BB1C31A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043A753-8422-4BAF-B7C9-3C66A22F19A3}" type="pres">
      <dgm:prSet presAssocID="{0CA74B6E-5E6A-4926-B27B-CBE2BB1C31A2}" presName="tile2" presStyleLbl="node1" presStyleIdx="1" presStyleCnt="4" custLinFactNeighborX="1546"/>
      <dgm:spPr/>
      <dgm:t>
        <a:bodyPr/>
        <a:lstStyle/>
        <a:p>
          <a:endParaRPr lang="es-MX"/>
        </a:p>
      </dgm:t>
    </dgm:pt>
    <dgm:pt modelId="{FCDD9BD6-5A5B-42AC-A327-D61EE653BFF7}" type="pres">
      <dgm:prSet presAssocID="{0CA74B6E-5E6A-4926-B27B-CBE2BB1C31A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0EFCB7E-6FF4-4AE4-AB69-08F932C17032}" type="pres">
      <dgm:prSet presAssocID="{0CA74B6E-5E6A-4926-B27B-CBE2BB1C31A2}" presName="tile3" presStyleLbl="node1" presStyleIdx="2" presStyleCnt="4"/>
      <dgm:spPr/>
      <dgm:t>
        <a:bodyPr/>
        <a:lstStyle/>
        <a:p>
          <a:endParaRPr lang="es-MX"/>
        </a:p>
      </dgm:t>
    </dgm:pt>
    <dgm:pt modelId="{53793DD0-5F88-46C9-9FA0-40B1F3074C7B}" type="pres">
      <dgm:prSet presAssocID="{0CA74B6E-5E6A-4926-B27B-CBE2BB1C31A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FBFABD0-C014-4B0F-AB93-6D78E546A7A8}" type="pres">
      <dgm:prSet presAssocID="{0CA74B6E-5E6A-4926-B27B-CBE2BB1C31A2}" presName="tile4" presStyleLbl="node1" presStyleIdx="3" presStyleCnt="4"/>
      <dgm:spPr/>
      <dgm:t>
        <a:bodyPr/>
        <a:lstStyle/>
        <a:p>
          <a:endParaRPr lang="es-MX"/>
        </a:p>
      </dgm:t>
    </dgm:pt>
    <dgm:pt modelId="{480D143A-D7B3-4A93-8AAC-E0F740DB3A61}" type="pres">
      <dgm:prSet presAssocID="{0CA74B6E-5E6A-4926-B27B-CBE2BB1C31A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CC5155-8499-4A55-90C6-7ACFA6BA8512}" type="pres">
      <dgm:prSet presAssocID="{0CA74B6E-5E6A-4926-B27B-CBE2BB1C31A2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MX"/>
        </a:p>
      </dgm:t>
    </dgm:pt>
  </dgm:ptLst>
  <dgm:cxnLst>
    <dgm:cxn modelId="{C40B235F-5ED5-4300-A430-846E05BBF840}" srcId="{6281D486-ECD0-4237-8462-9276171F1B19}" destId="{D19D9AEE-4DCB-4B3F-AFA6-02889FB45D38}" srcOrd="3" destOrd="0" parTransId="{D0C457F1-6DD2-40C2-8A2B-35A6F53E51D2}" sibTransId="{AA565903-FE82-419A-8737-8C838600FEA0}"/>
    <dgm:cxn modelId="{0954D1A2-8A7C-4E2A-B4B9-77521D92ADC1}" type="presOf" srcId="{EA0D197B-198B-4ED9-90B9-AB238A86088E}" destId="{3D17E61F-31AE-48CC-943C-2413D79F3CE7}" srcOrd="0" destOrd="0" presId="urn:microsoft.com/office/officeart/2005/8/layout/matrix1"/>
    <dgm:cxn modelId="{5F480C75-F17A-48EE-ABD3-E69B62DB8026}" srcId="{6281D486-ECD0-4237-8462-9276171F1B19}" destId="{D09CA55C-C7B7-4A3A-9D14-02F7E158598D}" srcOrd="1" destOrd="0" parTransId="{8FA90033-7BEE-4A4E-9762-49C3F1CA5874}" sibTransId="{965ABF2E-9D6B-4557-9852-890B7F41878C}"/>
    <dgm:cxn modelId="{C7D6FA7F-7AC4-4348-BB50-D96FDE1B35D2}" type="presOf" srcId="{0CA74B6E-5E6A-4926-B27B-CBE2BB1C31A2}" destId="{3DF7F842-9F56-4193-8AD0-0ED2583DF005}" srcOrd="0" destOrd="0" presId="urn:microsoft.com/office/officeart/2005/8/layout/matrix1"/>
    <dgm:cxn modelId="{954BD052-2946-4B59-B219-0E850E1C06F0}" type="presOf" srcId="{EA0D197B-198B-4ED9-90B9-AB238A86088E}" destId="{388AD99D-A804-4FD1-BA19-61FA90769170}" srcOrd="1" destOrd="0" presId="urn:microsoft.com/office/officeart/2005/8/layout/matrix1"/>
    <dgm:cxn modelId="{28BE5FA2-55FF-4C0C-8403-DE7ABB7171B8}" srcId="{0CA74B6E-5E6A-4926-B27B-CBE2BB1C31A2}" destId="{6281D486-ECD0-4237-8462-9276171F1B19}" srcOrd="0" destOrd="0" parTransId="{0AF6DC16-B37A-4E45-9F8B-2B997182E48E}" sibTransId="{2FFF3F4B-4226-428F-B5F1-7528F8058C13}"/>
    <dgm:cxn modelId="{BCF6A30F-7BE9-457C-A37D-6BF2A8C9BA22}" type="presOf" srcId="{D19D9AEE-4DCB-4B3F-AFA6-02889FB45D38}" destId="{8FBFABD0-C014-4B0F-AB93-6D78E546A7A8}" srcOrd="0" destOrd="0" presId="urn:microsoft.com/office/officeart/2005/8/layout/matrix1"/>
    <dgm:cxn modelId="{C5EFE954-CF48-4FB1-A64E-6CE43DEDF4A5}" srcId="{6281D486-ECD0-4237-8462-9276171F1B19}" destId="{EA0D197B-198B-4ED9-90B9-AB238A86088E}" srcOrd="0" destOrd="0" parTransId="{78573904-DC46-44EE-96A7-8B525C84324C}" sibTransId="{685B8242-C443-4AA1-B603-409122BDB01B}"/>
    <dgm:cxn modelId="{BB24BE2B-A526-401B-8B39-72EABE0FAB9C}" type="presOf" srcId="{D09CA55C-C7B7-4A3A-9D14-02F7E158598D}" destId="{FCDD9BD6-5A5B-42AC-A327-D61EE653BFF7}" srcOrd="1" destOrd="0" presId="urn:microsoft.com/office/officeart/2005/8/layout/matrix1"/>
    <dgm:cxn modelId="{312E0043-7459-4A73-93AB-0D3F34BF0B1A}" type="presOf" srcId="{6281D486-ECD0-4237-8462-9276171F1B19}" destId="{1ACC5155-8499-4A55-90C6-7ACFA6BA8512}" srcOrd="0" destOrd="0" presId="urn:microsoft.com/office/officeart/2005/8/layout/matrix1"/>
    <dgm:cxn modelId="{0832673F-4087-45A6-9A97-A36C24254A14}" type="presOf" srcId="{D19D9AEE-4DCB-4B3F-AFA6-02889FB45D38}" destId="{480D143A-D7B3-4A93-8AAC-E0F740DB3A61}" srcOrd="1" destOrd="0" presId="urn:microsoft.com/office/officeart/2005/8/layout/matrix1"/>
    <dgm:cxn modelId="{EA0DD4D8-EFF7-4004-94FF-D3A60C604125}" type="presOf" srcId="{60F40B39-E60D-4E17-BCF8-5628AEAB0649}" destId="{53793DD0-5F88-46C9-9FA0-40B1F3074C7B}" srcOrd="1" destOrd="0" presId="urn:microsoft.com/office/officeart/2005/8/layout/matrix1"/>
    <dgm:cxn modelId="{970A3DFE-E23E-4C1B-B44F-697487AECDE1}" type="presOf" srcId="{60F40B39-E60D-4E17-BCF8-5628AEAB0649}" destId="{B0EFCB7E-6FF4-4AE4-AB69-08F932C17032}" srcOrd="0" destOrd="0" presId="urn:microsoft.com/office/officeart/2005/8/layout/matrix1"/>
    <dgm:cxn modelId="{357C6E67-AC18-438A-B2C8-D159479392C2}" type="presOf" srcId="{D09CA55C-C7B7-4A3A-9D14-02F7E158598D}" destId="{0043A753-8422-4BAF-B7C9-3C66A22F19A3}" srcOrd="0" destOrd="0" presId="urn:microsoft.com/office/officeart/2005/8/layout/matrix1"/>
    <dgm:cxn modelId="{8FBA5B40-0DB3-4C53-B601-CC90D5756889}" srcId="{6281D486-ECD0-4237-8462-9276171F1B19}" destId="{60F40B39-E60D-4E17-BCF8-5628AEAB0649}" srcOrd="2" destOrd="0" parTransId="{DE5E8C4C-BB74-4B3A-B46B-043C834B0A4E}" sibTransId="{4CDA1631-8C49-4AA0-9C93-53A78DC71BE9}"/>
    <dgm:cxn modelId="{45CF87A5-5253-4631-8862-6A651D5CE17D}" type="presParOf" srcId="{3DF7F842-9F56-4193-8AD0-0ED2583DF005}" destId="{924A2D1D-87FE-4D19-940F-72159DD3869D}" srcOrd="0" destOrd="0" presId="urn:microsoft.com/office/officeart/2005/8/layout/matrix1"/>
    <dgm:cxn modelId="{AEF0F169-B915-4892-BF03-91EA4DB7006F}" type="presParOf" srcId="{924A2D1D-87FE-4D19-940F-72159DD3869D}" destId="{3D17E61F-31AE-48CC-943C-2413D79F3CE7}" srcOrd="0" destOrd="0" presId="urn:microsoft.com/office/officeart/2005/8/layout/matrix1"/>
    <dgm:cxn modelId="{637EABFC-D8E1-4A1F-B0C4-808C97D2F7AB}" type="presParOf" srcId="{924A2D1D-87FE-4D19-940F-72159DD3869D}" destId="{388AD99D-A804-4FD1-BA19-61FA90769170}" srcOrd="1" destOrd="0" presId="urn:microsoft.com/office/officeart/2005/8/layout/matrix1"/>
    <dgm:cxn modelId="{434303F8-1F51-4864-ACA7-3AD3CCFA7078}" type="presParOf" srcId="{924A2D1D-87FE-4D19-940F-72159DD3869D}" destId="{0043A753-8422-4BAF-B7C9-3C66A22F19A3}" srcOrd="2" destOrd="0" presId="urn:microsoft.com/office/officeart/2005/8/layout/matrix1"/>
    <dgm:cxn modelId="{3ACC005C-F823-423B-92B9-7308EF7F815D}" type="presParOf" srcId="{924A2D1D-87FE-4D19-940F-72159DD3869D}" destId="{FCDD9BD6-5A5B-42AC-A327-D61EE653BFF7}" srcOrd="3" destOrd="0" presId="urn:microsoft.com/office/officeart/2005/8/layout/matrix1"/>
    <dgm:cxn modelId="{83D83ADB-1F99-41AA-A8AB-7E50165BDC70}" type="presParOf" srcId="{924A2D1D-87FE-4D19-940F-72159DD3869D}" destId="{B0EFCB7E-6FF4-4AE4-AB69-08F932C17032}" srcOrd="4" destOrd="0" presId="urn:microsoft.com/office/officeart/2005/8/layout/matrix1"/>
    <dgm:cxn modelId="{5AC25F14-8759-4CF2-BC88-D7231D6F1EB3}" type="presParOf" srcId="{924A2D1D-87FE-4D19-940F-72159DD3869D}" destId="{53793DD0-5F88-46C9-9FA0-40B1F3074C7B}" srcOrd="5" destOrd="0" presId="urn:microsoft.com/office/officeart/2005/8/layout/matrix1"/>
    <dgm:cxn modelId="{7404994D-68CE-44B4-98CC-812C25178E59}" type="presParOf" srcId="{924A2D1D-87FE-4D19-940F-72159DD3869D}" destId="{8FBFABD0-C014-4B0F-AB93-6D78E546A7A8}" srcOrd="6" destOrd="0" presId="urn:microsoft.com/office/officeart/2005/8/layout/matrix1"/>
    <dgm:cxn modelId="{DD60A5D8-7CD2-4C56-86FE-67A333279BF5}" type="presParOf" srcId="{924A2D1D-87FE-4D19-940F-72159DD3869D}" destId="{480D143A-D7B3-4A93-8AAC-E0F740DB3A61}" srcOrd="7" destOrd="0" presId="urn:microsoft.com/office/officeart/2005/8/layout/matrix1"/>
    <dgm:cxn modelId="{B699ECA3-AD00-42A2-ABDA-AA6FC1AF019B}" type="presParOf" srcId="{3DF7F842-9F56-4193-8AD0-0ED2583DF005}" destId="{1ACC5155-8499-4A55-90C6-7ACFA6BA851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F9171-E37E-427C-81D5-73738B2FB6D1}">
      <dsp:nvSpPr>
        <dsp:cNvPr id="0" name=""/>
        <dsp:cNvSpPr/>
      </dsp:nvSpPr>
      <dsp:spPr>
        <a:xfrm>
          <a:off x="2534763" y="438833"/>
          <a:ext cx="1899732" cy="642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Trabajador </a:t>
          </a:r>
          <a:endParaRPr lang="es-MX" sz="1800" kern="1200" dirty="0"/>
        </a:p>
      </dsp:txBody>
      <dsp:txXfrm>
        <a:off x="2534763" y="438833"/>
        <a:ext cx="1899732" cy="642883"/>
      </dsp:txXfrm>
    </dsp:sp>
    <dsp:sp modelId="{9F4C5107-57E1-4C17-BFC3-F9B024B15161}">
      <dsp:nvSpPr>
        <dsp:cNvPr id="0" name=""/>
        <dsp:cNvSpPr/>
      </dsp:nvSpPr>
      <dsp:spPr>
        <a:xfrm>
          <a:off x="1275144" y="-647"/>
          <a:ext cx="2582267" cy="2582267"/>
        </a:xfrm>
        <a:prstGeom prst="circularArrow">
          <a:avLst>
            <a:gd name="adj1" fmla="val 8247"/>
            <a:gd name="adj2" fmla="val 576013"/>
            <a:gd name="adj3" fmla="val 2964330"/>
            <a:gd name="adj4" fmla="val 20918750"/>
            <a:gd name="adj5" fmla="val 962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645496F-A972-48DC-A693-F40394B859EF}">
      <dsp:nvSpPr>
        <dsp:cNvPr id="0" name=""/>
        <dsp:cNvSpPr/>
      </dsp:nvSpPr>
      <dsp:spPr>
        <a:xfrm>
          <a:off x="2020211" y="1804840"/>
          <a:ext cx="1092132" cy="1092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Iniciativa </a:t>
          </a:r>
          <a:endParaRPr lang="es-MX" sz="1800" kern="1200" dirty="0"/>
        </a:p>
      </dsp:txBody>
      <dsp:txXfrm>
        <a:off x="2020211" y="1804840"/>
        <a:ext cx="1092132" cy="1092132"/>
      </dsp:txXfrm>
    </dsp:sp>
    <dsp:sp modelId="{E4899DD0-863F-49F7-9B74-3218FE8B631F}">
      <dsp:nvSpPr>
        <dsp:cNvPr id="0" name=""/>
        <dsp:cNvSpPr/>
      </dsp:nvSpPr>
      <dsp:spPr>
        <a:xfrm>
          <a:off x="1275144" y="-647"/>
          <a:ext cx="2582267" cy="2582267"/>
        </a:xfrm>
        <a:prstGeom prst="circularArrow">
          <a:avLst>
            <a:gd name="adj1" fmla="val 8247"/>
            <a:gd name="adj2" fmla="val 576013"/>
            <a:gd name="adj3" fmla="val 10172582"/>
            <a:gd name="adj4" fmla="val 7259657"/>
            <a:gd name="adj5" fmla="val 962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CF6F03-E71F-47B4-A027-C45AE37C7F59}">
      <dsp:nvSpPr>
        <dsp:cNvPr id="0" name=""/>
        <dsp:cNvSpPr/>
      </dsp:nvSpPr>
      <dsp:spPr>
        <a:xfrm>
          <a:off x="1101860" y="214209"/>
          <a:ext cx="1092132" cy="1092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Incentivo</a:t>
          </a:r>
          <a:endParaRPr lang="es-MX" sz="1800" kern="1200" dirty="0"/>
        </a:p>
      </dsp:txBody>
      <dsp:txXfrm>
        <a:off x="1101860" y="214209"/>
        <a:ext cx="1092132" cy="1092132"/>
      </dsp:txXfrm>
    </dsp:sp>
    <dsp:sp modelId="{CB9E7D51-653A-429E-87D5-E53E027B0063}">
      <dsp:nvSpPr>
        <dsp:cNvPr id="0" name=""/>
        <dsp:cNvSpPr/>
      </dsp:nvSpPr>
      <dsp:spPr>
        <a:xfrm>
          <a:off x="1275144" y="-647"/>
          <a:ext cx="2582267" cy="2582267"/>
        </a:xfrm>
        <a:prstGeom prst="circularArrow">
          <a:avLst>
            <a:gd name="adj1" fmla="val 8247"/>
            <a:gd name="adj2" fmla="val 576013"/>
            <a:gd name="adj3" fmla="val 17818202"/>
            <a:gd name="adj4" fmla="val 14966823"/>
            <a:gd name="adj5" fmla="val 962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37387-AEEC-4B01-90D5-AF476DA1B921}">
      <dsp:nvSpPr>
        <dsp:cNvPr id="0" name=""/>
        <dsp:cNvSpPr/>
      </dsp:nvSpPr>
      <dsp:spPr>
        <a:xfrm>
          <a:off x="4314683" y="2824468"/>
          <a:ext cx="704083" cy="2012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2041" y="0"/>
              </a:lnTo>
              <a:lnTo>
                <a:pt x="352041" y="2012433"/>
              </a:lnTo>
              <a:lnTo>
                <a:pt x="704083" y="20124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>
        <a:off x="4613424" y="3777383"/>
        <a:ext cx="106602" cy="106602"/>
      </dsp:txXfrm>
    </dsp:sp>
    <dsp:sp modelId="{6D123C2B-F810-47EA-B727-8936982C6036}">
      <dsp:nvSpPr>
        <dsp:cNvPr id="0" name=""/>
        <dsp:cNvSpPr/>
      </dsp:nvSpPr>
      <dsp:spPr>
        <a:xfrm>
          <a:off x="4314683" y="2824468"/>
          <a:ext cx="704083" cy="670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2041" y="0"/>
              </a:lnTo>
              <a:lnTo>
                <a:pt x="352041" y="670811"/>
              </a:lnTo>
              <a:lnTo>
                <a:pt x="704083" y="67081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642413" y="3135561"/>
        <a:ext cx="48624" cy="48624"/>
      </dsp:txXfrm>
    </dsp:sp>
    <dsp:sp modelId="{425E79C0-EEC1-44C6-A343-854331484BAA}">
      <dsp:nvSpPr>
        <dsp:cNvPr id="0" name=""/>
        <dsp:cNvSpPr/>
      </dsp:nvSpPr>
      <dsp:spPr>
        <a:xfrm>
          <a:off x="4314683" y="2153656"/>
          <a:ext cx="704083" cy="670811"/>
        </a:xfrm>
        <a:custGeom>
          <a:avLst/>
          <a:gdLst/>
          <a:ahLst/>
          <a:cxnLst/>
          <a:rect l="0" t="0" r="0" b="0"/>
          <a:pathLst>
            <a:path>
              <a:moveTo>
                <a:pt x="0" y="670811"/>
              </a:moveTo>
              <a:lnTo>
                <a:pt x="352041" y="670811"/>
              </a:lnTo>
              <a:lnTo>
                <a:pt x="352041" y="0"/>
              </a:lnTo>
              <a:lnTo>
                <a:pt x="704083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642413" y="2464750"/>
        <a:ext cx="48624" cy="48624"/>
      </dsp:txXfrm>
    </dsp:sp>
    <dsp:sp modelId="{C20C899F-9E9C-4509-B503-98B185DEE636}">
      <dsp:nvSpPr>
        <dsp:cNvPr id="0" name=""/>
        <dsp:cNvSpPr/>
      </dsp:nvSpPr>
      <dsp:spPr>
        <a:xfrm>
          <a:off x="4314683" y="812034"/>
          <a:ext cx="704083" cy="2012433"/>
        </a:xfrm>
        <a:custGeom>
          <a:avLst/>
          <a:gdLst/>
          <a:ahLst/>
          <a:cxnLst/>
          <a:rect l="0" t="0" r="0" b="0"/>
          <a:pathLst>
            <a:path>
              <a:moveTo>
                <a:pt x="0" y="2012433"/>
              </a:moveTo>
              <a:lnTo>
                <a:pt x="352041" y="2012433"/>
              </a:lnTo>
              <a:lnTo>
                <a:pt x="352041" y="0"/>
              </a:lnTo>
              <a:lnTo>
                <a:pt x="704083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>
        <a:off x="4613424" y="1764950"/>
        <a:ext cx="106602" cy="106602"/>
      </dsp:txXfrm>
    </dsp:sp>
    <dsp:sp modelId="{3DD99D98-E461-40B7-AC4A-784D8B3AFBA3}">
      <dsp:nvSpPr>
        <dsp:cNvPr id="0" name=""/>
        <dsp:cNvSpPr/>
      </dsp:nvSpPr>
      <dsp:spPr>
        <a:xfrm rot="16200000">
          <a:off x="953566" y="2287819"/>
          <a:ext cx="5648936" cy="10732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900" kern="1200" dirty="0" smtClean="0"/>
            <a:t>Ejemplos de incentivos: </a:t>
          </a:r>
          <a:endParaRPr lang="es-MX" sz="3900" kern="1200" dirty="0"/>
        </a:p>
      </dsp:txBody>
      <dsp:txXfrm>
        <a:off x="953566" y="2287819"/>
        <a:ext cx="5648936" cy="1073297"/>
      </dsp:txXfrm>
    </dsp:sp>
    <dsp:sp modelId="{1CC9C1C3-B39A-4291-8B6D-A6DB6A171043}">
      <dsp:nvSpPr>
        <dsp:cNvPr id="0" name=""/>
        <dsp:cNvSpPr/>
      </dsp:nvSpPr>
      <dsp:spPr>
        <a:xfrm>
          <a:off x="5018767" y="275385"/>
          <a:ext cx="3520416" cy="10732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Tasas generosas por piezas producidas</a:t>
          </a:r>
          <a:endParaRPr lang="es-MX" sz="2300" kern="1200" dirty="0"/>
        </a:p>
      </dsp:txBody>
      <dsp:txXfrm>
        <a:off x="5018767" y="275385"/>
        <a:ext cx="3520416" cy="1073297"/>
      </dsp:txXfrm>
    </dsp:sp>
    <dsp:sp modelId="{DE68ECFF-E950-49F4-9D33-358B2E119EC5}">
      <dsp:nvSpPr>
        <dsp:cNvPr id="0" name=""/>
        <dsp:cNvSpPr/>
      </dsp:nvSpPr>
      <dsp:spPr>
        <a:xfrm>
          <a:off x="5018767" y="1617007"/>
          <a:ext cx="3520416" cy="10732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Bonificaciones por rapidez y tarea bien hecha </a:t>
          </a:r>
          <a:endParaRPr lang="es-MX" sz="2300" kern="1200" dirty="0"/>
        </a:p>
      </dsp:txBody>
      <dsp:txXfrm>
        <a:off x="5018767" y="1617007"/>
        <a:ext cx="3520416" cy="1073297"/>
      </dsp:txXfrm>
    </dsp:sp>
    <dsp:sp modelId="{E1C7C952-7B8B-4E2C-9B07-AD7D61AD4673}">
      <dsp:nvSpPr>
        <dsp:cNvPr id="0" name=""/>
        <dsp:cNvSpPr/>
      </dsp:nvSpPr>
      <dsp:spPr>
        <a:xfrm>
          <a:off x="5018767" y="2958630"/>
          <a:ext cx="3520416" cy="10732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Mejor ambiente </a:t>
          </a:r>
          <a:endParaRPr lang="es-MX" sz="2300" kern="1200" dirty="0"/>
        </a:p>
      </dsp:txBody>
      <dsp:txXfrm>
        <a:off x="5018767" y="2958630"/>
        <a:ext cx="3520416" cy="1073297"/>
      </dsp:txXfrm>
    </dsp:sp>
    <dsp:sp modelId="{5060973E-CC37-49AA-B909-CC264E72038E}">
      <dsp:nvSpPr>
        <dsp:cNvPr id="0" name=""/>
        <dsp:cNvSpPr/>
      </dsp:nvSpPr>
      <dsp:spPr>
        <a:xfrm>
          <a:off x="5018767" y="4300252"/>
          <a:ext cx="3520416" cy="10732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Mejores condiciones de trabajo que las que se ofrecen habitualmente </a:t>
          </a:r>
          <a:endParaRPr lang="es-MX" sz="2300" kern="1200" dirty="0"/>
        </a:p>
      </dsp:txBody>
      <dsp:txXfrm>
        <a:off x="5018767" y="4300252"/>
        <a:ext cx="3520416" cy="10732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23E5CB-32AE-4423-957B-0D0841310AA2}">
      <dsp:nvSpPr>
        <dsp:cNvPr id="0" name=""/>
        <dsp:cNvSpPr/>
      </dsp:nvSpPr>
      <dsp:spPr>
        <a:xfrm>
          <a:off x="0" y="624873"/>
          <a:ext cx="4805906" cy="28835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La administración científica deja al sistema de incentivos simplemente como un elemento subordinado. La iniciativa de los trabajadores se obtiene uniformemente ya que los gerentes asumen un papel diferente.(</a:t>
          </a:r>
          <a:r>
            <a:rPr lang="es-MX" sz="2300" kern="1200" dirty="0" err="1" smtClean="0"/>
            <a:t>Sexton</a:t>
          </a:r>
          <a:r>
            <a:rPr lang="es-MX" sz="2300" kern="1200" dirty="0" smtClean="0"/>
            <a:t>, W. P. (2002).</a:t>
          </a:r>
          <a:endParaRPr lang="es-MX" sz="2300" kern="1200" dirty="0"/>
        </a:p>
      </dsp:txBody>
      <dsp:txXfrm>
        <a:off x="0" y="624873"/>
        <a:ext cx="4805906" cy="2883544"/>
      </dsp:txXfrm>
    </dsp:sp>
    <dsp:sp modelId="{21C707C4-E75A-4CC1-ACB9-9362AC09DAD7}">
      <dsp:nvSpPr>
        <dsp:cNvPr id="0" name=""/>
        <dsp:cNvSpPr/>
      </dsp:nvSpPr>
      <dsp:spPr>
        <a:xfrm>
          <a:off x="5250339" y="2007705"/>
          <a:ext cx="4805906" cy="28835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La administración científica y la combinación de la iniciativa de los trabajadores junto a los nuevos tipos de trabajo realizados por la gerencia la hace más eficiente (</a:t>
          </a:r>
          <a:r>
            <a:rPr lang="es-MX" sz="2300" kern="1200" dirty="0" err="1" smtClean="0"/>
            <a:t>Sexton</a:t>
          </a:r>
          <a:r>
            <a:rPr lang="es-MX" sz="2300" kern="1200" dirty="0" smtClean="0"/>
            <a:t>, W. P. (2002).</a:t>
          </a:r>
        </a:p>
      </dsp:txBody>
      <dsp:txXfrm>
        <a:off x="5250339" y="2007705"/>
        <a:ext cx="4805906" cy="28835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17E61F-31AE-48CC-943C-2413D79F3CE7}">
      <dsp:nvSpPr>
        <dsp:cNvPr id="0" name=""/>
        <dsp:cNvSpPr/>
      </dsp:nvSpPr>
      <dsp:spPr>
        <a:xfrm rot="16200000">
          <a:off x="1541065" y="-1541065"/>
          <a:ext cx="2175669" cy="5257800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Primero: Desarrollar una ciencia para cada elemento del trabajo</a:t>
          </a:r>
          <a:endParaRPr lang="es-MX" sz="2300" kern="1200" dirty="0"/>
        </a:p>
      </dsp:txBody>
      <dsp:txXfrm rot="5400000">
        <a:off x="0" y="0"/>
        <a:ext cx="5257800" cy="1631751"/>
      </dsp:txXfrm>
    </dsp:sp>
    <dsp:sp modelId="{0043A753-8422-4BAF-B7C9-3C66A22F19A3}">
      <dsp:nvSpPr>
        <dsp:cNvPr id="0" name=""/>
        <dsp:cNvSpPr/>
      </dsp:nvSpPr>
      <dsp:spPr>
        <a:xfrm>
          <a:off x="5257800" y="0"/>
          <a:ext cx="5257800" cy="2175669"/>
        </a:xfrm>
        <a:prstGeom prst="round1Rect">
          <a:avLst/>
        </a:prstGeom>
        <a:solidFill>
          <a:schemeClr val="accent2">
            <a:hueOff val="451605"/>
            <a:satOff val="-2211"/>
            <a:lumOff val="1242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Segundo: Seleccionan científicamente, adiestran y desarrollan a los trabajadores</a:t>
          </a:r>
          <a:endParaRPr lang="es-MX" sz="2300" kern="1200" dirty="0"/>
        </a:p>
      </dsp:txBody>
      <dsp:txXfrm>
        <a:off x="5257800" y="0"/>
        <a:ext cx="5257800" cy="1631751"/>
      </dsp:txXfrm>
    </dsp:sp>
    <dsp:sp modelId="{B0EFCB7E-6FF4-4AE4-AB69-08F932C17032}">
      <dsp:nvSpPr>
        <dsp:cNvPr id="0" name=""/>
        <dsp:cNvSpPr/>
      </dsp:nvSpPr>
      <dsp:spPr>
        <a:xfrm rot="10800000">
          <a:off x="0" y="2175669"/>
          <a:ext cx="5257800" cy="2175669"/>
        </a:xfrm>
        <a:prstGeom prst="round1Rect">
          <a:avLst/>
        </a:prstGeom>
        <a:solidFill>
          <a:schemeClr val="accent2">
            <a:hueOff val="903209"/>
            <a:satOff val="-4421"/>
            <a:lumOff val="2483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Tercero: Cooperan para asegurar que se realice todo el trabajo según los principios de la ciencia que han desarrollado </a:t>
          </a:r>
          <a:endParaRPr lang="es-MX" sz="2300" kern="1200" dirty="0"/>
        </a:p>
      </dsp:txBody>
      <dsp:txXfrm rot="10800000">
        <a:off x="0" y="2719586"/>
        <a:ext cx="5257800" cy="1631751"/>
      </dsp:txXfrm>
    </dsp:sp>
    <dsp:sp modelId="{8FBFABD0-C014-4B0F-AB93-6D78E546A7A8}">
      <dsp:nvSpPr>
        <dsp:cNvPr id="0" name=""/>
        <dsp:cNvSpPr/>
      </dsp:nvSpPr>
      <dsp:spPr>
        <a:xfrm rot="5400000">
          <a:off x="6798865" y="634603"/>
          <a:ext cx="2175669" cy="5257800"/>
        </a:xfrm>
        <a:prstGeom prst="round1Rect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Cuarto: División casi igual del trabajo entre gerentes y trabajadores</a:t>
          </a:r>
          <a:endParaRPr lang="es-MX" sz="2300" kern="1200" dirty="0"/>
        </a:p>
      </dsp:txBody>
      <dsp:txXfrm rot="-5400000">
        <a:off x="5257800" y="2719586"/>
        <a:ext cx="5257800" cy="1631751"/>
      </dsp:txXfrm>
    </dsp:sp>
    <dsp:sp modelId="{1ACC5155-8499-4A55-90C6-7ACFA6BA8512}">
      <dsp:nvSpPr>
        <dsp:cNvPr id="0" name=""/>
        <dsp:cNvSpPr/>
      </dsp:nvSpPr>
      <dsp:spPr>
        <a:xfrm>
          <a:off x="3680460" y="1631751"/>
          <a:ext cx="3154680" cy="1087834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Deberes</a:t>
          </a:r>
          <a:endParaRPr lang="es-MX" sz="2300" kern="1200" dirty="0"/>
        </a:p>
      </dsp:txBody>
      <dsp:txXfrm>
        <a:off x="3733564" y="1684855"/>
        <a:ext cx="3048472" cy="981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5925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1964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715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0357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6780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9390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656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7106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9121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727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920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4001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7375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783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9222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4253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3050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EF30870-C139-4E73-A49C-5D0504AE8CF3}" type="datetimeFigureOut">
              <a:rPr lang="es-MX" smtClean="0"/>
              <a:t>24/08/2022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0A420-9566-4885-852D-68C9FD957D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4965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División del Trabajo Frederick </a:t>
            </a:r>
            <a:r>
              <a:rPr lang="es-MX" dirty="0" smtClean="0"/>
              <a:t>Taylor</a:t>
            </a:r>
            <a:endParaRPr lang="es-MX" dirty="0"/>
          </a:p>
        </p:txBody>
      </p:sp>
      <p:sp>
        <p:nvSpPr>
          <p:cNvPr id="4" name="Marcador de text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es-MX" dirty="0"/>
              <a:t>Diseñado por Beatriz Cruz Aranda</a:t>
            </a:r>
          </a:p>
        </p:txBody>
      </p:sp>
    </p:spTree>
    <p:extLst>
      <p:ext uri="{BB962C8B-B14F-4D97-AF65-F5344CB8AC3E}">
        <p14:creationId xmlns:p14="http://schemas.microsoft.com/office/powerpoint/2010/main" val="414010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Administración “Iniciativa e Incentivos” </a:t>
            </a:r>
            <a:endParaRPr lang="es-MX" dirty="0"/>
          </a:p>
        </p:txBody>
      </p:sp>
      <p:sp>
        <p:nvSpPr>
          <p:cNvPr id="13" name="Marcador de contenido 12"/>
          <p:cNvSpPr>
            <a:spLocks noGrp="1"/>
          </p:cNvSpPr>
          <p:nvPr>
            <p:ph idx="1"/>
          </p:nvPr>
        </p:nvSpPr>
        <p:spPr>
          <a:xfrm>
            <a:off x="838200" y="1825625"/>
            <a:ext cx="955094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sz="3200" dirty="0" smtClean="0"/>
              <a:t>Características: </a:t>
            </a:r>
          </a:p>
          <a:p>
            <a:pPr lvl="1"/>
            <a:r>
              <a:rPr lang="es-MX" sz="2800" dirty="0" smtClean="0"/>
              <a:t>Con el tiempo y el ingenio de los trabajadores se desarrollan métodos más efectivos para realizar la tarea </a:t>
            </a:r>
          </a:p>
          <a:p>
            <a:pPr lvl="1"/>
            <a:r>
              <a:rPr lang="es-MX" sz="2800" dirty="0" smtClean="0"/>
              <a:t>Pueden existir muchos métodos diferentes ya que no está estandarizado </a:t>
            </a:r>
          </a:p>
          <a:p>
            <a:pPr lvl="1"/>
            <a:r>
              <a:rPr lang="es-MX" sz="2800" dirty="0" smtClean="0"/>
              <a:t>Se transmite el ingenio y la experiencia de generación en generación </a:t>
            </a:r>
          </a:p>
          <a:p>
            <a:pPr lvl="1"/>
            <a:r>
              <a:rPr lang="es-MX" sz="2800" dirty="0" smtClean="0"/>
              <a:t>La variedad de métodos hace que la gerencia (superintendentes y capataces) no posea todos los conocimientos de los trabajadores sobre su oficio. </a:t>
            </a:r>
          </a:p>
          <a:p>
            <a:pPr marL="457200" lvl="1" indent="0">
              <a:buNone/>
            </a:pP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265567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199" y="511978"/>
            <a:ext cx="10515600" cy="3368945"/>
          </a:xfrm>
        </p:spPr>
        <p:txBody>
          <a:bodyPr numCol="1"/>
          <a:lstStyle/>
          <a:p>
            <a:pPr marL="457200" lvl="1" indent="0">
              <a:buNone/>
            </a:pPr>
            <a:r>
              <a:rPr lang="es-MX" sz="2800" dirty="0" smtClean="0"/>
              <a:t>Esta administración depende de la iniciativa de cada trabajador; esto presenta un problema, dado que los trabajadores no suelen dar su mejor iniciativa al patrón, por lo cual el gerente debe darles un incentivo especial</a:t>
            </a:r>
            <a:r>
              <a:rPr lang="es-MX" sz="2800" dirty="0"/>
              <a:t>. </a:t>
            </a:r>
            <a:r>
              <a:rPr lang="es-MX" sz="2800" dirty="0" smtClean="0"/>
              <a:t>(</a:t>
            </a:r>
            <a:r>
              <a:rPr lang="es-MX" sz="2800" dirty="0" err="1" smtClean="0"/>
              <a:t>Sexton</a:t>
            </a:r>
            <a:r>
              <a:rPr lang="es-MX" sz="2800" dirty="0"/>
              <a:t>, W. P. </a:t>
            </a:r>
            <a:r>
              <a:rPr lang="es-MX" sz="2800" dirty="0" smtClean="0"/>
              <a:t>2002).</a:t>
            </a:r>
            <a:endParaRPr lang="es-MX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496" y="4185690"/>
            <a:ext cx="5625355" cy="2481397"/>
          </a:xfrm>
          <a:prstGeom prst="rect">
            <a:avLst/>
          </a:prstGeo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696459598"/>
              </p:ext>
            </p:extLst>
          </p:nvPr>
        </p:nvGraphicFramePr>
        <p:xfrm>
          <a:off x="476518" y="2781948"/>
          <a:ext cx="5536356" cy="2897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5714999" y="2832977"/>
            <a:ext cx="48939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Ningún gerente espera obtener plena iniciativa del trabajador sin darles algo </a:t>
            </a:r>
            <a:r>
              <a:rPr lang="es-MX" dirty="0" smtClean="0"/>
              <a:t>más </a:t>
            </a:r>
            <a:r>
              <a:rPr lang="es-MX" dirty="0" smtClean="0"/>
              <a:t>de lo que reciben generalmente </a:t>
            </a:r>
            <a:r>
              <a:rPr lang="es-MX" dirty="0" smtClean="0"/>
              <a:t>de </a:t>
            </a:r>
            <a:r>
              <a:rPr lang="es-MX" dirty="0" smtClean="0"/>
              <a:t>sus patrones</a:t>
            </a:r>
            <a:endParaRPr lang="es-MX" dirty="0"/>
          </a:p>
        </p:txBody>
      </p:sp>
      <p:sp>
        <p:nvSpPr>
          <p:cNvPr id="10" name="CuadroTexto 9"/>
          <p:cNvSpPr txBox="1"/>
          <p:nvPr/>
        </p:nvSpPr>
        <p:spPr>
          <a:xfrm>
            <a:off x="1210614" y="5426388"/>
            <a:ext cx="3953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Entendiendo iniciativa como todas las cualidades positivas que se buscan en los seres humanos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8712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992221" y="2198451"/>
            <a:ext cx="10544783" cy="1231106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lvl="1"/>
            <a:r>
              <a:rPr lang="es-MX" sz="2800" dirty="0" smtClean="0"/>
              <a:t>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s-MX" sz="2800" dirty="0" smtClean="0"/>
          </a:p>
          <a:p>
            <a:endParaRPr lang="es-MX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650235758"/>
              </p:ext>
            </p:extLst>
          </p:nvPr>
        </p:nvGraphicFramePr>
        <p:xfrm>
          <a:off x="0" y="605089"/>
          <a:ext cx="11780570" cy="5648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706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Administración Científica (administración de tareas)</a:t>
            </a:r>
            <a:endParaRPr lang="es-MX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937533933"/>
              </p:ext>
            </p:extLst>
          </p:nvPr>
        </p:nvGraphicFramePr>
        <p:xfrm>
          <a:off x="646111" y="1594141"/>
          <a:ext cx="10094869" cy="5629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410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-175098" y="252919"/>
            <a:ext cx="6498077" cy="6254878"/>
            <a:chOff x="-175098" y="5"/>
            <a:chExt cx="10141991" cy="6507792"/>
          </a:xfrm>
          <a:scene3d>
            <a:camera prst="isometricOffAxis2Left" zoom="95000"/>
            <a:lightRig rig="flat" dir="t"/>
          </a:scene3d>
        </p:grpSpPr>
        <p:sp>
          <p:nvSpPr>
            <p:cNvPr id="13" name="Forma libre 12"/>
            <p:cNvSpPr/>
            <p:nvPr/>
          </p:nvSpPr>
          <p:spPr>
            <a:xfrm>
              <a:off x="-175098" y="1530367"/>
              <a:ext cx="3940271" cy="1970135"/>
            </a:xfrm>
            <a:custGeom>
              <a:avLst/>
              <a:gdLst>
                <a:gd name="connsiteX0" fmla="*/ 0 w 3940271"/>
                <a:gd name="connsiteY0" fmla="*/ 197014 h 1970135"/>
                <a:gd name="connsiteX1" fmla="*/ 197014 w 3940271"/>
                <a:gd name="connsiteY1" fmla="*/ 0 h 1970135"/>
                <a:gd name="connsiteX2" fmla="*/ 3743258 w 3940271"/>
                <a:gd name="connsiteY2" fmla="*/ 0 h 1970135"/>
                <a:gd name="connsiteX3" fmla="*/ 3940272 w 3940271"/>
                <a:gd name="connsiteY3" fmla="*/ 197014 h 1970135"/>
                <a:gd name="connsiteX4" fmla="*/ 3940271 w 3940271"/>
                <a:gd name="connsiteY4" fmla="*/ 1773122 h 1970135"/>
                <a:gd name="connsiteX5" fmla="*/ 3743257 w 3940271"/>
                <a:gd name="connsiteY5" fmla="*/ 1970136 h 1970135"/>
                <a:gd name="connsiteX6" fmla="*/ 197014 w 3940271"/>
                <a:gd name="connsiteY6" fmla="*/ 1970135 h 1970135"/>
                <a:gd name="connsiteX7" fmla="*/ 0 w 3940271"/>
                <a:gd name="connsiteY7" fmla="*/ 1773121 h 1970135"/>
                <a:gd name="connsiteX8" fmla="*/ 0 w 3940271"/>
                <a:gd name="connsiteY8" fmla="*/ 197014 h 1970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40271" h="1970135">
                  <a:moveTo>
                    <a:pt x="0" y="197014"/>
                  </a:moveTo>
                  <a:cubicBezTo>
                    <a:pt x="0" y="88206"/>
                    <a:pt x="88206" y="0"/>
                    <a:pt x="197014" y="0"/>
                  </a:cubicBezTo>
                  <a:lnTo>
                    <a:pt x="3743258" y="0"/>
                  </a:lnTo>
                  <a:cubicBezTo>
                    <a:pt x="3852066" y="0"/>
                    <a:pt x="3940272" y="88206"/>
                    <a:pt x="3940272" y="197014"/>
                  </a:cubicBezTo>
                  <a:cubicBezTo>
                    <a:pt x="3940272" y="722383"/>
                    <a:pt x="3940271" y="1247753"/>
                    <a:pt x="3940271" y="1773122"/>
                  </a:cubicBezTo>
                  <a:cubicBezTo>
                    <a:pt x="3940271" y="1881930"/>
                    <a:pt x="3852065" y="1970136"/>
                    <a:pt x="3743257" y="1970136"/>
                  </a:cubicBezTo>
                  <a:lnTo>
                    <a:pt x="197014" y="1970135"/>
                  </a:lnTo>
                  <a:cubicBezTo>
                    <a:pt x="88206" y="1970135"/>
                    <a:pt x="0" y="1881929"/>
                    <a:pt x="0" y="1773121"/>
                  </a:cubicBezTo>
                  <a:lnTo>
                    <a:pt x="0" y="197014"/>
                  </a:lnTo>
                  <a:close/>
                </a:path>
              </a:pathLst>
            </a:custGeom>
            <a:sp3d extrusionH="381000" contourW="38100" prstMaterial="matte">
              <a:contourClr>
                <a:schemeClr val="lt1"/>
              </a:contourClr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468" tIns="82468" rIns="82468" bIns="82468" numCol="1" spcCol="1270" anchor="ctr" anchorCtr="0">
              <a:noAutofit/>
            </a:bodyPr>
            <a:lstStyle/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3900" kern="1200" dirty="0" smtClean="0"/>
                <a:t>Gerente</a:t>
              </a:r>
              <a:endParaRPr lang="es-MX" sz="3900" kern="1200" dirty="0"/>
            </a:p>
          </p:txBody>
        </p:sp>
        <p:sp>
          <p:nvSpPr>
            <p:cNvPr id="14" name="Forma libre 13"/>
            <p:cNvSpPr/>
            <p:nvPr/>
          </p:nvSpPr>
          <p:spPr>
            <a:xfrm rot="19554786">
              <a:off x="3530599" y="1723008"/>
              <a:ext cx="2730596" cy="54492"/>
            </a:xfrm>
            <a:custGeom>
              <a:avLst/>
              <a:gdLst>
                <a:gd name="connsiteX0" fmla="*/ 0 w 2730596"/>
                <a:gd name="connsiteY0" fmla="*/ 27246 h 54492"/>
                <a:gd name="connsiteX1" fmla="*/ 2730596 w 2730596"/>
                <a:gd name="connsiteY1" fmla="*/ 27246 h 54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30596" h="54492">
                  <a:moveTo>
                    <a:pt x="0" y="27246"/>
                  </a:moveTo>
                  <a:lnTo>
                    <a:pt x="2730596" y="27246"/>
                  </a:lnTo>
                </a:path>
              </a:pathLst>
            </a:custGeom>
            <a:noFill/>
            <a:sp3d z="-40000" prstMaterial="matte"/>
          </p:spPr>
          <p:style>
            <a:lnRef idx="2">
              <a:schemeClr val="dk2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09734" tIns="-41019" rIns="1309732" bIns="-41019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900" kern="1200"/>
            </a:p>
          </p:txBody>
        </p:sp>
        <p:sp>
          <p:nvSpPr>
            <p:cNvPr id="15" name="Forma libre 14"/>
            <p:cNvSpPr/>
            <p:nvPr/>
          </p:nvSpPr>
          <p:spPr>
            <a:xfrm>
              <a:off x="6026622" y="5"/>
              <a:ext cx="3940271" cy="1970135"/>
            </a:xfrm>
            <a:custGeom>
              <a:avLst/>
              <a:gdLst>
                <a:gd name="connsiteX0" fmla="*/ 0 w 3940271"/>
                <a:gd name="connsiteY0" fmla="*/ 197014 h 1970135"/>
                <a:gd name="connsiteX1" fmla="*/ 197014 w 3940271"/>
                <a:gd name="connsiteY1" fmla="*/ 0 h 1970135"/>
                <a:gd name="connsiteX2" fmla="*/ 3743258 w 3940271"/>
                <a:gd name="connsiteY2" fmla="*/ 0 h 1970135"/>
                <a:gd name="connsiteX3" fmla="*/ 3940272 w 3940271"/>
                <a:gd name="connsiteY3" fmla="*/ 197014 h 1970135"/>
                <a:gd name="connsiteX4" fmla="*/ 3940271 w 3940271"/>
                <a:gd name="connsiteY4" fmla="*/ 1773122 h 1970135"/>
                <a:gd name="connsiteX5" fmla="*/ 3743257 w 3940271"/>
                <a:gd name="connsiteY5" fmla="*/ 1970136 h 1970135"/>
                <a:gd name="connsiteX6" fmla="*/ 197014 w 3940271"/>
                <a:gd name="connsiteY6" fmla="*/ 1970135 h 1970135"/>
                <a:gd name="connsiteX7" fmla="*/ 0 w 3940271"/>
                <a:gd name="connsiteY7" fmla="*/ 1773121 h 1970135"/>
                <a:gd name="connsiteX8" fmla="*/ 0 w 3940271"/>
                <a:gd name="connsiteY8" fmla="*/ 197014 h 1970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40271" h="1970135">
                  <a:moveTo>
                    <a:pt x="0" y="197014"/>
                  </a:moveTo>
                  <a:cubicBezTo>
                    <a:pt x="0" y="88206"/>
                    <a:pt x="88206" y="0"/>
                    <a:pt x="197014" y="0"/>
                  </a:cubicBezTo>
                  <a:lnTo>
                    <a:pt x="3743258" y="0"/>
                  </a:lnTo>
                  <a:cubicBezTo>
                    <a:pt x="3852066" y="0"/>
                    <a:pt x="3940272" y="88206"/>
                    <a:pt x="3940272" y="197014"/>
                  </a:cubicBezTo>
                  <a:cubicBezTo>
                    <a:pt x="3940272" y="722383"/>
                    <a:pt x="3940271" y="1247753"/>
                    <a:pt x="3940271" y="1773122"/>
                  </a:cubicBezTo>
                  <a:cubicBezTo>
                    <a:pt x="3940271" y="1881930"/>
                    <a:pt x="3852065" y="1970136"/>
                    <a:pt x="3743257" y="1970136"/>
                  </a:cubicBezTo>
                  <a:lnTo>
                    <a:pt x="197014" y="1970135"/>
                  </a:lnTo>
                  <a:cubicBezTo>
                    <a:pt x="88206" y="1970135"/>
                    <a:pt x="0" y="1881929"/>
                    <a:pt x="0" y="1773121"/>
                  </a:cubicBezTo>
                  <a:lnTo>
                    <a:pt x="0" y="197014"/>
                  </a:lnTo>
                  <a:close/>
                </a:path>
              </a:pathLst>
            </a:custGeom>
            <a:sp3d extrusionH="381000" contourW="38100" prstMaterial="matte">
              <a:contourClr>
                <a:schemeClr val="lt1"/>
              </a:contourClr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468" tIns="82468" rIns="82468" bIns="82468" numCol="1" spcCol="1270" anchor="ctr" anchorCtr="0">
              <a:noAutofit/>
            </a:bodyPr>
            <a:lstStyle/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3900" kern="1200" dirty="0" smtClean="0"/>
                <a:t>Nuevas cargas</a:t>
              </a:r>
              <a:endParaRPr lang="es-MX" sz="3900" kern="1200" dirty="0"/>
            </a:p>
          </p:txBody>
        </p:sp>
        <p:sp>
          <p:nvSpPr>
            <p:cNvPr id="16" name="Forma libre 15"/>
            <p:cNvSpPr/>
            <p:nvPr/>
          </p:nvSpPr>
          <p:spPr>
            <a:xfrm rot="1231791">
              <a:off x="3691620" y="2894343"/>
              <a:ext cx="2316275" cy="54492"/>
            </a:xfrm>
            <a:custGeom>
              <a:avLst/>
              <a:gdLst>
                <a:gd name="connsiteX0" fmla="*/ 0 w 2316275"/>
                <a:gd name="connsiteY0" fmla="*/ 27246 h 54492"/>
                <a:gd name="connsiteX1" fmla="*/ 2316275 w 2316275"/>
                <a:gd name="connsiteY1" fmla="*/ 27246 h 54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16275" h="54492">
                  <a:moveTo>
                    <a:pt x="0" y="27246"/>
                  </a:moveTo>
                  <a:lnTo>
                    <a:pt x="2316275" y="27246"/>
                  </a:lnTo>
                </a:path>
              </a:pathLst>
            </a:custGeom>
            <a:noFill/>
            <a:sp3d z="-40000" prstMaterial="matte"/>
          </p:spPr>
          <p:style>
            <a:lnRef idx="2">
              <a:schemeClr val="dk2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12929" tIns="-30661" rIns="1112932" bIns="-30661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800" kern="1200"/>
            </a:p>
          </p:txBody>
        </p:sp>
        <p:sp>
          <p:nvSpPr>
            <p:cNvPr id="17" name="Forma libre 16"/>
            <p:cNvSpPr/>
            <p:nvPr/>
          </p:nvSpPr>
          <p:spPr>
            <a:xfrm>
              <a:off x="5934341" y="2342674"/>
              <a:ext cx="3940271" cy="1970135"/>
            </a:xfrm>
            <a:custGeom>
              <a:avLst/>
              <a:gdLst>
                <a:gd name="connsiteX0" fmla="*/ 0 w 3940271"/>
                <a:gd name="connsiteY0" fmla="*/ 197014 h 1970135"/>
                <a:gd name="connsiteX1" fmla="*/ 197014 w 3940271"/>
                <a:gd name="connsiteY1" fmla="*/ 0 h 1970135"/>
                <a:gd name="connsiteX2" fmla="*/ 3743258 w 3940271"/>
                <a:gd name="connsiteY2" fmla="*/ 0 h 1970135"/>
                <a:gd name="connsiteX3" fmla="*/ 3940272 w 3940271"/>
                <a:gd name="connsiteY3" fmla="*/ 197014 h 1970135"/>
                <a:gd name="connsiteX4" fmla="*/ 3940271 w 3940271"/>
                <a:gd name="connsiteY4" fmla="*/ 1773122 h 1970135"/>
                <a:gd name="connsiteX5" fmla="*/ 3743257 w 3940271"/>
                <a:gd name="connsiteY5" fmla="*/ 1970136 h 1970135"/>
                <a:gd name="connsiteX6" fmla="*/ 197014 w 3940271"/>
                <a:gd name="connsiteY6" fmla="*/ 1970135 h 1970135"/>
                <a:gd name="connsiteX7" fmla="*/ 0 w 3940271"/>
                <a:gd name="connsiteY7" fmla="*/ 1773121 h 1970135"/>
                <a:gd name="connsiteX8" fmla="*/ 0 w 3940271"/>
                <a:gd name="connsiteY8" fmla="*/ 197014 h 1970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40271" h="1970135">
                  <a:moveTo>
                    <a:pt x="0" y="197014"/>
                  </a:moveTo>
                  <a:cubicBezTo>
                    <a:pt x="0" y="88206"/>
                    <a:pt x="88206" y="0"/>
                    <a:pt x="197014" y="0"/>
                  </a:cubicBezTo>
                  <a:lnTo>
                    <a:pt x="3743258" y="0"/>
                  </a:lnTo>
                  <a:cubicBezTo>
                    <a:pt x="3852066" y="0"/>
                    <a:pt x="3940272" y="88206"/>
                    <a:pt x="3940272" y="197014"/>
                  </a:cubicBezTo>
                  <a:cubicBezTo>
                    <a:pt x="3940272" y="722383"/>
                    <a:pt x="3940271" y="1247753"/>
                    <a:pt x="3940271" y="1773122"/>
                  </a:cubicBezTo>
                  <a:cubicBezTo>
                    <a:pt x="3940271" y="1881930"/>
                    <a:pt x="3852065" y="1970136"/>
                    <a:pt x="3743257" y="1970136"/>
                  </a:cubicBezTo>
                  <a:lnTo>
                    <a:pt x="197014" y="1970135"/>
                  </a:lnTo>
                  <a:cubicBezTo>
                    <a:pt x="88206" y="1970135"/>
                    <a:pt x="0" y="1881929"/>
                    <a:pt x="0" y="1773121"/>
                  </a:cubicBezTo>
                  <a:lnTo>
                    <a:pt x="0" y="197014"/>
                  </a:lnTo>
                  <a:close/>
                </a:path>
              </a:pathLst>
            </a:custGeom>
            <a:sp3d extrusionH="381000" contourW="38100" prstMaterial="matte">
              <a:contourClr>
                <a:schemeClr val="lt1"/>
              </a:contourClr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468" tIns="82468" rIns="82468" bIns="82468" numCol="1" spcCol="1270" anchor="ctr" anchorCtr="0">
              <a:noAutofit/>
            </a:bodyPr>
            <a:lstStyle/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3900" kern="1200" dirty="0" smtClean="0"/>
                <a:t>Nuevos deberes</a:t>
              </a:r>
              <a:endParaRPr lang="es-MX" sz="3900" kern="1200" dirty="0"/>
            </a:p>
          </p:txBody>
        </p:sp>
        <p:sp>
          <p:nvSpPr>
            <p:cNvPr id="18" name="Forma libre 17"/>
            <p:cNvSpPr/>
            <p:nvPr/>
          </p:nvSpPr>
          <p:spPr>
            <a:xfrm rot="3307993">
              <a:off x="2980201" y="3991837"/>
              <a:ext cx="3665271" cy="54492"/>
            </a:xfrm>
            <a:custGeom>
              <a:avLst/>
              <a:gdLst>
                <a:gd name="connsiteX0" fmla="*/ 0 w 3665271"/>
                <a:gd name="connsiteY0" fmla="*/ 27246 h 54492"/>
                <a:gd name="connsiteX1" fmla="*/ 3665271 w 3665271"/>
                <a:gd name="connsiteY1" fmla="*/ 27246 h 54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665271" h="54492">
                  <a:moveTo>
                    <a:pt x="0" y="27246"/>
                  </a:moveTo>
                  <a:lnTo>
                    <a:pt x="3665271" y="27246"/>
                  </a:lnTo>
                </a:path>
              </a:pathLst>
            </a:custGeom>
            <a:noFill/>
            <a:sp3d z="-40000" prstMaterial="matte"/>
          </p:spPr>
          <p:style>
            <a:lnRef idx="2">
              <a:schemeClr val="dk2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53703" tIns="-64387" rIns="1753704" bIns="-6438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1300" kern="1200"/>
            </a:p>
          </p:txBody>
        </p:sp>
        <p:sp>
          <p:nvSpPr>
            <p:cNvPr id="19" name="Forma libre 18"/>
            <p:cNvSpPr/>
            <p:nvPr/>
          </p:nvSpPr>
          <p:spPr>
            <a:xfrm>
              <a:off x="5860500" y="4537662"/>
              <a:ext cx="3940271" cy="1970135"/>
            </a:xfrm>
            <a:custGeom>
              <a:avLst/>
              <a:gdLst>
                <a:gd name="connsiteX0" fmla="*/ 0 w 3940271"/>
                <a:gd name="connsiteY0" fmla="*/ 197014 h 1970135"/>
                <a:gd name="connsiteX1" fmla="*/ 197014 w 3940271"/>
                <a:gd name="connsiteY1" fmla="*/ 0 h 1970135"/>
                <a:gd name="connsiteX2" fmla="*/ 3743258 w 3940271"/>
                <a:gd name="connsiteY2" fmla="*/ 0 h 1970135"/>
                <a:gd name="connsiteX3" fmla="*/ 3940272 w 3940271"/>
                <a:gd name="connsiteY3" fmla="*/ 197014 h 1970135"/>
                <a:gd name="connsiteX4" fmla="*/ 3940271 w 3940271"/>
                <a:gd name="connsiteY4" fmla="*/ 1773122 h 1970135"/>
                <a:gd name="connsiteX5" fmla="*/ 3743257 w 3940271"/>
                <a:gd name="connsiteY5" fmla="*/ 1970136 h 1970135"/>
                <a:gd name="connsiteX6" fmla="*/ 197014 w 3940271"/>
                <a:gd name="connsiteY6" fmla="*/ 1970135 h 1970135"/>
                <a:gd name="connsiteX7" fmla="*/ 0 w 3940271"/>
                <a:gd name="connsiteY7" fmla="*/ 1773121 h 1970135"/>
                <a:gd name="connsiteX8" fmla="*/ 0 w 3940271"/>
                <a:gd name="connsiteY8" fmla="*/ 197014 h 1970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40271" h="1970135">
                  <a:moveTo>
                    <a:pt x="0" y="197014"/>
                  </a:moveTo>
                  <a:cubicBezTo>
                    <a:pt x="0" y="88206"/>
                    <a:pt x="88206" y="0"/>
                    <a:pt x="197014" y="0"/>
                  </a:cubicBezTo>
                  <a:lnTo>
                    <a:pt x="3743258" y="0"/>
                  </a:lnTo>
                  <a:cubicBezTo>
                    <a:pt x="3852066" y="0"/>
                    <a:pt x="3940272" y="88206"/>
                    <a:pt x="3940272" y="197014"/>
                  </a:cubicBezTo>
                  <a:cubicBezTo>
                    <a:pt x="3940272" y="722383"/>
                    <a:pt x="3940271" y="1247753"/>
                    <a:pt x="3940271" y="1773122"/>
                  </a:cubicBezTo>
                  <a:cubicBezTo>
                    <a:pt x="3940271" y="1881930"/>
                    <a:pt x="3852065" y="1970136"/>
                    <a:pt x="3743257" y="1970136"/>
                  </a:cubicBezTo>
                  <a:lnTo>
                    <a:pt x="197014" y="1970135"/>
                  </a:lnTo>
                  <a:cubicBezTo>
                    <a:pt x="88206" y="1970135"/>
                    <a:pt x="0" y="1881929"/>
                    <a:pt x="0" y="1773121"/>
                  </a:cubicBezTo>
                  <a:lnTo>
                    <a:pt x="0" y="197014"/>
                  </a:lnTo>
                  <a:close/>
                </a:path>
              </a:pathLst>
            </a:custGeom>
            <a:sp3d extrusionH="381000" contourW="38100" prstMaterial="matte">
              <a:contourClr>
                <a:schemeClr val="lt1"/>
              </a:contourClr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468" tIns="82468" rIns="82468" bIns="82468" numCol="1" spcCol="1270" anchor="ctr" anchorCtr="0">
              <a:noAutofit/>
            </a:bodyPr>
            <a:lstStyle/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3900" kern="1200" dirty="0" smtClean="0"/>
                <a:t>Nuevas responsabilidades. </a:t>
              </a:r>
              <a:endParaRPr lang="es-MX" sz="3900" kern="1200" dirty="0"/>
            </a:p>
          </p:txBody>
        </p:sp>
      </p:grpSp>
      <p:grpSp>
        <p:nvGrpSpPr>
          <p:cNvPr id="21" name="Grupo 20"/>
          <p:cNvGrpSpPr/>
          <p:nvPr/>
        </p:nvGrpSpPr>
        <p:grpSpPr>
          <a:xfrm>
            <a:off x="8044259" y="1141890"/>
            <a:ext cx="3207990" cy="1603995"/>
            <a:chOff x="4492004" y="2627002"/>
            <a:chExt cx="3207990" cy="1603995"/>
          </a:xfrm>
        </p:grpSpPr>
        <p:sp>
          <p:nvSpPr>
            <p:cNvPr id="28" name="Rectángulo redondeado 27"/>
            <p:cNvSpPr/>
            <p:nvPr/>
          </p:nvSpPr>
          <p:spPr>
            <a:xfrm>
              <a:off x="4492004" y="2627002"/>
              <a:ext cx="3207990" cy="1603995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29" name="Rectángulo 28"/>
            <p:cNvSpPr/>
            <p:nvPr/>
          </p:nvSpPr>
          <p:spPr>
            <a:xfrm>
              <a:off x="4538983" y="2673981"/>
              <a:ext cx="3114032" cy="151003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0" vert="horz" wrap="square" lIns="20955" tIns="20955" rIns="20955" bIns="20955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3300" kern="1200" dirty="0" smtClean="0"/>
                <a:t>Reúne los conocimientos de los trabajadores</a:t>
              </a:r>
              <a:endParaRPr lang="es-MX" sz="3300" kern="1200" dirty="0"/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8091238" y="2815377"/>
            <a:ext cx="3207990" cy="1603995"/>
            <a:chOff x="8983191" y="1704705"/>
            <a:chExt cx="3207990" cy="1603995"/>
          </a:xfrm>
        </p:grpSpPr>
        <p:sp>
          <p:nvSpPr>
            <p:cNvPr id="26" name="Rectángulo redondeado 25"/>
            <p:cNvSpPr/>
            <p:nvPr/>
          </p:nvSpPr>
          <p:spPr>
            <a:xfrm>
              <a:off x="8983191" y="1704705"/>
              <a:ext cx="3207990" cy="1603995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27" name="Rectángulo 26"/>
            <p:cNvSpPr/>
            <p:nvPr/>
          </p:nvSpPr>
          <p:spPr>
            <a:xfrm>
              <a:off x="9030170" y="1751684"/>
              <a:ext cx="3114032" cy="151003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0" vert="horz" wrap="square" lIns="20955" tIns="20955" rIns="20955" bIns="20955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3300" kern="1200" dirty="0" smtClean="0"/>
                <a:t>Los clasifica y tabula </a:t>
              </a:r>
              <a:endParaRPr lang="es-MX" sz="3300" kern="1200" dirty="0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8091238" y="4593458"/>
            <a:ext cx="3207990" cy="1603995"/>
            <a:chOff x="8983191" y="3549299"/>
            <a:chExt cx="3207990" cy="1603995"/>
          </a:xfrm>
        </p:grpSpPr>
        <p:sp>
          <p:nvSpPr>
            <p:cNvPr id="24" name="Rectángulo redondeado 23"/>
            <p:cNvSpPr/>
            <p:nvPr/>
          </p:nvSpPr>
          <p:spPr>
            <a:xfrm>
              <a:off x="8983191" y="3549299"/>
              <a:ext cx="3207990" cy="1603995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25" name="Rectángulo 24"/>
            <p:cNvSpPr/>
            <p:nvPr/>
          </p:nvSpPr>
          <p:spPr>
            <a:xfrm>
              <a:off x="9030170" y="3596278"/>
              <a:ext cx="3114032" cy="151003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0" vert="horz" wrap="square" lIns="20955" tIns="20955" rIns="20955" bIns="20955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3300" kern="1200" dirty="0" smtClean="0"/>
                <a:t>Establece reglas, leyes y fórmulas para cada tarea</a:t>
              </a:r>
              <a:endParaRPr lang="es-MX" sz="3300" kern="1200" dirty="0"/>
            </a:p>
          </p:txBody>
        </p:sp>
      </p:grpSp>
      <p:cxnSp>
        <p:nvCxnSpPr>
          <p:cNvPr id="43" name="Conector angular 42"/>
          <p:cNvCxnSpPr>
            <a:stCxn id="28" idx="1"/>
            <a:endCxn id="26" idx="1"/>
          </p:cNvCxnSpPr>
          <p:nvPr/>
        </p:nvCxnSpPr>
        <p:spPr>
          <a:xfrm rot="10800000" flipH="1" flipV="1">
            <a:off x="8044258" y="1943887"/>
            <a:ext cx="46979" cy="1673487"/>
          </a:xfrm>
          <a:prstGeom prst="bentConnector3">
            <a:avLst>
              <a:gd name="adj1" fmla="val -486600"/>
            </a:avLst>
          </a:prstGeom>
          <a:ln w="381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5" name="Conector angular 44"/>
          <p:cNvCxnSpPr>
            <a:stCxn id="29" idx="3"/>
            <a:endCxn id="24" idx="3"/>
          </p:cNvCxnSpPr>
          <p:nvPr/>
        </p:nvCxnSpPr>
        <p:spPr>
          <a:xfrm>
            <a:off x="11205270" y="1943888"/>
            <a:ext cx="93958" cy="3451568"/>
          </a:xfrm>
          <a:prstGeom prst="bentConnector3">
            <a:avLst>
              <a:gd name="adj1" fmla="val 343300"/>
            </a:avLst>
          </a:prstGeom>
          <a:ln w="38100"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46" name="Rectángulo 45"/>
          <p:cNvSpPr/>
          <p:nvPr/>
        </p:nvSpPr>
        <p:spPr>
          <a:xfrm>
            <a:off x="8190689" y="252919"/>
            <a:ext cx="2957209" cy="6420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Ejemplo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0146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724814"/>
              </p:ext>
            </p:extLst>
          </p:nvPr>
        </p:nvGraphicFramePr>
        <p:xfrm>
          <a:off x="797560" y="221170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1853188" y="486109"/>
            <a:ext cx="8385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Los deberes se agrupan en cuatro rubros: </a:t>
            </a:r>
            <a:endParaRPr lang="es-MX" sz="2800" dirty="0"/>
          </a:p>
        </p:txBody>
      </p:sp>
      <p:sp>
        <p:nvSpPr>
          <p:cNvPr id="8" name="Llamada rectangular 7"/>
          <p:cNvSpPr/>
          <p:nvPr/>
        </p:nvSpPr>
        <p:spPr>
          <a:xfrm>
            <a:off x="810422" y="1199312"/>
            <a:ext cx="3558378" cy="832688"/>
          </a:xfrm>
          <a:prstGeom prst="wedgeRect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Se considera el ritmo que no ponga el riesgo la salud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7077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Sexton</a:t>
            </a:r>
            <a:r>
              <a:rPr lang="es-MX" dirty="0"/>
              <a:t>, W. P. (2002). </a:t>
            </a:r>
            <a:r>
              <a:rPr lang="es-MX" i="1" dirty="0"/>
              <a:t>Teorías de la organización</a:t>
            </a:r>
            <a:r>
              <a:rPr lang="es-MX" dirty="0"/>
              <a:t>. Editorial Trillas. México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4003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7235</TotalTime>
  <Words>399</Words>
  <Application>Microsoft Office PowerPoint</Application>
  <PresentationFormat>Panorámica</PresentationFormat>
  <Paragraphs>40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División del Trabajo Frederick Taylor</vt:lpstr>
      <vt:lpstr>Administración “Iniciativa e Incentivos” </vt:lpstr>
      <vt:lpstr>Presentación de PowerPoint</vt:lpstr>
      <vt:lpstr>Presentación de PowerPoint</vt:lpstr>
      <vt:lpstr>Administración Científica (administración de tareas)</vt:lpstr>
      <vt:lpstr>Presentación de PowerPoint</vt:lpstr>
      <vt:lpstr>Presentación de PowerPoint</vt:lpstr>
      <vt:lpstr>Bibliografía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División del Trabajo Frederick Taylor</dc:title>
  <dc:creator>Elian Jaén</dc:creator>
  <cp:lastModifiedBy>USUARIO</cp:lastModifiedBy>
  <cp:revision>27</cp:revision>
  <dcterms:created xsi:type="dcterms:W3CDTF">2022-07-07T19:41:09Z</dcterms:created>
  <dcterms:modified xsi:type="dcterms:W3CDTF">2022-08-24T21:15:34Z</dcterms:modified>
</cp:coreProperties>
</file>