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3" r:id="rId3"/>
    <p:sldId id="257" r:id="rId4"/>
    <p:sldId id="258" r:id="rId5"/>
    <p:sldId id="259" r:id="rId6"/>
    <p:sldId id="260" r:id="rId7"/>
    <p:sldId id="261" r:id="rId8"/>
    <p:sldId id="262" r:id="rId9"/>
    <p:sldId id="264" r:id="rId10"/>
    <p:sldId id="265" r:id="rId11"/>
    <p:sldId id="266" r:id="rId12"/>
    <p:sldId id="267" r:id="rId13"/>
    <p:sldId id="268" r:id="rId14"/>
    <p:sldId id="269" r:id="rId15"/>
  </p:sldIdLst>
  <p:sldSz cx="12192000" cy="6858000"/>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6" d="100"/>
          <a:sy n="86" d="100"/>
        </p:scale>
        <p:origin x="562"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_rels/data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image" Target="../media/image3.png"/><Relationship Id="rId4" Type="http://schemas.openxmlformats.org/officeDocument/2006/relationships/image" Target="../media/image6.png"/></Relationships>
</file>

<file path=ppt/diagrams/_rels/drawing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image" Target="../media/image3.png"/><Relationship Id="rId4" Type="http://schemas.openxmlformats.org/officeDocument/2006/relationships/image" Target="../media/image6.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0F13A9B-FED1-42C0-9FB0-B47C374326D9}" type="doc">
      <dgm:prSet loTypeId="urn:microsoft.com/office/officeart/2005/8/layout/pList1" loCatId="list" qsTypeId="urn:microsoft.com/office/officeart/2005/8/quickstyle/simple1" qsCatId="simple" csTypeId="urn:microsoft.com/office/officeart/2005/8/colors/accent1_2" csCatId="accent1" phldr="1"/>
      <dgm:spPr/>
      <dgm:t>
        <a:bodyPr/>
        <a:lstStyle/>
        <a:p>
          <a:endParaRPr lang="es-MX"/>
        </a:p>
      </dgm:t>
    </dgm:pt>
    <dgm:pt modelId="{D70E0EA8-A574-41E1-8332-06DCA7B11ACE}">
      <dgm:prSet phldrT="[Texto]"/>
      <dgm:spPr/>
      <dgm:t>
        <a:bodyPr/>
        <a:lstStyle/>
        <a:p>
          <a:r>
            <a:rPr lang="es-MX" dirty="0"/>
            <a:t>Símbolo</a:t>
          </a:r>
        </a:p>
      </dgm:t>
    </dgm:pt>
    <dgm:pt modelId="{40D2A48F-BE86-4541-B851-84B333E21560}" type="parTrans" cxnId="{2D349C5A-E397-4213-BAC4-E940A397222C}">
      <dgm:prSet/>
      <dgm:spPr/>
      <dgm:t>
        <a:bodyPr/>
        <a:lstStyle/>
        <a:p>
          <a:endParaRPr lang="es-MX"/>
        </a:p>
      </dgm:t>
    </dgm:pt>
    <dgm:pt modelId="{AC48BB6A-10BD-4838-8203-8AF5FC4E88C6}" type="sibTrans" cxnId="{2D349C5A-E397-4213-BAC4-E940A397222C}">
      <dgm:prSet/>
      <dgm:spPr/>
      <dgm:t>
        <a:bodyPr/>
        <a:lstStyle/>
        <a:p>
          <a:endParaRPr lang="es-MX"/>
        </a:p>
      </dgm:t>
    </dgm:pt>
    <dgm:pt modelId="{5FBDD6ED-BB0F-4897-92DB-6AD27B4E336F}">
      <dgm:prSet phldrT="[Texto]"/>
      <dgm:spPr/>
      <dgm:t>
        <a:bodyPr/>
        <a:lstStyle/>
        <a:p>
          <a:r>
            <a:rPr lang="es-MX" dirty="0"/>
            <a:t>Significante</a:t>
          </a:r>
        </a:p>
      </dgm:t>
    </dgm:pt>
    <dgm:pt modelId="{6868DF3E-DEBE-4661-9393-321ACA4DFA50}" type="parTrans" cxnId="{FFA0F568-CE9A-4D0E-B642-349979929B08}">
      <dgm:prSet/>
      <dgm:spPr/>
      <dgm:t>
        <a:bodyPr/>
        <a:lstStyle/>
        <a:p>
          <a:endParaRPr lang="es-MX"/>
        </a:p>
      </dgm:t>
    </dgm:pt>
    <dgm:pt modelId="{5D3EAE07-54A0-4863-8163-17C117016E17}" type="sibTrans" cxnId="{FFA0F568-CE9A-4D0E-B642-349979929B08}">
      <dgm:prSet/>
      <dgm:spPr/>
      <dgm:t>
        <a:bodyPr/>
        <a:lstStyle/>
        <a:p>
          <a:endParaRPr lang="es-MX"/>
        </a:p>
      </dgm:t>
    </dgm:pt>
    <dgm:pt modelId="{CF2BBFC9-737F-4C75-9842-4673ADABB83D}">
      <dgm:prSet phldrT="[Texto]"/>
      <dgm:spPr/>
      <dgm:t>
        <a:bodyPr/>
        <a:lstStyle/>
        <a:p>
          <a:r>
            <a:rPr lang="es-MX" dirty="0"/>
            <a:t>Significado</a:t>
          </a:r>
        </a:p>
      </dgm:t>
    </dgm:pt>
    <dgm:pt modelId="{B52F1AE8-3F0A-42F9-BF68-DB2D95D9B553}" type="parTrans" cxnId="{B0403B25-00BC-4C91-98A6-52A8CA6CBEA0}">
      <dgm:prSet/>
      <dgm:spPr/>
      <dgm:t>
        <a:bodyPr/>
        <a:lstStyle/>
        <a:p>
          <a:endParaRPr lang="es-MX"/>
        </a:p>
      </dgm:t>
    </dgm:pt>
    <dgm:pt modelId="{9B81A229-4EBF-4C8B-88FF-5B56A6915F7E}" type="sibTrans" cxnId="{B0403B25-00BC-4C91-98A6-52A8CA6CBEA0}">
      <dgm:prSet/>
      <dgm:spPr/>
      <dgm:t>
        <a:bodyPr/>
        <a:lstStyle/>
        <a:p>
          <a:endParaRPr lang="es-MX"/>
        </a:p>
      </dgm:t>
    </dgm:pt>
    <dgm:pt modelId="{50FB703B-B6CE-4B4B-BBBA-195855F630D1}">
      <dgm:prSet phldrT="[Texto]"/>
      <dgm:spPr/>
      <dgm:t>
        <a:bodyPr/>
        <a:lstStyle/>
        <a:p>
          <a:r>
            <a:rPr lang="es-MX" dirty="0"/>
            <a:t>Explicación</a:t>
          </a:r>
        </a:p>
      </dgm:t>
    </dgm:pt>
    <dgm:pt modelId="{B5AFDF55-672A-4738-8C6F-7710F71888C1}" type="parTrans" cxnId="{4BCC661C-C0FE-421E-BC7A-8DB997EB8BB6}">
      <dgm:prSet/>
      <dgm:spPr/>
      <dgm:t>
        <a:bodyPr/>
        <a:lstStyle/>
        <a:p>
          <a:endParaRPr lang="es-MX"/>
        </a:p>
      </dgm:t>
    </dgm:pt>
    <dgm:pt modelId="{77B7D32A-4163-42A7-82F2-583A53AA4411}" type="sibTrans" cxnId="{4BCC661C-C0FE-421E-BC7A-8DB997EB8BB6}">
      <dgm:prSet/>
      <dgm:spPr/>
      <dgm:t>
        <a:bodyPr/>
        <a:lstStyle/>
        <a:p>
          <a:endParaRPr lang="es-MX"/>
        </a:p>
      </dgm:t>
    </dgm:pt>
    <dgm:pt modelId="{E1BE2CA5-D155-4C06-9672-0F3C8B70E703}" type="pres">
      <dgm:prSet presAssocID="{40F13A9B-FED1-42C0-9FB0-B47C374326D9}" presName="Name0" presStyleCnt="0">
        <dgm:presLayoutVars>
          <dgm:dir/>
          <dgm:resizeHandles val="exact"/>
        </dgm:presLayoutVars>
      </dgm:prSet>
      <dgm:spPr/>
    </dgm:pt>
    <dgm:pt modelId="{D175A35F-EF2D-4863-B59A-BE230B348E9F}" type="pres">
      <dgm:prSet presAssocID="{D70E0EA8-A574-41E1-8332-06DCA7B11ACE}" presName="compNode" presStyleCnt="0"/>
      <dgm:spPr/>
    </dgm:pt>
    <dgm:pt modelId="{9AE0EAB9-B999-460E-912A-3F5A8943BFF9}" type="pres">
      <dgm:prSet presAssocID="{D70E0EA8-A574-41E1-8332-06DCA7B11ACE}" presName="pictRect" presStyleLbl="node1" presStyleIdx="0" presStyleCnt="4"/>
      <dgm:spPr>
        <a:blipFill rotWithShape="1">
          <a:blip xmlns:r="http://schemas.openxmlformats.org/officeDocument/2006/relationships" r:embed="rId1"/>
          <a:srcRect/>
          <a:stretch>
            <a:fillRect l="-10000" r="-10000"/>
          </a:stretch>
        </a:blipFill>
      </dgm:spPr>
    </dgm:pt>
    <dgm:pt modelId="{4B443485-62D6-46E2-A58E-2782AFBC3507}" type="pres">
      <dgm:prSet presAssocID="{D70E0EA8-A574-41E1-8332-06DCA7B11ACE}" presName="textRect" presStyleLbl="revTx" presStyleIdx="0" presStyleCnt="4">
        <dgm:presLayoutVars>
          <dgm:bulletEnabled val="1"/>
        </dgm:presLayoutVars>
      </dgm:prSet>
      <dgm:spPr/>
    </dgm:pt>
    <dgm:pt modelId="{7ACF6E59-2782-475E-BFB7-D18EF77F9E96}" type="pres">
      <dgm:prSet presAssocID="{AC48BB6A-10BD-4838-8203-8AF5FC4E88C6}" presName="sibTrans" presStyleLbl="sibTrans2D1" presStyleIdx="0" presStyleCnt="0"/>
      <dgm:spPr/>
    </dgm:pt>
    <dgm:pt modelId="{639221C5-FB48-4EB1-9863-6868D6BA2CDD}" type="pres">
      <dgm:prSet presAssocID="{5FBDD6ED-BB0F-4897-92DB-6AD27B4E336F}" presName="compNode" presStyleCnt="0"/>
      <dgm:spPr/>
    </dgm:pt>
    <dgm:pt modelId="{07B7F531-1B40-469B-8383-2546DAE1FE39}" type="pres">
      <dgm:prSet presAssocID="{5FBDD6ED-BB0F-4897-92DB-6AD27B4E336F}" presName="pictRect" presStyleLbl="node1" presStyleIdx="1" presStyleCnt="4"/>
      <dgm:spPr>
        <a:blipFill rotWithShape="1">
          <a:blip xmlns:r="http://schemas.openxmlformats.org/officeDocument/2006/relationships" r:embed="rId2"/>
          <a:srcRect/>
          <a:stretch>
            <a:fillRect t="-3000" b="-3000"/>
          </a:stretch>
        </a:blipFill>
      </dgm:spPr>
    </dgm:pt>
    <dgm:pt modelId="{688B5E57-A025-4FC7-912D-4E31FAF3E13F}" type="pres">
      <dgm:prSet presAssocID="{5FBDD6ED-BB0F-4897-92DB-6AD27B4E336F}" presName="textRect" presStyleLbl="revTx" presStyleIdx="1" presStyleCnt="4">
        <dgm:presLayoutVars>
          <dgm:bulletEnabled val="1"/>
        </dgm:presLayoutVars>
      </dgm:prSet>
      <dgm:spPr/>
    </dgm:pt>
    <dgm:pt modelId="{1CBCD737-8CE3-4874-8AD8-B8216E3F6939}" type="pres">
      <dgm:prSet presAssocID="{5D3EAE07-54A0-4863-8163-17C117016E17}" presName="sibTrans" presStyleLbl="sibTrans2D1" presStyleIdx="0" presStyleCnt="0"/>
      <dgm:spPr/>
    </dgm:pt>
    <dgm:pt modelId="{4CE6A84C-7986-4686-A07C-410B1ADF5837}" type="pres">
      <dgm:prSet presAssocID="{CF2BBFC9-737F-4C75-9842-4673ADABB83D}" presName="compNode" presStyleCnt="0"/>
      <dgm:spPr/>
    </dgm:pt>
    <dgm:pt modelId="{C4610121-6EFD-43E5-87B7-C769B92DF457}" type="pres">
      <dgm:prSet presAssocID="{CF2BBFC9-737F-4C75-9842-4673ADABB83D}" presName="pictRect" presStyleLbl="node1" presStyleIdx="2" presStyleCnt="4"/>
      <dgm:spPr>
        <a:blipFill rotWithShape="1">
          <a:blip xmlns:r="http://schemas.openxmlformats.org/officeDocument/2006/relationships" r:embed="rId3"/>
          <a:srcRect/>
          <a:stretch>
            <a:fillRect t="-4000" b="-4000"/>
          </a:stretch>
        </a:blipFill>
      </dgm:spPr>
    </dgm:pt>
    <dgm:pt modelId="{18F3F3F3-64AD-4543-91CD-C73ECE91A06F}" type="pres">
      <dgm:prSet presAssocID="{CF2BBFC9-737F-4C75-9842-4673ADABB83D}" presName="textRect" presStyleLbl="revTx" presStyleIdx="2" presStyleCnt="4">
        <dgm:presLayoutVars>
          <dgm:bulletEnabled val="1"/>
        </dgm:presLayoutVars>
      </dgm:prSet>
      <dgm:spPr/>
    </dgm:pt>
    <dgm:pt modelId="{C7F9651D-6B91-4440-8C1B-0FD85A29F915}" type="pres">
      <dgm:prSet presAssocID="{9B81A229-4EBF-4C8B-88FF-5B56A6915F7E}" presName="sibTrans" presStyleLbl="sibTrans2D1" presStyleIdx="0" presStyleCnt="0"/>
      <dgm:spPr/>
    </dgm:pt>
    <dgm:pt modelId="{422CE85F-BD32-4B9E-A428-EEEB48649672}" type="pres">
      <dgm:prSet presAssocID="{50FB703B-B6CE-4B4B-BBBA-195855F630D1}" presName="compNode" presStyleCnt="0"/>
      <dgm:spPr/>
    </dgm:pt>
    <dgm:pt modelId="{2F377804-97FB-406C-83A2-2671A3B1176F}" type="pres">
      <dgm:prSet presAssocID="{50FB703B-B6CE-4B4B-BBBA-195855F630D1}" presName="pictRect" presStyleLbl="node1" presStyleIdx="3" presStyleCnt="4"/>
      <dgm:spPr>
        <a:blipFill rotWithShape="1">
          <a:blip xmlns:r="http://schemas.openxmlformats.org/officeDocument/2006/relationships" r:embed="rId4"/>
          <a:srcRect/>
          <a:stretch>
            <a:fillRect l="-5000" r="-5000"/>
          </a:stretch>
        </a:blipFill>
      </dgm:spPr>
    </dgm:pt>
    <dgm:pt modelId="{10BD2A8C-F7AE-4C9E-AF56-33FA5F439A27}" type="pres">
      <dgm:prSet presAssocID="{50FB703B-B6CE-4B4B-BBBA-195855F630D1}" presName="textRect" presStyleLbl="revTx" presStyleIdx="3" presStyleCnt="4">
        <dgm:presLayoutVars>
          <dgm:bulletEnabled val="1"/>
        </dgm:presLayoutVars>
      </dgm:prSet>
      <dgm:spPr/>
    </dgm:pt>
  </dgm:ptLst>
  <dgm:cxnLst>
    <dgm:cxn modelId="{4BCC661C-C0FE-421E-BC7A-8DB997EB8BB6}" srcId="{40F13A9B-FED1-42C0-9FB0-B47C374326D9}" destId="{50FB703B-B6CE-4B4B-BBBA-195855F630D1}" srcOrd="3" destOrd="0" parTransId="{B5AFDF55-672A-4738-8C6F-7710F71888C1}" sibTransId="{77B7D32A-4163-42A7-82F2-583A53AA4411}"/>
    <dgm:cxn modelId="{EDB8E023-15AC-46C4-A5CB-13EA14C6A3A2}" type="presOf" srcId="{5D3EAE07-54A0-4863-8163-17C117016E17}" destId="{1CBCD737-8CE3-4874-8AD8-B8216E3F6939}" srcOrd="0" destOrd="0" presId="urn:microsoft.com/office/officeart/2005/8/layout/pList1"/>
    <dgm:cxn modelId="{B0403B25-00BC-4C91-98A6-52A8CA6CBEA0}" srcId="{40F13A9B-FED1-42C0-9FB0-B47C374326D9}" destId="{CF2BBFC9-737F-4C75-9842-4673ADABB83D}" srcOrd="2" destOrd="0" parTransId="{B52F1AE8-3F0A-42F9-BF68-DB2D95D9B553}" sibTransId="{9B81A229-4EBF-4C8B-88FF-5B56A6915F7E}"/>
    <dgm:cxn modelId="{05EE0B3A-9746-42ED-8BF5-349E18CA46F7}" type="presOf" srcId="{D70E0EA8-A574-41E1-8332-06DCA7B11ACE}" destId="{4B443485-62D6-46E2-A58E-2782AFBC3507}" srcOrd="0" destOrd="0" presId="urn:microsoft.com/office/officeart/2005/8/layout/pList1"/>
    <dgm:cxn modelId="{FFA0F568-CE9A-4D0E-B642-349979929B08}" srcId="{40F13A9B-FED1-42C0-9FB0-B47C374326D9}" destId="{5FBDD6ED-BB0F-4897-92DB-6AD27B4E336F}" srcOrd="1" destOrd="0" parTransId="{6868DF3E-DEBE-4661-9393-321ACA4DFA50}" sibTransId="{5D3EAE07-54A0-4863-8163-17C117016E17}"/>
    <dgm:cxn modelId="{57A2916D-7890-465A-BB40-4913185998B5}" type="presOf" srcId="{40F13A9B-FED1-42C0-9FB0-B47C374326D9}" destId="{E1BE2CA5-D155-4C06-9672-0F3C8B70E703}" srcOrd="0" destOrd="0" presId="urn:microsoft.com/office/officeart/2005/8/layout/pList1"/>
    <dgm:cxn modelId="{8012C557-D414-4C9A-ABA1-430B282A81BB}" type="presOf" srcId="{AC48BB6A-10BD-4838-8203-8AF5FC4E88C6}" destId="{7ACF6E59-2782-475E-BFB7-D18EF77F9E96}" srcOrd="0" destOrd="0" presId="urn:microsoft.com/office/officeart/2005/8/layout/pList1"/>
    <dgm:cxn modelId="{BB9DC857-AF93-429B-ACBE-3E235130C95D}" type="presOf" srcId="{50FB703B-B6CE-4B4B-BBBA-195855F630D1}" destId="{10BD2A8C-F7AE-4C9E-AF56-33FA5F439A27}" srcOrd="0" destOrd="0" presId="urn:microsoft.com/office/officeart/2005/8/layout/pList1"/>
    <dgm:cxn modelId="{2D349C5A-E397-4213-BAC4-E940A397222C}" srcId="{40F13A9B-FED1-42C0-9FB0-B47C374326D9}" destId="{D70E0EA8-A574-41E1-8332-06DCA7B11ACE}" srcOrd="0" destOrd="0" parTransId="{40D2A48F-BE86-4541-B851-84B333E21560}" sibTransId="{AC48BB6A-10BD-4838-8203-8AF5FC4E88C6}"/>
    <dgm:cxn modelId="{F9D9D47A-FA35-4FEC-8278-9AFD40598359}" type="presOf" srcId="{9B81A229-4EBF-4C8B-88FF-5B56A6915F7E}" destId="{C7F9651D-6B91-4440-8C1B-0FD85A29F915}" srcOrd="0" destOrd="0" presId="urn:microsoft.com/office/officeart/2005/8/layout/pList1"/>
    <dgm:cxn modelId="{1F5120A4-53C2-4F7A-A638-B5515A46331F}" type="presOf" srcId="{CF2BBFC9-737F-4C75-9842-4673ADABB83D}" destId="{18F3F3F3-64AD-4543-91CD-C73ECE91A06F}" srcOrd="0" destOrd="0" presId="urn:microsoft.com/office/officeart/2005/8/layout/pList1"/>
    <dgm:cxn modelId="{39D778DD-CA39-4AAA-AE37-EDF1093C734F}" type="presOf" srcId="{5FBDD6ED-BB0F-4897-92DB-6AD27B4E336F}" destId="{688B5E57-A025-4FC7-912D-4E31FAF3E13F}" srcOrd="0" destOrd="0" presId="urn:microsoft.com/office/officeart/2005/8/layout/pList1"/>
    <dgm:cxn modelId="{1AE0B243-A279-417B-810D-43D86B6ABBF9}" type="presParOf" srcId="{E1BE2CA5-D155-4C06-9672-0F3C8B70E703}" destId="{D175A35F-EF2D-4863-B59A-BE230B348E9F}" srcOrd="0" destOrd="0" presId="urn:microsoft.com/office/officeart/2005/8/layout/pList1"/>
    <dgm:cxn modelId="{87AADCB3-DBD0-4285-8DC3-6D4D850E8086}" type="presParOf" srcId="{D175A35F-EF2D-4863-B59A-BE230B348E9F}" destId="{9AE0EAB9-B999-460E-912A-3F5A8943BFF9}" srcOrd="0" destOrd="0" presId="urn:microsoft.com/office/officeart/2005/8/layout/pList1"/>
    <dgm:cxn modelId="{C732ACD6-684A-4B63-BB82-4747C13C88A8}" type="presParOf" srcId="{D175A35F-EF2D-4863-B59A-BE230B348E9F}" destId="{4B443485-62D6-46E2-A58E-2782AFBC3507}" srcOrd="1" destOrd="0" presId="urn:microsoft.com/office/officeart/2005/8/layout/pList1"/>
    <dgm:cxn modelId="{0D25EA65-1B5E-4BC7-B8F4-EFA5BFA3DF06}" type="presParOf" srcId="{E1BE2CA5-D155-4C06-9672-0F3C8B70E703}" destId="{7ACF6E59-2782-475E-BFB7-D18EF77F9E96}" srcOrd="1" destOrd="0" presId="urn:microsoft.com/office/officeart/2005/8/layout/pList1"/>
    <dgm:cxn modelId="{A180C404-FCE1-4987-B274-E7D2824BB4C9}" type="presParOf" srcId="{E1BE2CA5-D155-4C06-9672-0F3C8B70E703}" destId="{639221C5-FB48-4EB1-9863-6868D6BA2CDD}" srcOrd="2" destOrd="0" presId="urn:microsoft.com/office/officeart/2005/8/layout/pList1"/>
    <dgm:cxn modelId="{CC6EE6E3-DC6E-48C5-AA7A-C176BF9DDA67}" type="presParOf" srcId="{639221C5-FB48-4EB1-9863-6868D6BA2CDD}" destId="{07B7F531-1B40-469B-8383-2546DAE1FE39}" srcOrd="0" destOrd="0" presId="urn:microsoft.com/office/officeart/2005/8/layout/pList1"/>
    <dgm:cxn modelId="{6944FEDE-138B-41E2-B5DC-0303E3120309}" type="presParOf" srcId="{639221C5-FB48-4EB1-9863-6868D6BA2CDD}" destId="{688B5E57-A025-4FC7-912D-4E31FAF3E13F}" srcOrd="1" destOrd="0" presId="urn:microsoft.com/office/officeart/2005/8/layout/pList1"/>
    <dgm:cxn modelId="{115FAD6C-B3D8-4566-91E2-AAD61D3ADED6}" type="presParOf" srcId="{E1BE2CA5-D155-4C06-9672-0F3C8B70E703}" destId="{1CBCD737-8CE3-4874-8AD8-B8216E3F6939}" srcOrd="3" destOrd="0" presId="urn:microsoft.com/office/officeart/2005/8/layout/pList1"/>
    <dgm:cxn modelId="{B5F84AD0-5D37-4AF3-AEAF-613AEEF5DE8C}" type="presParOf" srcId="{E1BE2CA5-D155-4C06-9672-0F3C8B70E703}" destId="{4CE6A84C-7986-4686-A07C-410B1ADF5837}" srcOrd="4" destOrd="0" presId="urn:microsoft.com/office/officeart/2005/8/layout/pList1"/>
    <dgm:cxn modelId="{DDA494F8-5E2C-4515-9E80-D01652010097}" type="presParOf" srcId="{4CE6A84C-7986-4686-A07C-410B1ADF5837}" destId="{C4610121-6EFD-43E5-87B7-C769B92DF457}" srcOrd="0" destOrd="0" presId="urn:microsoft.com/office/officeart/2005/8/layout/pList1"/>
    <dgm:cxn modelId="{677B22DE-B742-47DD-841C-1238C5F488DB}" type="presParOf" srcId="{4CE6A84C-7986-4686-A07C-410B1ADF5837}" destId="{18F3F3F3-64AD-4543-91CD-C73ECE91A06F}" srcOrd="1" destOrd="0" presId="urn:microsoft.com/office/officeart/2005/8/layout/pList1"/>
    <dgm:cxn modelId="{5C3C5310-A95B-49A9-935E-A75B77076E5B}" type="presParOf" srcId="{E1BE2CA5-D155-4C06-9672-0F3C8B70E703}" destId="{C7F9651D-6B91-4440-8C1B-0FD85A29F915}" srcOrd="5" destOrd="0" presId="urn:microsoft.com/office/officeart/2005/8/layout/pList1"/>
    <dgm:cxn modelId="{F9F1A995-7557-48A2-91E4-CA203613316C}" type="presParOf" srcId="{E1BE2CA5-D155-4C06-9672-0F3C8B70E703}" destId="{422CE85F-BD32-4B9E-A428-EEEB48649672}" srcOrd="6" destOrd="0" presId="urn:microsoft.com/office/officeart/2005/8/layout/pList1"/>
    <dgm:cxn modelId="{14EC84C3-68A1-4E1C-8A45-E3E3BC6954D2}" type="presParOf" srcId="{422CE85F-BD32-4B9E-A428-EEEB48649672}" destId="{2F377804-97FB-406C-83A2-2671A3B1176F}" srcOrd="0" destOrd="0" presId="urn:microsoft.com/office/officeart/2005/8/layout/pList1"/>
    <dgm:cxn modelId="{2E9CAEB3-938B-4810-8F29-C6AD4061FFA5}" type="presParOf" srcId="{422CE85F-BD32-4B9E-A428-EEEB48649672}" destId="{10BD2A8C-F7AE-4C9E-AF56-33FA5F439A27}" srcOrd="1" destOrd="0" presId="urn:microsoft.com/office/officeart/2005/8/layout/p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AE0EAB9-B999-460E-912A-3F5A8943BFF9}">
      <dsp:nvSpPr>
        <dsp:cNvPr id="0" name=""/>
        <dsp:cNvSpPr/>
      </dsp:nvSpPr>
      <dsp:spPr>
        <a:xfrm>
          <a:off x="252531" y="656"/>
          <a:ext cx="2348532" cy="1618138"/>
        </a:xfrm>
        <a:prstGeom prst="roundRect">
          <a:avLst/>
        </a:prstGeom>
        <a:blipFill rotWithShape="1">
          <a:blip xmlns:r="http://schemas.openxmlformats.org/officeDocument/2006/relationships" r:embed="rId1"/>
          <a:srcRect/>
          <a:stretch>
            <a:fillRect l="-10000" r="-10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B443485-62D6-46E2-A58E-2782AFBC3507}">
      <dsp:nvSpPr>
        <dsp:cNvPr id="0" name=""/>
        <dsp:cNvSpPr/>
      </dsp:nvSpPr>
      <dsp:spPr>
        <a:xfrm>
          <a:off x="252531" y="1618795"/>
          <a:ext cx="2348532" cy="8713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0472" tIns="220472" rIns="220472" bIns="0" numCol="1" spcCol="1270" anchor="t" anchorCtr="0">
          <a:noAutofit/>
        </a:bodyPr>
        <a:lstStyle/>
        <a:p>
          <a:pPr marL="0" lvl="0" indent="0" algn="ctr" defTabSz="1377950">
            <a:lnSpc>
              <a:spcPct val="90000"/>
            </a:lnSpc>
            <a:spcBef>
              <a:spcPct val="0"/>
            </a:spcBef>
            <a:spcAft>
              <a:spcPct val="35000"/>
            </a:spcAft>
            <a:buNone/>
          </a:pPr>
          <a:r>
            <a:rPr lang="es-MX" sz="3100" kern="1200" dirty="0"/>
            <a:t>Símbolo</a:t>
          </a:r>
        </a:p>
      </dsp:txBody>
      <dsp:txXfrm>
        <a:off x="252531" y="1618795"/>
        <a:ext cx="2348532" cy="871305"/>
      </dsp:txXfrm>
    </dsp:sp>
    <dsp:sp modelId="{07B7F531-1B40-469B-8383-2546DAE1FE39}">
      <dsp:nvSpPr>
        <dsp:cNvPr id="0" name=""/>
        <dsp:cNvSpPr/>
      </dsp:nvSpPr>
      <dsp:spPr>
        <a:xfrm>
          <a:off x="2836015" y="656"/>
          <a:ext cx="2348532" cy="1618138"/>
        </a:xfrm>
        <a:prstGeom prst="roundRect">
          <a:avLst/>
        </a:prstGeom>
        <a:blipFill rotWithShape="1">
          <a:blip xmlns:r="http://schemas.openxmlformats.org/officeDocument/2006/relationships" r:embed="rId2"/>
          <a:srcRect/>
          <a:stretch>
            <a:fillRect t="-3000" b="-3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88B5E57-A025-4FC7-912D-4E31FAF3E13F}">
      <dsp:nvSpPr>
        <dsp:cNvPr id="0" name=""/>
        <dsp:cNvSpPr/>
      </dsp:nvSpPr>
      <dsp:spPr>
        <a:xfrm>
          <a:off x="2836015" y="1618795"/>
          <a:ext cx="2348532" cy="8713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0472" tIns="220472" rIns="220472" bIns="0" numCol="1" spcCol="1270" anchor="t" anchorCtr="0">
          <a:noAutofit/>
        </a:bodyPr>
        <a:lstStyle/>
        <a:p>
          <a:pPr marL="0" lvl="0" indent="0" algn="ctr" defTabSz="1377950">
            <a:lnSpc>
              <a:spcPct val="90000"/>
            </a:lnSpc>
            <a:spcBef>
              <a:spcPct val="0"/>
            </a:spcBef>
            <a:spcAft>
              <a:spcPct val="35000"/>
            </a:spcAft>
            <a:buNone/>
          </a:pPr>
          <a:r>
            <a:rPr lang="es-MX" sz="3100" kern="1200" dirty="0"/>
            <a:t>Significante</a:t>
          </a:r>
        </a:p>
      </dsp:txBody>
      <dsp:txXfrm>
        <a:off x="2836015" y="1618795"/>
        <a:ext cx="2348532" cy="871305"/>
      </dsp:txXfrm>
    </dsp:sp>
    <dsp:sp modelId="{C4610121-6EFD-43E5-87B7-C769B92DF457}">
      <dsp:nvSpPr>
        <dsp:cNvPr id="0" name=""/>
        <dsp:cNvSpPr/>
      </dsp:nvSpPr>
      <dsp:spPr>
        <a:xfrm>
          <a:off x="252531" y="2724954"/>
          <a:ext cx="2348532" cy="1618138"/>
        </a:xfrm>
        <a:prstGeom prst="roundRect">
          <a:avLst/>
        </a:prstGeom>
        <a:blipFill rotWithShape="1">
          <a:blip xmlns:r="http://schemas.openxmlformats.org/officeDocument/2006/relationships" r:embed="rId3"/>
          <a:srcRect/>
          <a:stretch>
            <a:fillRect t="-4000" b="-4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8F3F3F3-64AD-4543-91CD-C73ECE91A06F}">
      <dsp:nvSpPr>
        <dsp:cNvPr id="0" name=""/>
        <dsp:cNvSpPr/>
      </dsp:nvSpPr>
      <dsp:spPr>
        <a:xfrm>
          <a:off x="252531" y="4343093"/>
          <a:ext cx="2348532" cy="8713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0472" tIns="220472" rIns="220472" bIns="0" numCol="1" spcCol="1270" anchor="t" anchorCtr="0">
          <a:noAutofit/>
        </a:bodyPr>
        <a:lstStyle/>
        <a:p>
          <a:pPr marL="0" lvl="0" indent="0" algn="ctr" defTabSz="1377950">
            <a:lnSpc>
              <a:spcPct val="90000"/>
            </a:lnSpc>
            <a:spcBef>
              <a:spcPct val="0"/>
            </a:spcBef>
            <a:spcAft>
              <a:spcPct val="35000"/>
            </a:spcAft>
            <a:buNone/>
          </a:pPr>
          <a:r>
            <a:rPr lang="es-MX" sz="3100" kern="1200" dirty="0"/>
            <a:t>Significado</a:t>
          </a:r>
        </a:p>
      </dsp:txBody>
      <dsp:txXfrm>
        <a:off x="252531" y="4343093"/>
        <a:ext cx="2348532" cy="871305"/>
      </dsp:txXfrm>
    </dsp:sp>
    <dsp:sp modelId="{2F377804-97FB-406C-83A2-2671A3B1176F}">
      <dsp:nvSpPr>
        <dsp:cNvPr id="0" name=""/>
        <dsp:cNvSpPr/>
      </dsp:nvSpPr>
      <dsp:spPr>
        <a:xfrm>
          <a:off x="2836015" y="2724954"/>
          <a:ext cx="2348532" cy="1618138"/>
        </a:xfrm>
        <a:prstGeom prst="roundRect">
          <a:avLst/>
        </a:prstGeom>
        <a:blipFill rotWithShape="1">
          <a:blip xmlns:r="http://schemas.openxmlformats.org/officeDocument/2006/relationships" r:embed="rId4"/>
          <a:srcRect/>
          <a:stretch>
            <a:fillRect l="-5000" r="-5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0BD2A8C-F7AE-4C9E-AF56-33FA5F439A27}">
      <dsp:nvSpPr>
        <dsp:cNvPr id="0" name=""/>
        <dsp:cNvSpPr/>
      </dsp:nvSpPr>
      <dsp:spPr>
        <a:xfrm>
          <a:off x="2836015" y="4343093"/>
          <a:ext cx="2348532" cy="8713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0472" tIns="220472" rIns="220472" bIns="0" numCol="1" spcCol="1270" anchor="t" anchorCtr="0">
          <a:noAutofit/>
        </a:bodyPr>
        <a:lstStyle/>
        <a:p>
          <a:pPr marL="0" lvl="0" indent="0" algn="ctr" defTabSz="1377950">
            <a:lnSpc>
              <a:spcPct val="90000"/>
            </a:lnSpc>
            <a:spcBef>
              <a:spcPct val="0"/>
            </a:spcBef>
            <a:spcAft>
              <a:spcPct val="35000"/>
            </a:spcAft>
            <a:buNone/>
          </a:pPr>
          <a:r>
            <a:rPr lang="es-MX" sz="3100" kern="1200" dirty="0"/>
            <a:t>Explicación</a:t>
          </a:r>
        </a:p>
      </dsp:txBody>
      <dsp:txXfrm>
        <a:off x="2836015" y="4343093"/>
        <a:ext cx="2348532" cy="871305"/>
      </dsp:txXfrm>
    </dsp:sp>
  </dsp:spTree>
</dsp:drawing>
</file>

<file path=ppt/diagrams/layout1.xml><?xml version="1.0" encoding="utf-8"?>
<dgm:layoutDef xmlns:dgm="http://schemas.openxmlformats.org/drawingml/2006/diagram" xmlns:a="http://schemas.openxmlformats.org/drawingml/2006/main" uniqueId="urn:microsoft.com/office/officeart/2005/8/layout/pList1">
  <dgm:title val=""/>
  <dgm:desc val=""/>
  <dgm:catLst>
    <dgm:cat type="list" pri="2000"/>
    <dgm:cat type="picture" pri="2500"/>
    <dgm:cat type="pictureconvert" pri="2500"/>
  </dgm:catLst>
  <dgm:sampData>
    <dgm:dataModel>
      <dgm:ptLst>
        <dgm:pt modelId="0" type="doc"/>
        <dgm:pt modelId="1">
          <dgm:prSet phldr="1"/>
        </dgm:pt>
        <dgm:pt modelId="2">
          <dgm:prSet phldr="1"/>
        </dgm:pt>
        <dgm:pt modelId="3">
          <dgm:prSet phldr="1"/>
        </dgm:pt>
        <dgm:pt modelId="4">
          <dgm:prSet phldr="1"/>
        </dgm:pt>
      </dgm:ptLst>
      <dgm:cxnLst>
        <dgm:cxn modelId="7" srcId="0" destId="1" srcOrd="0" destOrd="0"/>
        <dgm:cxn modelId="8" srcId="0" destId="2" srcOrd="1" destOrd="0"/>
        <dgm:cxn modelId="9" srcId="0" destId="3" srcOrd="2" destOrd="0"/>
        <dgm:cxn modelId="10"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off" val="ctr"/>
          <dgm:param type="vertAlign" val="mid"/>
          <dgm:param type="horzAlign" val="ctr"/>
        </dgm:alg>
      </dgm:if>
      <dgm:else name="Name3">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1"/>
      <dgm:constr type="sp" refType="w" refFor="ch" refForName="compNode" op="equ" fact="0.1"/>
      <dgm:constr type="primFontSz" for="des" ptType="node" op="equ" val="65"/>
    </dgm:constrLst>
    <dgm:ruleLst/>
    <dgm:forEach name="Name4" axis="ch" ptType="node">
      <dgm:layoutNode name="compNode">
        <dgm:alg type="composite">
          <dgm:param type="ar" val="0.943"/>
        </dgm:alg>
        <dgm:shape xmlns:r="http://schemas.openxmlformats.org/officeDocument/2006/relationships" r:blip="">
          <dgm:adjLst/>
        </dgm:shape>
        <dgm:presOf axis="self"/>
        <dgm:constrLst>
          <dgm:constr type="h" refType="w" fact="1.06"/>
          <dgm:constr type="h" for="ch" forName="pictRect" refType="h" fact="0.65"/>
          <dgm:constr type="w" for="ch" forName="pictRect" refType="w"/>
          <dgm:constr type="l" for="ch" forName="pictRect"/>
          <dgm:constr type="t" for="ch" forName="pictRect"/>
          <dgm:constr type="w" for="ch" forName="textRect" refType="w"/>
          <dgm:constr type="h" for="ch" forName="textRect" refType="h" fact="0.35"/>
          <dgm:constr type="l" for="ch" forName="textRect"/>
          <dgm:constr type="t" for="ch" forName="textRect" refType="b" refFor="ch" refForName="pictRect"/>
        </dgm:constrLst>
        <dgm:ruleLst/>
        <dgm:layoutNode name="pictRect">
          <dgm:alg type="sp"/>
          <dgm:shape xmlns:r="http://schemas.openxmlformats.org/officeDocument/2006/relationships" type="roundRect" r:blip="" blipPhldr="1">
            <dgm:adjLst/>
          </dgm:shape>
          <dgm:presOf/>
          <dgm:constrLst/>
          <dgm:ruleLst/>
        </dgm:layoutNode>
        <dgm:layoutNode name="textRect" styleLbl="revTx">
          <dgm:varLst>
            <dgm:bulletEnabled val="1"/>
          </dgm:varLst>
          <dgm:alg type="tx">
            <dgm:param type="txAnchorVert" val="t"/>
          </dgm:alg>
          <dgm:shape xmlns:r="http://schemas.openxmlformats.org/officeDocument/2006/relationships" type="rect" r:blip="">
            <dgm:adjLst/>
          </dgm:shape>
          <dgm:presOf axis="desOrSelf" ptType="node"/>
          <dgm:constrLst>
            <dgm:constr type="bMarg"/>
          </dgm:constrLst>
          <dgm:ruleLst>
            <dgm:rule type="primFontSz" val="5" fact="NaN" max="NaN"/>
          </dgm:ruleLst>
        </dgm:layoutNode>
      </dgm:layoutNode>
      <dgm:forEach name="Name5"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66B1267-1CEA-45AB-AAA9-22B53CDC57E0}"/>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MX"/>
          </a:p>
        </p:txBody>
      </p:sp>
      <p:sp>
        <p:nvSpPr>
          <p:cNvPr id="3" name="Subtítulo 2">
            <a:extLst>
              <a:ext uri="{FF2B5EF4-FFF2-40B4-BE49-F238E27FC236}">
                <a16:creationId xmlns:a16="http://schemas.microsoft.com/office/drawing/2014/main" id="{98666684-6AA1-4280-81FD-FE8B5B46750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MX"/>
          </a:p>
        </p:txBody>
      </p:sp>
      <p:sp>
        <p:nvSpPr>
          <p:cNvPr id="4" name="Marcador de fecha 3">
            <a:extLst>
              <a:ext uri="{FF2B5EF4-FFF2-40B4-BE49-F238E27FC236}">
                <a16:creationId xmlns:a16="http://schemas.microsoft.com/office/drawing/2014/main" id="{D4DB3F43-0F71-47A0-A9D0-0F6F81CB00FD}"/>
              </a:ext>
            </a:extLst>
          </p:cNvPr>
          <p:cNvSpPr>
            <a:spLocks noGrp="1"/>
          </p:cNvSpPr>
          <p:nvPr>
            <p:ph type="dt" sz="half" idx="10"/>
          </p:nvPr>
        </p:nvSpPr>
        <p:spPr/>
        <p:txBody>
          <a:bodyPr/>
          <a:lstStyle/>
          <a:p>
            <a:fld id="{DFECC6B3-EE41-4CA8-8822-1D5676E36100}" type="datetimeFigureOut">
              <a:rPr lang="es-MX" smtClean="0"/>
              <a:t>15/08/2021</a:t>
            </a:fld>
            <a:endParaRPr lang="es-MX"/>
          </a:p>
        </p:txBody>
      </p:sp>
      <p:sp>
        <p:nvSpPr>
          <p:cNvPr id="5" name="Marcador de pie de página 4">
            <a:extLst>
              <a:ext uri="{FF2B5EF4-FFF2-40B4-BE49-F238E27FC236}">
                <a16:creationId xmlns:a16="http://schemas.microsoft.com/office/drawing/2014/main" id="{A36B5D9A-A781-42D7-9F49-28AB659CE011}"/>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7577E105-315F-45C6-865E-68A7E8C8AAEC}"/>
              </a:ext>
            </a:extLst>
          </p:cNvPr>
          <p:cNvSpPr>
            <a:spLocks noGrp="1"/>
          </p:cNvSpPr>
          <p:nvPr>
            <p:ph type="sldNum" sz="quarter" idx="12"/>
          </p:nvPr>
        </p:nvSpPr>
        <p:spPr/>
        <p:txBody>
          <a:bodyPr/>
          <a:lstStyle/>
          <a:p>
            <a:fld id="{097B5E15-7A71-4B41-B54F-9265CA358536}" type="slidenum">
              <a:rPr lang="es-MX" smtClean="0"/>
              <a:t>‹Nº›</a:t>
            </a:fld>
            <a:endParaRPr lang="es-MX"/>
          </a:p>
        </p:txBody>
      </p:sp>
    </p:spTree>
    <p:extLst>
      <p:ext uri="{BB962C8B-B14F-4D97-AF65-F5344CB8AC3E}">
        <p14:creationId xmlns:p14="http://schemas.microsoft.com/office/powerpoint/2010/main" val="37723478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995AEF1-812D-4B26-859D-D74DF2C137E2}"/>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contenido 2">
            <a:extLst>
              <a:ext uri="{FF2B5EF4-FFF2-40B4-BE49-F238E27FC236}">
                <a16:creationId xmlns:a16="http://schemas.microsoft.com/office/drawing/2014/main" id="{B6392470-0D43-4CB0-B9ED-97AA5E3F5A32}"/>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BD3B82A7-C5F4-4A90-832D-2E62A1B25D6E}"/>
              </a:ext>
            </a:extLst>
          </p:cNvPr>
          <p:cNvSpPr>
            <a:spLocks noGrp="1"/>
          </p:cNvSpPr>
          <p:nvPr>
            <p:ph type="dt" sz="half" idx="10"/>
          </p:nvPr>
        </p:nvSpPr>
        <p:spPr/>
        <p:txBody>
          <a:bodyPr/>
          <a:lstStyle/>
          <a:p>
            <a:fld id="{DFECC6B3-EE41-4CA8-8822-1D5676E36100}" type="datetimeFigureOut">
              <a:rPr lang="es-MX" smtClean="0"/>
              <a:t>15/08/2021</a:t>
            </a:fld>
            <a:endParaRPr lang="es-MX"/>
          </a:p>
        </p:txBody>
      </p:sp>
      <p:sp>
        <p:nvSpPr>
          <p:cNvPr id="5" name="Marcador de pie de página 4">
            <a:extLst>
              <a:ext uri="{FF2B5EF4-FFF2-40B4-BE49-F238E27FC236}">
                <a16:creationId xmlns:a16="http://schemas.microsoft.com/office/drawing/2014/main" id="{3B8EE0AF-D36D-4D4C-A716-07EDA6370E83}"/>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4800E321-C347-4FFA-9791-EB80151204DA}"/>
              </a:ext>
            </a:extLst>
          </p:cNvPr>
          <p:cNvSpPr>
            <a:spLocks noGrp="1"/>
          </p:cNvSpPr>
          <p:nvPr>
            <p:ph type="sldNum" sz="quarter" idx="12"/>
          </p:nvPr>
        </p:nvSpPr>
        <p:spPr/>
        <p:txBody>
          <a:bodyPr/>
          <a:lstStyle/>
          <a:p>
            <a:fld id="{097B5E15-7A71-4B41-B54F-9265CA358536}" type="slidenum">
              <a:rPr lang="es-MX" smtClean="0"/>
              <a:t>‹Nº›</a:t>
            </a:fld>
            <a:endParaRPr lang="es-MX"/>
          </a:p>
        </p:txBody>
      </p:sp>
    </p:spTree>
    <p:extLst>
      <p:ext uri="{BB962C8B-B14F-4D97-AF65-F5344CB8AC3E}">
        <p14:creationId xmlns:p14="http://schemas.microsoft.com/office/powerpoint/2010/main" val="15748254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2D1AD4D-DB01-4774-AEE3-09598F5D7416}"/>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MX"/>
          </a:p>
        </p:txBody>
      </p:sp>
      <p:sp>
        <p:nvSpPr>
          <p:cNvPr id="3" name="Marcador de texto 2">
            <a:extLst>
              <a:ext uri="{FF2B5EF4-FFF2-40B4-BE49-F238E27FC236}">
                <a16:creationId xmlns:a16="http://schemas.microsoft.com/office/drawing/2014/main" id="{D55FB05A-8B2F-466A-A631-F7CF2225BA9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1A5988FD-909C-4973-A16F-F064D5EBE518}"/>
              </a:ext>
            </a:extLst>
          </p:cNvPr>
          <p:cNvSpPr>
            <a:spLocks noGrp="1"/>
          </p:cNvSpPr>
          <p:nvPr>
            <p:ph type="dt" sz="half" idx="10"/>
          </p:nvPr>
        </p:nvSpPr>
        <p:spPr/>
        <p:txBody>
          <a:bodyPr/>
          <a:lstStyle/>
          <a:p>
            <a:fld id="{DFECC6B3-EE41-4CA8-8822-1D5676E36100}" type="datetimeFigureOut">
              <a:rPr lang="es-MX" smtClean="0"/>
              <a:t>15/08/2021</a:t>
            </a:fld>
            <a:endParaRPr lang="es-MX"/>
          </a:p>
        </p:txBody>
      </p:sp>
      <p:sp>
        <p:nvSpPr>
          <p:cNvPr id="5" name="Marcador de pie de página 4">
            <a:extLst>
              <a:ext uri="{FF2B5EF4-FFF2-40B4-BE49-F238E27FC236}">
                <a16:creationId xmlns:a16="http://schemas.microsoft.com/office/drawing/2014/main" id="{E4924938-51D1-4B35-A42D-1B92F4A9C6A9}"/>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09E74515-28A0-427A-A2F1-B88E16A55E1C}"/>
              </a:ext>
            </a:extLst>
          </p:cNvPr>
          <p:cNvSpPr>
            <a:spLocks noGrp="1"/>
          </p:cNvSpPr>
          <p:nvPr>
            <p:ph type="sldNum" sz="quarter" idx="12"/>
          </p:nvPr>
        </p:nvSpPr>
        <p:spPr/>
        <p:txBody>
          <a:bodyPr/>
          <a:lstStyle/>
          <a:p>
            <a:fld id="{097B5E15-7A71-4B41-B54F-9265CA358536}" type="slidenum">
              <a:rPr lang="es-MX" smtClean="0"/>
              <a:t>‹Nº›</a:t>
            </a:fld>
            <a:endParaRPr lang="es-MX"/>
          </a:p>
        </p:txBody>
      </p:sp>
    </p:spTree>
    <p:extLst>
      <p:ext uri="{BB962C8B-B14F-4D97-AF65-F5344CB8AC3E}">
        <p14:creationId xmlns:p14="http://schemas.microsoft.com/office/powerpoint/2010/main" val="36948510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080C490-5B4A-4A23-8305-68195D86EF4C}"/>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contenido 2">
            <a:extLst>
              <a:ext uri="{FF2B5EF4-FFF2-40B4-BE49-F238E27FC236}">
                <a16:creationId xmlns:a16="http://schemas.microsoft.com/office/drawing/2014/main" id="{886FE88B-AFE6-4B03-AC61-C0CBA9DCFDC4}"/>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contenido 3">
            <a:extLst>
              <a:ext uri="{FF2B5EF4-FFF2-40B4-BE49-F238E27FC236}">
                <a16:creationId xmlns:a16="http://schemas.microsoft.com/office/drawing/2014/main" id="{885827D1-F2CA-4249-A28E-2955EBA17043}"/>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Marcador de fecha 4">
            <a:extLst>
              <a:ext uri="{FF2B5EF4-FFF2-40B4-BE49-F238E27FC236}">
                <a16:creationId xmlns:a16="http://schemas.microsoft.com/office/drawing/2014/main" id="{1A87875C-5E23-4DA2-9DFC-C257A93ABE84}"/>
              </a:ext>
            </a:extLst>
          </p:cNvPr>
          <p:cNvSpPr>
            <a:spLocks noGrp="1"/>
          </p:cNvSpPr>
          <p:nvPr>
            <p:ph type="dt" sz="half" idx="10"/>
          </p:nvPr>
        </p:nvSpPr>
        <p:spPr/>
        <p:txBody>
          <a:bodyPr/>
          <a:lstStyle/>
          <a:p>
            <a:fld id="{DFECC6B3-EE41-4CA8-8822-1D5676E36100}" type="datetimeFigureOut">
              <a:rPr lang="es-MX" smtClean="0"/>
              <a:t>15/08/2021</a:t>
            </a:fld>
            <a:endParaRPr lang="es-MX"/>
          </a:p>
        </p:txBody>
      </p:sp>
      <p:sp>
        <p:nvSpPr>
          <p:cNvPr id="6" name="Marcador de pie de página 5">
            <a:extLst>
              <a:ext uri="{FF2B5EF4-FFF2-40B4-BE49-F238E27FC236}">
                <a16:creationId xmlns:a16="http://schemas.microsoft.com/office/drawing/2014/main" id="{B2F3488B-BBF1-4D0F-B776-DD4DF5CAC072}"/>
              </a:ext>
            </a:extLst>
          </p:cNvPr>
          <p:cNvSpPr>
            <a:spLocks noGrp="1"/>
          </p:cNvSpPr>
          <p:nvPr>
            <p:ph type="ftr" sz="quarter" idx="11"/>
          </p:nvPr>
        </p:nvSpPr>
        <p:spPr/>
        <p:txBody>
          <a:bodyPr/>
          <a:lstStyle/>
          <a:p>
            <a:endParaRPr lang="es-MX"/>
          </a:p>
        </p:txBody>
      </p:sp>
      <p:sp>
        <p:nvSpPr>
          <p:cNvPr id="7" name="Marcador de número de diapositiva 6">
            <a:extLst>
              <a:ext uri="{FF2B5EF4-FFF2-40B4-BE49-F238E27FC236}">
                <a16:creationId xmlns:a16="http://schemas.microsoft.com/office/drawing/2014/main" id="{24672F27-86BB-4D26-8651-9D1633C742D8}"/>
              </a:ext>
            </a:extLst>
          </p:cNvPr>
          <p:cNvSpPr>
            <a:spLocks noGrp="1"/>
          </p:cNvSpPr>
          <p:nvPr>
            <p:ph type="sldNum" sz="quarter" idx="12"/>
          </p:nvPr>
        </p:nvSpPr>
        <p:spPr/>
        <p:txBody>
          <a:bodyPr/>
          <a:lstStyle/>
          <a:p>
            <a:fld id="{097B5E15-7A71-4B41-B54F-9265CA358536}" type="slidenum">
              <a:rPr lang="es-MX" smtClean="0"/>
              <a:t>‹Nº›</a:t>
            </a:fld>
            <a:endParaRPr lang="es-MX"/>
          </a:p>
        </p:txBody>
      </p:sp>
    </p:spTree>
    <p:extLst>
      <p:ext uri="{BB962C8B-B14F-4D97-AF65-F5344CB8AC3E}">
        <p14:creationId xmlns:p14="http://schemas.microsoft.com/office/powerpoint/2010/main" val="9087712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8797F87-4D6C-4922-B26E-2E96B3E2B9DC}"/>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MX"/>
          </a:p>
        </p:txBody>
      </p:sp>
      <p:sp>
        <p:nvSpPr>
          <p:cNvPr id="3" name="Marcador de texto 2">
            <a:extLst>
              <a:ext uri="{FF2B5EF4-FFF2-40B4-BE49-F238E27FC236}">
                <a16:creationId xmlns:a16="http://schemas.microsoft.com/office/drawing/2014/main" id="{D6DA6071-AF65-4965-A2BD-13BCF0D9DFD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9265F3A9-93A8-4CE9-802F-416BF5C094C7}"/>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Marcador de texto 4">
            <a:extLst>
              <a:ext uri="{FF2B5EF4-FFF2-40B4-BE49-F238E27FC236}">
                <a16:creationId xmlns:a16="http://schemas.microsoft.com/office/drawing/2014/main" id="{3CEA9D85-7019-4E90-B277-E94F02361B8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7AD05D94-DF10-4643-8792-BCB179200BBB}"/>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7" name="Marcador de fecha 6">
            <a:extLst>
              <a:ext uri="{FF2B5EF4-FFF2-40B4-BE49-F238E27FC236}">
                <a16:creationId xmlns:a16="http://schemas.microsoft.com/office/drawing/2014/main" id="{C171B811-2E53-4231-8EB9-16F7A7BD35CF}"/>
              </a:ext>
            </a:extLst>
          </p:cNvPr>
          <p:cNvSpPr>
            <a:spLocks noGrp="1"/>
          </p:cNvSpPr>
          <p:nvPr>
            <p:ph type="dt" sz="half" idx="10"/>
          </p:nvPr>
        </p:nvSpPr>
        <p:spPr/>
        <p:txBody>
          <a:bodyPr/>
          <a:lstStyle/>
          <a:p>
            <a:fld id="{DFECC6B3-EE41-4CA8-8822-1D5676E36100}" type="datetimeFigureOut">
              <a:rPr lang="es-MX" smtClean="0"/>
              <a:t>15/08/2021</a:t>
            </a:fld>
            <a:endParaRPr lang="es-MX"/>
          </a:p>
        </p:txBody>
      </p:sp>
      <p:sp>
        <p:nvSpPr>
          <p:cNvPr id="8" name="Marcador de pie de página 7">
            <a:extLst>
              <a:ext uri="{FF2B5EF4-FFF2-40B4-BE49-F238E27FC236}">
                <a16:creationId xmlns:a16="http://schemas.microsoft.com/office/drawing/2014/main" id="{1559D81E-1ED0-4A98-80A0-940715F303A5}"/>
              </a:ext>
            </a:extLst>
          </p:cNvPr>
          <p:cNvSpPr>
            <a:spLocks noGrp="1"/>
          </p:cNvSpPr>
          <p:nvPr>
            <p:ph type="ftr" sz="quarter" idx="11"/>
          </p:nvPr>
        </p:nvSpPr>
        <p:spPr/>
        <p:txBody>
          <a:bodyPr/>
          <a:lstStyle/>
          <a:p>
            <a:endParaRPr lang="es-MX"/>
          </a:p>
        </p:txBody>
      </p:sp>
      <p:sp>
        <p:nvSpPr>
          <p:cNvPr id="9" name="Marcador de número de diapositiva 8">
            <a:extLst>
              <a:ext uri="{FF2B5EF4-FFF2-40B4-BE49-F238E27FC236}">
                <a16:creationId xmlns:a16="http://schemas.microsoft.com/office/drawing/2014/main" id="{92B6129B-C2C5-40FD-8CAE-A1689C094F86}"/>
              </a:ext>
            </a:extLst>
          </p:cNvPr>
          <p:cNvSpPr>
            <a:spLocks noGrp="1"/>
          </p:cNvSpPr>
          <p:nvPr>
            <p:ph type="sldNum" sz="quarter" idx="12"/>
          </p:nvPr>
        </p:nvSpPr>
        <p:spPr/>
        <p:txBody>
          <a:bodyPr/>
          <a:lstStyle/>
          <a:p>
            <a:fld id="{097B5E15-7A71-4B41-B54F-9265CA358536}" type="slidenum">
              <a:rPr lang="es-MX" smtClean="0"/>
              <a:t>‹Nº›</a:t>
            </a:fld>
            <a:endParaRPr lang="es-MX"/>
          </a:p>
        </p:txBody>
      </p:sp>
    </p:spTree>
    <p:extLst>
      <p:ext uri="{BB962C8B-B14F-4D97-AF65-F5344CB8AC3E}">
        <p14:creationId xmlns:p14="http://schemas.microsoft.com/office/powerpoint/2010/main" val="13247963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E6A943A-A428-49D5-A800-37AE58DB9381}"/>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fecha 2">
            <a:extLst>
              <a:ext uri="{FF2B5EF4-FFF2-40B4-BE49-F238E27FC236}">
                <a16:creationId xmlns:a16="http://schemas.microsoft.com/office/drawing/2014/main" id="{91DB3791-41F9-4D62-9F9D-A6D5FE272C7A}"/>
              </a:ext>
            </a:extLst>
          </p:cNvPr>
          <p:cNvSpPr>
            <a:spLocks noGrp="1"/>
          </p:cNvSpPr>
          <p:nvPr>
            <p:ph type="dt" sz="half" idx="10"/>
          </p:nvPr>
        </p:nvSpPr>
        <p:spPr/>
        <p:txBody>
          <a:bodyPr/>
          <a:lstStyle/>
          <a:p>
            <a:fld id="{DFECC6B3-EE41-4CA8-8822-1D5676E36100}" type="datetimeFigureOut">
              <a:rPr lang="es-MX" smtClean="0"/>
              <a:t>15/08/2021</a:t>
            </a:fld>
            <a:endParaRPr lang="es-MX"/>
          </a:p>
        </p:txBody>
      </p:sp>
      <p:sp>
        <p:nvSpPr>
          <p:cNvPr id="4" name="Marcador de pie de página 3">
            <a:extLst>
              <a:ext uri="{FF2B5EF4-FFF2-40B4-BE49-F238E27FC236}">
                <a16:creationId xmlns:a16="http://schemas.microsoft.com/office/drawing/2014/main" id="{FF00412C-2208-4091-88C1-8DDF2253F465}"/>
              </a:ext>
            </a:extLst>
          </p:cNvPr>
          <p:cNvSpPr>
            <a:spLocks noGrp="1"/>
          </p:cNvSpPr>
          <p:nvPr>
            <p:ph type="ftr" sz="quarter" idx="11"/>
          </p:nvPr>
        </p:nvSpPr>
        <p:spPr/>
        <p:txBody>
          <a:bodyPr/>
          <a:lstStyle/>
          <a:p>
            <a:endParaRPr lang="es-MX"/>
          </a:p>
        </p:txBody>
      </p:sp>
      <p:sp>
        <p:nvSpPr>
          <p:cNvPr id="5" name="Marcador de número de diapositiva 4">
            <a:extLst>
              <a:ext uri="{FF2B5EF4-FFF2-40B4-BE49-F238E27FC236}">
                <a16:creationId xmlns:a16="http://schemas.microsoft.com/office/drawing/2014/main" id="{5F778AB2-B0B4-4E2F-B211-E84EA64EAAC3}"/>
              </a:ext>
            </a:extLst>
          </p:cNvPr>
          <p:cNvSpPr>
            <a:spLocks noGrp="1"/>
          </p:cNvSpPr>
          <p:nvPr>
            <p:ph type="sldNum" sz="quarter" idx="12"/>
          </p:nvPr>
        </p:nvSpPr>
        <p:spPr/>
        <p:txBody>
          <a:bodyPr/>
          <a:lstStyle/>
          <a:p>
            <a:fld id="{097B5E15-7A71-4B41-B54F-9265CA358536}" type="slidenum">
              <a:rPr lang="es-MX" smtClean="0"/>
              <a:t>‹Nº›</a:t>
            </a:fld>
            <a:endParaRPr lang="es-MX"/>
          </a:p>
        </p:txBody>
      </p:sp>
    </p:spTree>
    <p:extLst>
      <p:ext uri="{BB962C8B-B14F-4D97-AF65-F5344CB8AC3E}">
        <p14:creationId xmlns:p14="http://schemas.microsoft.com/office/powerpoint/2010/main" val="27259417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539C32D2-34D6-4516-B4DE-A805E6D2C81B}"/>
              </a:ext>
            </a:extLst>
          </p:cNvPr>
          <p:cNvSpPr>
            <a:spLocks noGrp="1"/>
          </p:cNvSpPr>
          <p:nvPr>
            <p:ph type="dt" sz="half" idx="10"/>
          </p:nvPr>
        </p:nvSpPr>
        <p:spPr/>
        <p:txBody>
          <a:bodyPr/>
          <a:lstStyle/>
          <a:p>
            <a:fld id="{DFECC6B3-EE41-4CA8-8822-1D5676E36100}" type="datetimeFigureOut">
              <a:rPr lang="es-MX" smtClean="0"/>
              <a:t>15/08/2021</a:t>
            </a:fld>
            <a:endParaRPr lang="es-MX"/>
          </a:p>
        </p:txBody>
      </p:sp>
      <p:sp>
        <p:nvSpPr>
          <p:cNvPr id="3" name="Marcador de pie de página 2">
            <a:extLst>
              <a:ext uri="{FF2B5EF4-FFF2-40B4-BE49-F238E27FC236}">
                <a16:creationId xmlns:a16="http://schemas.microsoft.com/office/drawing/2014/main" id="{E0D5236D-FECD-4BA8-A7B1-17742967775B}"/>
              </a:ext>
            </a:extLst>
          </p:cNvPr>
          <p:cNvSpPr>
            <a:spLocks noGrp="1"/>
          </p:cNvSpPr>
          <p:nvPr>
            <p:ph type="ftr" sz="quarter" idx="11"/>
          </p:nvPr>
        </p:nvSpPr>
        <p:spPr/>
        <p:txBody>
          <a:bodyPr/>
          <a:lstStyle/>
          <a:p>
            <a:endParaRPr lang="es-MX"/>
          </a:p>
        </p:txBody>
      </p:sp>
      <p:sp>
        <p:nvSpPr>
          <p:cNvPr id="4" name="Marcador de número de diapositiva 3">
            <a:extLst>
              <a:ext uri="{FF2B5EF4-FFF2-40B4-BE49-F238E27FC236}">
                <a16:creationId xmlns:a16="http://schemas.microsoft.com/office/drawing/2014/main" id="{6F0A4787-D28C-40BF-A936-91E3110D486F}"/>
              </a:ext>
            </a:extLst>
          </p:cNvPr>
          <p:cNvSpPr>
            <a:spLocks noGrp="1"/>
          </p:cNvSpPr>
          <p:nvPr>
            <p:ph type="sldNum" sz="quarter" idx="12"/>
          </p:nvPr>
        </p:nvSpPr>
        <p:spPr/>
        <p:txBody>
          <a:bodyPr/>
          <a:lstStyle/>
          <a:p>
            <a:fld id="{097B5E15-7A71-4B41-B54F-9265CA358536}" type="slidenum">
              <a:rPr lang="es-MX" smtClean="0"/>
              <a:t>‹Nº›</a:t>
            </a:fld>
            <a:endParaRPr lang="es-MX"/>
          </a:p>
        </p:txBody>
      </p:sp>
    </p:spTree>
    <p:extLst>
      <p:ext uri="{BB962C8B-B14F-4D97-AF65-F5344CB8AC3E}">
        <p14:creationId xmlns:p14="http://schemas.microsoft.com/office/powerpoint/2010/main" val="574627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0CF48B2-2E69-4437-B4CA-90E18B50C4D4}"/>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MX"/>
          </a:p>
        </p:txBody>
      </p:sp>
      <p:sp>
        <p:nvSpPr>
          <p:cNvPr id="3" name="Marcador de contenido 2">
            <a:extLst>
              <a:ext uri="{FF2B5EF4-FFF2-40B4-BE49-F238E27FC236}">
                <a16:creationId xmlns:a16="http://schemas.microsoft.com/office/drawing/2014/main" id="{67182483-16AB-4A73-ADB4-888E56AB0A7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texto 3">
            <a:extLst>
              <a:ext uri="{FF2B5EF4-FFF2-40B4-BE49-F238E27FC236}">
                <a16:creationId xmlns:a16="http://schemas.microsoft.com/office/drawing/2014/main" id="{F919B49F-A92F-4124-88FB-2BCF2ABBBA4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A34218D9-5BAA-49EE-AB9D-FC34D0524D8A}"/>
              </a:ext>
            </a:extLst>
          </p:cNvPr>
          <p:cNvSpPr>
            <a:spLocks noGrp="1"/>
          </p:cNvSpPr>
          <p:nvPr>
            <p:ph type="dt" sz="half" idx="10"/>
          </p:nvPr>
        </p:nvSpPr>
        <p:spPr/>
        <p:txBody>
          <a:bodyPr/>
          <a:lstStyle/>
          <a:p>
            <a:fld id="{DFECC6B3-EE41-4CA8-8822-1D5676E36100}" type="datetimeFigureOut">
              <a:rPr lang="es-MX" smtClean="0"/>
              <a:t>15/08/2021</a:t>
            </a:fld>
            <a:endParaRPr lang="es-MX"/>
          </a:p>
        </p:txBody>
      </p:sp>
      <p:sp>
        <p:nvSpPr>
          <p:cNvPr id="6" name="Marcador de pie de página 5">
            <a:extLst>
              <a:ext uri="{FF2B5EF4-FFF2-40B4-BE49-F238E27FC236}">
                <a16:creationId xmlns:a16="http://schemas.microsoft.com/office/drawing/2014/main" id="{46A74A0A-7C47-4449-9768-7D6C9F7C28FE}"/>
              </a:ext>
            </a:extLst>
          </p:cNvPr>
          <p:cNvSpPr>
            <a:spLocks noGrp="1"/>
          </p:cNvSpPr>
          <p:nvPr>
            <p:ph type="ftr" sz="quarter" idx="11"/>
          </p:nvPr>
        </p:nvSpPr>
        <p:spPr/>
        <p:txBody>
          <a:bodyPr/>
          <a:lstStyle/>
          <a:p>
            <a:endParaRPr lang="es-MX"/>
          </a:p>
        </p:txBody>
      </p:sp>
      <p:sp>
        <p:nvSpPr>
          <p:cNvPr id="7" name="Marcador de número de diapositiva 6">
            <a:extLst>
              <a:ext uri="{FF2B5EF4-FFF2-40B4-BE49-F238E27FC236}">
                <a16:creationId xmlns:a16="http://schemas.microsoft.com/office/drawing/2014/main" id="{3751DEC1-9A14-434A-84EC-B7F204D2F9D2}"/>
              </a:ext>
            </a:extLst>
          </p:cNvPr>
          <p:cNvSpPr>
            <a:spLocks noGrp="1"/>
          </p:cNvSpPr>
          <p:nvPr>
            <p:ph type="sldNum" sz="quarter" idx="12"/>
          </p:nvPr>
        </p:nvSpPr>
        <p:spPr/>
        <p:txBody>
          <a:bodyPr/>
          <a:lstStyle/>
          <a:p>
            <a:fld id="{097B5E15-7A71-4B41-B54F-9265CA358536}" type="slidenum">
              <a:rPr lang="es-MX" smtClean="0"/>
              <a:t>‹Nº›</a:t>
            </a:fld>
            <a:endParaRPr lang="es-MX"/>
          </a:p>
        </p:txBody>
      </p:sp>
    </p:spTree>
    <p:extLst>
      <p:ext uri="{BB962C8B-B14F-4D97-AF65-F5344CB8AC3E}">
        <p14:creationId xmlns:p14="http://schemas.microsoft.com/office/powerpoint/2010/main" val="20285507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94168AC-5E5E-405B-81E4-D99BF0A1AFF5}"/>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MX"/>
          </a:p>
        </p:txBody>
      </p:sp>
      <p:sp>
        <p:nvSpPr>
          <p:cNvPr id="3" name="Marcador de posición de imagen 2">
            <a:extLst>
              <a:ext uri="{FF2B5EF4-FFF2-40B4-BE49-F238E27FC236}">
                <a16:creationId xmlns:a16="http://schemas.microsoft.com/office/drawing/2014/main" id="{BB759A33-9CA0-426D-BAB3-1915F56C299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MX"/>
          </a:p>
        </p:txBody>
      </p:sp>
      <p:sp>
        <p:nvSpPr>
          <p:cNvPr id="4" name="Marcador de texto 3">
            <a:extLst>
              <a:ext uri="{FF2B5EF4-FFF2-40B4-BE49-F238E27FC236}">
                <a16:creationId xmlns:a16="http://schemas.microsoft.com/office/drawing/2014/main" id="{AAB45C35-0C87-40A5-9FFC-CFAA66A179B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570D1350-8D7C-4BF7-AB53-FD6A39BA1577}"/>
              </a:ext>
            </a:extLst>
          </p:cNvPr>
          <p:cNvSpPr>
            <a:spLocks noGrp="1"/>
          </p:cNvSpPr>
          <p:nvPr>
            <p:ph type="dt" sz="half" idx="10"/>
          </p:nvPr>
        </p:nvSpPr>
        <p:spPr/>
        <p:txBody>
          <a:bodyPr/>
          <a:lstStyle/>
          <a:p>
            <a:fld id="{DFECC6B3-EE41-4CA8-8822-1D5676E36100}" type="datetimeFigureOut">
              <a:rPr lang="es-MX" smtClean="0"/>
              <a:t>15/08/2021</a:t>
            </a:fld>
            <a:endParaRPr lang="es-MX"/>
          </a:p>
        </p:txBody>
      </p:sp>
      <p:sp>
        <p:nvSpPr>
          <p:cNvPr id="6" name="Marcador de pie de página 5">
            <a:extLst>
              <a:ext uri="{FF2B5EF4-FFF2-40B4-BE49-F238E27FC236}">
                <a16:creationId xmlns:a16="http://schemas.microsoft.com/office/drawing/2014/main" id="{AC999FCA-B2DC-4ED7-A81F-C0EB14C42003}"/>
              </a:ext>
            </a:extLst>
          </p:cNvPr>
          <p:cNvSpPr>
            <a:spLocks noGrp="1"/>
          </p:cNvSpPr>
          <p:nvPr>
            <p:ph type="ftr" sz="quarter" idx="11"/>
          </p:nvPr>
        </p:nvSpPr>
        <p:spPr/>
        <p:txBody>
          <a:bodyPr/>
          <a:lstStyle/>
          <a:p>
            <a:endParaRPr lang="es-MX"/>
          </a:p>
        </p:txBody>
      </p:sp>
      <p:sp>
        <p:nvSpPr>
          <p:cNvPr id="7" name="Marcador de número de diapositiva 6">
            <a:extLst>
              <a:ext uri="{FF2B5EF4-FFF2-40B4-BE49-F238E27FC236}">
                <a16:creationId xmlns:a16="http://schemas.microsoft.com/office/drawing/2014/main" id="{DB915630-3B6A-445C-907B-0381DB26B27E}"/>
              </a:ext>
            </a:extLst>
          </p:cNvPr>
          <p:cNvSpPr>
            <a:spLocks noGrp="1"/>
          </p:cNvSpPr>
          <p:nvPr>
            <p:ph type="sldNum" sz="quarter" idx="12"/>
          </p:nvPr>
        </p:nvSpPr>
        <p:spPr/>
        <p:txBody>
          <a:bodyPr/>
          <a:lstStyle/>
          <a:p>
            <a:fld id="{097B5E15-7A71-4B41-B54F-9265CA358536}" type="slidenum">
              <a:rPr lang="es-MX" smtClean="0"/>
              <a:t>‹Nº›</a:t>
            </a:fld>
            <a:endParaRPr lang="es-MX"/>
          </a:p>
        </p:txBody>
      </p:sp>
    </p:spTree>
    <p:extLst>
      <p:ext uri="{BB962C8B-B14F-4D97-AF65-F5344CB8AC3E}">
        <p14:creationId xmlns:p14="http://schemas.microsoft.com/office/powerpoint/2010/main" val="39084639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80E8393-D959-4F2A-A180-D9EC1E8F1AE5}"/>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texto vertical 2">
            <a:extLst>
              <a:ext uri="{FF2B5EF4-FFF2-40B4-BE49-F238E27FC236}">
                <a16:creationId xmlns:a16="http://schemas.microsoft.com/office/drawing/2014/main" id="{E189292D-B21F-47C3-ACE9-FB4732D47340}"/>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ABECBCD8-22B5-497C-B679-51D71B057D2C}"/>
              </a:ext>
            </a:extLst>
          </p:cNvPr>
          <p:cNvSpPr>
            <a:spLocks noGrp="1"/>
          </p:cNvSpPr>
          <p:nvPr>
            <p:ph type="dt" sz="half" idx="10"/>
          </p:nvPr>
        </p:nvSpPr>
        <p:spPr/>
        <p:txBody>
          <a:bodyPr/>
          <a:lstStyle/>
          <a:p>
            <a:fld id="{DFECC6B3-EE41-4CA8-8822-1D5676E36100}" type="datetimeFigureOut">
              <a:rPr lang="es-MX" smtClean="0"/>
              <a:t>15/08/2021</a:t>
            </a:fld>
            <a:endParaRPr lang="es-MX"/>
          </a:p>
        </p:txBody>
      </p:sp>
      <p:sp>
        <p:nvSpPr>
          <p:cNvPr id="5" name="Marcador de pie de página 4">
            <a:extLst>
              <a:ext uri="{FF2B5EF4-FFF2-40B4-BE49-F238E27FC236}">
                <a16:creationId xmlns:a16="http://schemas.microsoft.com/office/drawing/2014/main" id="{73558EFE-8B85-45DD-BF33-D1BA42489E1B}"/>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E2C328EF-75D6-4B97-9450-685697F3449C}"/>
              </a:ext>
            </a:extLst>
          </p:cNvPr>
          <p:cNvSpPr>
            <a:spLocks noGrp="1"/>
          </p:cNvSpPr>
          <p:nvPr>
            <p:ph type="sldNum" sz="quarter" idx="12"/>
          </p:nvPr>
        </p:nvSpPr>
        <p:spPr/>
        <p:txBody>
          <a:bodyPr/>
          <a:lstStyle/>
          <a:p>
            <a:fld id="{097B5E15-7A71-4B41-B54F-9265CA358536}" type="slidenum">
              <a:rPr lang="es-MX" smtClean="0"/>
              <a:t>‹Nº›</a:t>
            </a:fld>
            <a:endParaRPr lang="es-MX"/>
          </a:p>
        </p:txBody>
      </p:sp>
    </p:spTree>
    <p:extLst>
      <p:ext uri="{BB962C8B-B14F-4D97-AF65-F5344CB8AC3E}">
        <p14:creationId xmlns:p14="http://schemas.microsoft.com/office/powerpoint/2010/main" val="900110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5DA45271-3531-4105-BD70-F86F2FE4F816}"/>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MX"/>
          </a:p>
        </p:txBody>
      </p:sp>
      <p:sp>
        <p:nvSpPr>
          <p:cNvPr id="3" name="Marcador de texto vertical 2">
            <a:extLst>
              <a:ext uri="{FF2B5EF4-FFF2-40B4-BE49-F238E27FC236}">
                <a16:creationId xmlns:a16="http://schemas.microsoft.com/office/drawing/2014/main" id="{7ACC9F54-8BE9-425E-9E79-D68CD52A9425}"/>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B4CC0780-ECC9-4E2D-958E-3F722DA29942}"/>
              </a:ext>
            </a:extLst>
          </p:cNvPr>
          <p:cNvSpPr>
            <a:spLocks noGrp="1"/>
          </p:cNvSpPr>
          <p:nvPr>
            <p:ph type="dt" sz="half" idx="10"/>
          </p:nvPr>
        </p:nvSpPr>
        <p:spPr/>
        <p:txBody>
          <a:bodyPr/>
          <a:lstStyle/>
          <a:p>
            <a:fld id="{DFECC6B3-EE41-4CA8-8822-1D5676E36100}" type="datetimeFigureOut">
              <a:rPr lang="es-MX" smtClean="0"/>
              <a:t>15/08/2021</a:t>
            </a:fld>
            <a:endParaRPr lang="es-MX"/>
          </a:p>
        </p:txBody>
      </p:sp>
      <p:sp>
        <p:nvSpPr>
          <p:cNvPr id="5" name="Marcador de pie de página 4">
            <a:extLst>
              <a:ext uri="{FF2B5EF4-FFF2-40B4-BE49-F238E27FC236}">
                <a16:creationId xmlns:a16="http://schemas.microsoft.com/office/drawing/2014/main" id="{E82FB377-0D01-4BFF-99AB-BB82E2B87B23}"/>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68465F89-7AD0-427F-A943-CB0C609C0C23}"/>
              </a:ext>
            </a:extLst>
          </p:cNvPr>
          <p:cNvSpPr>
            <a:spLocks noGrp="1"/>
          </p:cNvSpPr>
          <p:nvPr>
            <p:ph type="sldNum" sz="quarter" idx="12"/>
          </p:nvPr>
        </p:nvSpPr>
        <p:spPr/>
        <p:txBody>
          <a:bodyPr/>
          <a:lstStyle/>
          <a:p>
            <a:fld id="{097B5E15-7A71-4B41-B54F-9265CA358536}" type="slidenum">
              <a:rPr lang="es-MX" smtClean="0"/>
              <a:t>‹Nº›</a:t>
            </a:fld>
            <a:endParaRPr lang="es-MX"/>
          </a:p>
        </p:txBody>
      </p:sp>
    </p:spTree>
    <p:extLst>
      <p:ext uri="{BB962C8B-B14F-4D97-AF65-F5344CB8AC3E}">
        <p14:creationId xmlns:p14="http://schemas.microsoft.com/office/powerpoint/2010/main" val="29211955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C127EF7D-0D98-4CA9-9B89-6815E65F079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MX"/>
          </a:p>
        </p:txBody>
      </p:sp>
      <p:sp>
        <p:nvSpPr>
          <p:cNvPr id="3" name="Marcador de texto 2">
            <a:extLst>
              <a:ext uri="{FF2B5EF4-FFF2-40B4-BE49-F238E27FC236}">
                <a16:creationId xmlns:a16="http://schemas.microsoft.com/office/drawing/2014/main" id="{0BCAF5B3-6111-4CD3-B505-FF6CD2387AA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327804F6-51FF-4328-8515-FDBEA1A3296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FECC6B3-EE41-4CA8-8822-1D5676E36100}" type="datetimeFigureOut">
              <a:rPr lang="es-MX" smtClean="0"/>
              <a:t>15/08/2021</a:t>
            </a:fld>
            <a:endParaRPr lang="es-MX"/>
          </a:p>
        </p:txBody>
      </p:sp>
      <p:sp>
        <p:nvSpPr>
          <p:cNvPr id="5" name="Marcador de pie de página 4">
            <a:extLst>
              <a:ext uri="{FF2B5EF4-FFF2-40B4-BE49-F238E27FC236}">
                <a16:creationId xmlns:a16="http://schemas.microsoft.com/office/drawing/2014/main" id="{A9807505-14B6-4EBC-AAC3-C45000EADBD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MX"/>
          </a:p>
        </p:txBody>
      </p:sp>
      <p:sp>
        <p:nvSpPr>
          <p:cNvPr id="6" name="Marcador de número de diapositiva 5">
            <a:extLst>
              <a:ext uri="{FF2B5EF4-FFF2-40B4-BE49-F238E27FC236}">
                <a16:creationId xmlns:a16="http://schemas.microsoft.com/office/drawing/2014/main" id="{6B37F024-D549-49C3-A06B-555F2757E53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97B5E15-7A71-4B41-B54F-9265CA358536}" type="slidenum">
              <a:rPr lang="es-MX" smtClean="0"/>
              <a:t>‹Nº›</a:t>
            </a:fld>
            <a:endParaRPr lang="es-MX"/>
          </a:p>
        </p:txBody>
      </p:sp>
    </p:spTree>
    <p:extLst>
      <p:ext uri="{BB962C8B-B14F-4D97-AF65-F5344CB8AC3E}">
        <p14:creationId xmlns:p14="http://schemas.microsoft.com/office/powerpoint/2010/main" val="121815146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tramas.xoc.uam.mx/index.php/tramas/article/view/315" TargetMode="External"/><Relationship Id="rId2" Type="http://schemas.openxmlformats.org/officeDocument/2006/relationships/image" Target="../media/image16.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3962611-DFD5-4092-AAFD-559E3DFCE2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5488" y="0"/>
            <a:ext cx="10910292" cy="6858000"/>
          </a:xfrm>
          <a:prstGeom prst="rect">
            <a:avLst/>
          </a:prstGeom>
          <a:gradFill>
            <a:gsLst>
              <a:gs pos="0">
                <a:schemeClr val="accent2"/>
              </a:gs>
              <a:gs pos="25000">
                <a:schemeClr val="accent2"/>
              </a:gs>
              <a:gs pos="94000">
                <a:schemeClr val="accent1"/>
              </a:gs>
              <a:gs pos="100000">
                <a:schemeClr val="accent1"/>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2270F1FA-0425-408F-9861-80BF5AFB276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ítulo 1">
            <a:extLst>
              <a:ext uri="{FF2B5EF4-FFF2-40B4-BE49-F238E27FC236}">
                <a16:creationId xmlns:a16="http://schemas.microsoft.com/office/drawing/2014/main" id="{14BF336C-13AF-4497-B64A-A0B3647C3F42}"/>
              </a:ext>
            </a:extLst>
          </p:cNvPr>
          <p:cNvSpPr>
            <a:spLocks noGrp="1"/>
          </p:cNvSpPr>
          <p:nvPr>
            <p:ph type="ctrTitle"/>
          </p:nvPr>
        </p:nvSpPr>
        <p:spPr>
          <a:xfrm>
            <a:off x="3045368" y="2043663"/>
            <a:ext cx="6105194" cy="2031055"/>
          </a:xfrm>
        </p:spPr>
        <p:txBody>
          <a:bodyPr>
            <a:normAutofit/>
          </a:bodyPr>
          <a:lstStyle/>
          <a:p>
            <a:r>
              <a:rPr lang="es-MX">
                <a:solidFill>
                  <a:srgbClr val="FFFFFF"/>
                </a:solidFill>
              </a:rPr>
              <a:t>El imaginario social</a:t>
            </a:r>
          </a:p>
        </p:txBody>
      </p:sp>
    </p:spTree>
    <p:extLst>
      <p:ext uri="{BB962C8B-B14F-4D97-AF65-F5344CB8AC3E}">
        <p14:creationId xmlns:p14="http://schemas.microsoft.com/office/powerpoint/2010/main" val="37203309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A397E3E-B90C-4D82-BAAA-36F7AC6A45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reeform: Shape 9">
            <a:extLst>
              <a:ext uri="{FF2B5EF4-FFF2-40B4-BE49-F238E27FC236}">
                <a16:creationId xmlns:a16="http://schemas.microsoft.com/office/drawing/2014/main" id="{E16C8D8F-10E9-4498-ABDB-0F923F8B68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24561"/>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7963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283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7963"/>
                </a:lnTo>
                <a:lnTo>
                  <a:pt x="1613277" y="39017"/>
                </a:lnTo>
                <a:lnTo>
                  <a:pt x="1374516" y="277779"/>
                </a:lnTo>
                <a:lnTo>
                  <a:pt x="1135754" y="39017"/>
                </a:lnTo>
                <a:lnTo>
                  <a:pt x="896745" y="277779"/>
                </a:lnTo>
                <a:lnTo>
                  <a:pt x="657984" y="39017"/>
                </a:lnTo>
                <a:lnTo>
                  <a:pt x="419222" y="277779"/>
                </a:lnTo>
                <a:lnTo>
                  <a:pt x="180458" y="39017"/>
                </a:lnTo>
                <a:lnTo>
                  <a:pt x="0" y="219283"/>
                </a:lnTo>
                <a:lnTo>
                  <a:pt x="0" y="180458"/>
                </a:lnTo>
                <a:close/>
              </a:path>
            </a:pathLst>
          </a:custGeom>
          <a:solidFill>
            <a:schemeClr val="bg1"/>
          </a:solidFill>
          <a:ln w="9525" cap="flat">
            <a:noFill/>
            <a:prstDash val="solid"/>
            <a:miter/>
          </a:ln>
        </p:spPr>
        <p:txBody>
          <a:bodyPr wrap="square" rtlCol="0" anchor="ctr">
            <a:noAutofit/>
          </a:bodyPr>
          <a:lstStyle/>
          <a:p>
            <a:endParaRPr lang="en-US"/>
          </a:p>
        </p:txBody>
      </p:sp>
      <p:sp>
        <p:nvSpPr>
          <p:cNvPr id="12" name="Freeform: Shape 11">
            <a:extLst>
              <a:ext uri="{FF2B5EF4-FFF2-40B4-BE49-F238E27FC236}">
                <a16:creationId xmlns:a16="http://schemas.microsoft.com/office/drawing/2014/main" id="{1E5A83E3-8A11-4492-BB6E-F5F2240316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564296"/>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8208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475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8208"/>
                </a:lnTo>
                <a:lnTo>
                  <a:pt x="1613277" y="39017"/>
                </a:lnTo>
                <a:lnTo>
                  <a:pt x="1374516" y="277779"/>
                </a:lnTo>
                <a:lnTo>
                  <a:pt x="1135754" y="39017"/>
                </a:lnTo>
                <a:lnTo>
                  <a:pt x="896745" y="277779"/>
                </a:lnTo>
                <a:lnTo>
                  <a:pt x="657984" y="39017"/>
                </a:lnTo>
                <a:lnTo>
                  <a:pt x="419222" y="277779"/>
                </a:lnTo>
                <a:lnTo>
                  <a:pt x="180458" y="39017"/>
                </a:lnTo>
                <a:lnTo>
                  <a:pt x="0" y="219475"/>
                </a:lnTo>
                <a:lnTo>
                  <a:pt x="0" y="180458"/>
                </a:lnTo>
                <a:close/>
              </a:path>
            </a:pathLst>
          </a:custGeom>
          <a:solidFill>
            <a:schemeClr val="bg1"/>
          </a:solidFill>
          <a:ln w="9525" cap="flat">
            <a:noFill/>
            <a:prstDash val="solid"/>
            <a:miter/>
          </a:ln>
        </p:spPr>
        <p:txBody>
          <a:bodyPr wrap="square" rtlCol="0" anchor="ctr">
            <a:noAutofit/>
          </a:bodyPr>
          <a:lstStyle/>
          <a:p>
            <a:endParaRPr lang="en-US"/>
          </a:p>
        </p:txBody>
      </p:sp>
      <p:sp>
        <p:nvSpPr>
          <p:cNvPr id="14" name="Freeform: Shape 13">
            <a:extLst>
              <a:ext uri="{FF2B5EF4-FFF2-40B4-BE49-F238E27FC236}">
                <a16:creationId xmlns:a16="http://schemas.microsoft.com/office/drawing/2014/main" id="{8CF5E676-CA04-4CED-9F1E-5026ED66E6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782347" cy="2943932"/>
          </a:xfrm>
          <a:custGeom>
            <a:avLst/>
            <a:gdLst>
              <a:gd name="connsiteX0" fmla="*/ 2292284 w 3871489"/>
              <a:gd name="connsiteY0" fmla="*/ 0 h 4096327"/>
              <a:gd name="connsiteX1" fmla="*/ 3500914 w 3871489"/>
              <a:gd name="connsiteY1" fmla="*/ 0 h 4096327"/>
              <a:gd name="connsiteX2" fmla="*/ 3542229 w 3871489"/>
              <a:gd name="connsiteY2" fmla="*/ 68006 h 4096327"/>
              <a:gd name="connsiteX3" fmla="*/ 3871489 w 3871489"/>
              <a:gd name="connsiteY3" fmla="*/ 1368323 h 4096327"/>
              <a:gd name="connsiteX4" fmla="*/ 1143485 w 3871489"/>
              <a:gd name="connsiteY4" fmla="*/ 4096327 h 4096327"/>
              <a:gd name="connsiteX5" fmla="*/ 81633 w 3871489"/>
              <a:gd name="connsiteY5" fmla="*/ 3881944 h 4096327"/>
              <a:gd name="connsiteX6" fmla="*/ 0 w 3871489"/>
              <a:gd name="connsiteY6" fmla="*/ 3842618 h 4096327"/>
              <a:gd name="connsiteX7" fmla="*/ 0 w 3871489"/>
              <a:gd name="connsiteY7" fmla="*/ 2741475 h 4096327"/>
              <a:gd name="connsiteX8" fmla="*/ 6615 w 3871489"/>
              <a:gd name="connsiteY8" fmla="*/ 2747487 h 4096327"/>
              <a:gd name="connsiteX9" fmla="*/ 1143485 w 3871489"/>
              <a:gd name="connsiteY9" fmla="*/ 3155655 h 4096327"/>
              <a:gd name="connsiteX10" fmla="*/ 2930817 w 3871489"/>
              <a:gd name="connsiteY10" fmla="*/ 1368323 h 4096327"/>
              <a:gd name="connsiteX11" fmla="*/ 2407287 w 3871489"/>
              <a:gd name="connsiteY11" fmla="*/ 104524 h 4096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871489" h="4096327">
                <a:moveTo>
                  <a:pt x="2292284" y="0"/>
                </a:moveTo>
                <a:lnTo>
                  <a:pt x="3500914" y="0"/>
                </a:lnTo>
                <a:lnTo>
                  <a:pt x="3542229" y="68006"/>
                </a:lnTo>
                <a:cubicBezTo>
                  <a:pt x="3752213" y="454545"/>
                  <a:pt x="3871489" y="897507"/>
                  <a:pt x="3871489" y="1368323"/>
                </a:cubicBezTo>
                <a:cubicBezTo>
                  <a:pt x="3871489" y="2874936"/>
                  <a:pt x="2650098" y="4096327"/>
                  <a:pt x="1143485" y="4096327"/>
                </a:cubicBezTo>
                <a:cubicBezTo>
                  <a:pt x="766832" y="4096327"/>
                  <a:pt x="408006" y="4019990"/>
                  <a:pt x="81633" y="3881944"/>
                </a:cubicBezTo>
                <a:lnTo>
                  <a:pt x="0" y="3842618"/>
                </a:lnTo>
                <a:lnTo>
                  <a:pt x="0" y="2741475"/>
                </a:lnTo>
                <a:lnTo>
                  <a:pt x="6615" y="2747487"/>
                </a:lnTo>
                <a:cubicBezTo>
                  <a:pt x="315579" y="3002472"/>
                  <a:pt x="711663" y="3155655"/>
                  <a:pt x="1143485" y="3155655"/>
                </a:cubicBezTo>
                <a:cubicBezTo>
                  <a:pt x="2130515" y="3155655"/>
                  <a:pt x="2930817" y="2355353"/>
                  <a:pt x="2930817" y="1368323"/>
                </a:cubicBezTo>
                <a:cubicBezTo>
                  <a:pt x="2930817" y="874812"/>
                  <a:pt x="2730741" y="427979"/>
                  <a:pt x="2407287" y="104524"/>
                </a:cubicBezTo>
                <a:close/>
              </a:path>
            </a:pathLst>
          </a:custGeom>
          <a:solidFill>
            <a:srgbClr val="FFFF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accent1"/>
              </a:solidFill>
            </a:endParaRPr>
          </a:p>
        </p:txBody>
      </p:sp>
      <p:sp>
        <p:nvSpPr>
          <p:cNvPr id="16" name="Freeform: Shape 15">
            <a:extLst>
              <a:ext uri="{FF2B5EF4-FFF2-40B4-BE49-F238E27FC236}">
                <a16:creationId xmlns:a16="http://schemas.microsoft.com/office/drawing/2014/main" id="{6BA9E676-A8FC-4C2F-8D78-C13ED8ABDB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782347" cy="2943932"/>
          </a:xfrm>
          <a:custGeom>
            <a:avLst/>
            <a:gdLst>
              <a:gd name="connsiteX0" fmla="*/ 2292284 w 3871489"/>
              <a:gd name="connsiteY0" fmla="*/ 0 h 4096327"/>
              <a:gd name="connsiteX1" fmla="*/ 3500914 w 3871489"/>
              <a:gd name="connsiteY1" fmla="*/ 0 h 4096327"/>
              <a:gd name="connsiteX2" fmla="*/ 3542229 w 3871489"/>
              <a:gd name="connsiteY2" fmla="*/ 68006 h 4096327"/>
              <a:gd name="connsiteX3" fmla="*/ 3871489 w 3871489"/>
              <a:gd name="connsiteY3" fmla="*/ 1368323 h 4096327"/>
              <a:gd name="connsiteX4" fmla="*/ 1143485 w 3871489"/>
              <a:gd name="connsiteY4" fmla="*/ 4096327 h 4096327"/>
              <a:gd name="connsiteX5" fmla="*/ 81633 w 3871489"/>
              <a:gd name="connsiteY5" fmla="*/ 3881944 h 4096327"/>
              <a:gd name="connsiteX6" fmla="*/ 0 w 3871489"/>
              <a:gd name="connsiteY6" fmla="*/ 3842618 h 4096327"/>
              <a:gd name="connsiteX7" fmla="*/ 0 w 3871489"/>
              <a:gd name="connsiteY7" fmla="*/ 2741475 h 4096327"/>
              <a:gd name="connsiteX8" fmla="*/ 6615 w 3871489"/>
              <a:gd name="connsiteY8" fmla="*/ 2747487 h 4096327"/>
              <a:gd name="connsiteX9" fmla="*/ 1143485 w 3871489"/>
              <a:gd name="connsiteY9" fmla="*/ 3155655 h 4096327"/>
              <a:gd name="connsiteX10" fmla="*/ 2930817 w 3871489"/>
              <a:gd name="connsiteY10" fmla="*/ 1368323 h 4096327"/>
              <a:gd name="connsiteX11" fmla="*/ 2407287 w 3871489"/>
              <a:gd name="connsiteY11" fmla="*/ 104524 h 4096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871489" h="4096327">
                <a:moveTo>
                  <a:pt x="2292284" y="0"/>
                </a:moveTo>
                <a:lnTo>
                  <a:pt x="3500914" y="0"/>
                </a:lnTo>
                <a:lnTo>
                  <a:pt x="3542229" y="68006"/>
                </a:lnTo>
                <a:cubicBezTo>
                  <a:pt x="3752213" y="454545"/>
                  <a:pt x="3871489" y="897507"/>
                  <a:pt x="3871489" y="1368323"/>
                </a:cubicBezTo>
                <a:cubicBezTo>
                  <a:pt x="3871489" y="2874936"/>
                  <a:pt x="2650098" y="4096327"/>
                  <a:pt x="1143485" y="4096327"/>
                </a:cubicBezTo>
                <a:cubicBezTo>
                  <a:pt x="766832" y="4096327"/>
                  <a:pt x="408006" y="4019990"/>
                  <a:pt x="81633" y="3881944"/>
                </a:cubicBezTo>
                <a:lnTo>
                  <a:pt x="0" y="3842618"/>
                </a:lnTo>
                <a:lnTo>
                  <a:pt x="0" y="2741475"/>
                </a:lnTo>
                <a:lnTo>
                  <a:pt x="6615" y="2747487"/>
                </a:lnTo>
                <a:cubicBezTo>
                  <a:pt x="315579" y="3002472"/>
                  <a:pt x="711663" y="3155655"/>
                  <a:pt x="1143485" y="3155655"/>
                </a:cubicBezTo>
                <a:cubicBezTo>
                  <a:pt x="2130515" y="3155655"/>
                  <a:pt x="2930817" y="2355353"/>
                  <a:pt x="2930817" y="1368323"/>
                </a:cubicBezTo>
                <a:cubicBezTo>
                  <a:pt x="2930817" y="874812"/>
                  <a:pt x="2730741" y="427979"/>
                  <a:pt x="2407287" y="104524"/>
                </a:cubicBezTo>
                <a:close/>
              </a:path>
            </a:pathLst>
          </a:custGeom>
          <a:solidFill>
            <a:schemeClr val="accent2">
              <a:alpha val="3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accent1"/>
              </a:solidFill>
            </a:endParaRPr>
          </a:p>
        </p:txBody>
      </p:sp>
      <p:sp>
        <p:nvSpPr>
          <p:cNvPr id="18" name="Freeform: Shape 17">
            <a:extLst>
              <a:ext uri="{FF2B5EF4-FFF2-40B4-BE49-F238E27FC236}">
                <a16:creationId xmlns:a16="http://schemas.microsoft.com/office/drawing/2014/main" id="{A2B5CBEA-F125-49B6-8335-227C325B11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765207" y="4529611"/>
            <a:ext cx="2426793" cy="2328389"/>
          </a:xfrm>
          <a:custGeom>
            <a:avLst/>
            <a:gdLst>
              <a:gd name="connsiteX0" fmla="*/ 2473947 w 3432581"/>
              <a:gd name="connsiteY0" fmla="*/ 0 h 3293393"/>
              <a:gd name="connsiteX1" fmla="*/ 3209623 w 3432581"/>
              <a:gd name="connsiteY1" fmla="*/ 111224 h 3293393"/>
              <a:gd name="connsiteX2" fmla="*/ 3432581 w 3432581"/>
              <a:gd name="connsiteY2" fmla="*/ 192828 h 3293393"/>
              <a:gd name="connsiteX3" fmla="*/ 3432581 w 3432581"/>
              <a:gd name="connsiteY3" fmla="*/ 3293393 h 3293393"/>
              <a:gd name="connsiteX4" fmla="*/ 141884 w 3432581"/>
              <a:gd name="connsiteY4" fmla="*/ 3293393 h 3293393"/>
              <a:gd name="connsiteX5" fmla="*/ 111224 w 3432581"/>
              <a:gd name="connsiteY5" fmla="*/ 3209623 h 3293393"/>
              <a:gd name="connsiteX6" fmla="*/ 0 w 3432581"/>
              <a:gd name="connsiteY6" fmla="*/ 2473947 h 3293393"/>
              <a:gd name="connsiteX7" fmla="*/ 2473947 w 3432581"/>
              <a:gd name="connsiteY7" fmla="*/ 0 h 32933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32581" h="3293393">
                <a:moveTo>
                  <a:pt x="2473947" y="0"/>
                </a:moveTo>
                <a:cubicBezTo>
                  <a:pt x="2730133" y="0"/>
                  <a:pt x="2977223" y="38940"/>
                  <a:pt x="3209623" y="111224"/>
                </a:cubicBezTo>
                <a:lnTo>
                  <a:pt x="3432581" y="192828"/>
                </a:lnTo>
                <a:lnTo>
                  <a:pt x="3432581" y="3293393"/>
                </a:lnTo>
                <a:lnTo>
                  <a:pt x="141884" y="3293393"/>
                </a:lnTo>
                <a:lnTo>
                  <a:pt x="111224" y="3209623"/>
                </a:lnTo>
                <a:cubicBezTo>
                  <a:pt x="38940" y="2977224"/>
                  <a:pt x="0" y="2730133"/>
                  <a:pt x="0" y="2473947"/>
                </a:cubicBezTo>
                <a:cubicBezTo>
                  <a:pt x="0" y="1107624"/>
                  <a:pt x="1107624" y="0"/>
                  <a:pt x="2473947" y="0"/>
                </a:cubicBezTo>
                <a:close/>
              </a:path>
            </a:pathLst>
          </a:custGeom>
          <a:solidFill>
            <a:srgbClr val="FFFF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20" name="Freeform: Shape 19">
            <a:extLst>
              <a:ext uri="{FF2B5EF4-FFF2-40B4-BE49-F238E27FC236}">
                <a16:creationId xmlns:a16="http://schemas.microsoft.com/office/drawing/2014/main" id="{EECD79B5-5FC5-495F-BFD6-346C16E787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765207" y="4529611"/>
            <a:ext cx="2426793" cy="2328389"/>
          </a:xfrm>
          <a:custGeom>
            <a:avLst/>
            <a:gdLst>
              <a:gd name="connsiteX0" fmla="*/ 2473947 w 3432581"/>
              <a:gd name="connsiteY0" fmla="*/ 0 h 3293393"/>
              <a:gd name="connsiteX1" fmla="*/ 3209623 w 3432581"/>
              <a:gd name="connsiteY1" fmla="*/ 111224 h 3293393"/>
              <a:gd name="connsiteX2" fmla="*/ 3432581 w 3432581"/>
              <a:gd name="connsiteY2" fmla="*/ 192828 h 3293393"/>
              <a:gd name="connsiteX3" fmla="*/ 3432581 w 3432581"/>
              <a:gd name="connsiteY3" fmla="*/ 3293393 h 3293393"/>
              <a:gd name="connsiteX4" fmla="*/ 141884 w 3432581"/>
              <a:gd name="connsiteY4" fmla="*/ 3293393 h 3293393"/>
              <a:gd name="connsiteX5" fmla="*/ 111224 w 3432581"/>
              <a:gd name="connsiteY5" fmla="*/ 3209623 h 3293393"/>
              <a:gd name="connsiteX6" fmla="*/ 0 w 3432581"/>
              <a:gd name="connsiteY6" fmla="*/ 2473947 h 3293393"/>
              <a:gd name="connsiteX7" fmla="*/ 2473947 w 3432581"/>
              <a:gd name="connsiteY7" fmla="*/ 0 h 32933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32581" h="3293393">
                <a:moveTo>
                  <a:pt x="2473947" y="0"/>
                </a:moveTo>
                <a:cubicBezTo>
                  <a:pt x="2730133" y="0"/>
                  <a:pt x="2977223" y="38940"/>
                  <a:pt x="3209623" y="111224"/>
                </a:cubicBezTo>
                <a:lnTo>
                  <a:pt x="3432581" y="192828"/>
                </a:lnTo>
                <a:lnTo>
                  <a:pt x="3432581" y="3293393"/>
                </a:lnTo>
                <a:lnTo>
                  <a:pt x="141884" y="3293393"/>
                </a:lnTo>
                <a:lnTo>
                  <a:pt x="111224" y="3209623"/>
                </a:lnTo>
                <a:cubicBezTo>
                  <a:pt x="38940" y="2977224"/>
                  <a:pt x="0" y="2730133"/>
                  <a:pt x="0" y="2473947"/>
                </a:cubicBezTo>
                <a:cubicBezTo>
                  <a:pt x="0" y="1107624"/>
                  <a:pt x="1107624" y="0"/>
                  <a:pt x="2473947" y="0"/>
                </a:cubicBezTo>
                <a:close/>
              </a:path>
            </a:pathLst>
          </a:custGeom>
          <a:solidFill>
            <a:schemeClr val="accent6">
              <a:alpha val="3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22" name="Rectangle 21">
            <a:extLst>
              <a:ext uri="{FF2B5EF4-FFF2-40B4-BE49-F238E27FC236}">
                <a16:creationId xmlns:a16="http://schemas.microsoft.com/office/drawing/2014/main" id="{2C1D3151-5F97-4860-B56C-C98BD62CC2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21898" y="819446"/>
            <a:ext cx="8751370" cy="5402463"/>
          </a:xfrm>
          <a:prstGeom prst="rect">
            <a:avLst/>
          </a:prstGeom>
          <a:solidFill>
            <a:srgbClr val="FFFF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32D9D048-3063-435A-8C23-26C1907E96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21898" y="819446"/>
            <a:ext cx="8751370" cy="5402463"/>
          </a:xfrm>
          <a:prstGeom prst="rect">
            <a:avLst/>
          </a:prstGeom>
          <a:solidFill>
            <a:schemeClr val="accent2">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8DE96824-E506-4448-8704-5EC7BF7BC5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20315" y="727769"/>
            <a:ext cx="8751370" cy="5402463"/>
          </a:xfrm>
          <a:prstGeom prst="rect">
            <a:avLst/>
          </a:prstGeom>
          <a:solidFill>
            <a:schemeClr val="tx1"/>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F8E7BF19-041C-48F3-AE8F-ED0E6EA71553}"/>
              </a:ext>
            </a:extLst>
          </p:cNvPr>
          <p:cNvSpPr>
            <a:spLocks noGrp="1"/>
          </p:cNvSpPr>
          <p:nvPr>
            <p:ph type="title"/>
          </p:nvPr>
        </p:nvSpPr>
        <p:spPr>
          <a:xfrm>
            <a:off x="2381534" y="1344304"/>
            <a:ext cx="7451678" cy="2843702"/>
          </a:xfrm>
        </p:spPr>
        <p:txBody>
          <a:bodyPr vert="horz" lIns="91440" tIns="45720" rIns="91440" bIns="45720" rtlCol="0" anchor="b">
            <a:normAutofit/>
          </a:bodyPr>
          <a:lstStyle/>
          <a:p>
            <a:pPr algn="ctr"/>
            <a:r>
              <a:rPr lang="en-US" sz="5400" kern="1200">
                <a:solidFill>
                  <a:schemeClr val="bg1"/>
                </a:solidFill>
                <a:latin typeface="+mj-lt"/>
                <a:ea typeface="+mj-ea"/>
                <a:cs typeface="+mj-cs"/>
              </a:rPr>
              <a:t>Para comenzar ¿Quién habla de esto?</a:t>
            </a:r>
          </a:p>
        </p:txBody>
      </p:sp>
      <p:sp>
        <p:nvSpPr>
          <p:cNvPr id="28" name="Oval 27">
            <a:extLst>
              <a:ext uri="{FF2B5EF4-FFF2-40B4-BE49-F238E27FC236}">
                <a16:creationId xmlns:a16="http://schemas.microsoft.com/office/drawing/2014/main" id="{4D1A5E71-B6B6-486A-8CDC-C7ABD9B903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29446" y="4786746"/>
            <a:ext cx="620727" cy="620727"/>
          </a:xfrm>
          <a:prstGeom prst="ellipse">
            <a:avLst/>
          </a:prstGeom>
          <a:solidFill>
            <a:srgbClr val="FFFF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0" name="Oval 29">
            <a:extLst>
              <a:ext uri="{FF2B5EF4-FFF2-40B4-BE49-F238E27FC236}">
                <a16:creationId xmlns:a16="http://schemas.microsoft.com/office/drawing/2014/main" id="{B6C541AE-9B02-44C0-B8C6-B2DEA7ED38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29446" y="4786746"/>
            <a:ext cx="620727" cy="620727"/>
          </a:xfrm>
          <a:prstGeom prst="ellipse">
            <a:avLst/>
          </a:prstGeom>
          <a:solidFill>
            <a:schemeClr val="accent6">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13603967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5A0118C5-4F8D-4CF4-BADD-53FEACC6C4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Freeform: Shape 10">
            <a:extLst>
              <a:ext uri="{FF2B5EF4-FFF2-40B4-BE49-F238E27FC236}">
                <a16:creationId xmlns:a16="http://schemas.microsoft.com/office/drawing/2014/main" id="{F98F79A4-A6C7-4101-B1E9-27E05CB7CF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2"/>
            <a:ext cx="2232251" cy="2361890"/>
          </a:xfrm>
          <a:custGeom>
            <a:avLst/>
            <a:gdLst>
              <a:gd name="connsiteX0" fmla="*/ 2292284 w 3871489"/>
              <a:gd name="connsiteY0" fmla="*/ 0 h 4096327"/>
              <a:gd name="connsiteX1" fmla="*/ 3500914 w 3871489"/>
              <a:gd name="connsiteY1" fmla="*/ 0 h 4096327"/>
              <a:gd name="connsiteX2" fmla="*/ 3542229 w 3871489"/>
              <a:gd name="connsiteY2" fmla="*/ 68006 h 4096327"/>
              <a:gd name="connsiteX3" fmla="*/ 3871489 w 3871489"/>
              <a:gd name="connsiteY3" fmla="*/ 1368323 h 4096327"/>
              <a:gd name="connsiteX4" fmla="*/ 1143485 w 3871489"/>
              <a:gd name="connsiteY4" fmla="*/ 4096327 h 4096327"/>
              <a:gd name="connsiteX5" fmla="*/ 81633 w 3871489"/>
              <a:gd name="connsiteY5" fmla="*/ 3881944 h 4096327"/>
              <a:gd name="connsiteX6" fmla="*/ 0 w 3871489"/>
              <a:gd name="connsiteY6" fmla="*/ 3842618 h 4096327"/>
              <a:gd name="connsiteX7" fmla="*/ 0 w 3871489"/>
              <a:gd name="connsiteY7" fmla="*/ 2741475 h 4096327"/>
              <a:gd name="connsiteX8" fmla="*/ 6615 w 3871489"/>
              <a:gd name="connsiteY8" fmla="*/ 2747487 h 4096327"/>
              <a:gd name="connsiteX9" fmla="*/ 1143485 w 3871489"/>
              <a:gd name="connsiteY9" fmla="*/ 3155655 h 4096327"/>
              <a:gd name="connsiteX10" fmla="*/ 2930817 w 3871489"/>
              <a:gd name="connsiteY10" fmla="*/ 1368323 h 4096327"/>
              <a:gd name="connsiteX11" fmla="*/ 2407287 w 3871489"/>
              <a:gd name="connsiteY11" fmla="*/ 104524 h 4096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871489" h="4096327">
                <a:moveTo>
                  <a:pt x="2292284" y="0"/>
                </a:moveTo>
                <a:lnTo>
                  <a:pt x="3500914" y="0"/>
                </a:lnTo>
                <a:lnTo>
                  <a:pt x="3542229" y="68006"/>
                </a:lnTo>
                <a:cubicBezTo>
                  <a:pt x="3752213" y="454545"/>
                  <a:pt x="3871489" y="897507"/>
                  <a:pt x="3871489" y="1368323"/>
                </a:cubicBezTo>
                <a:cubicBezTo>
                  <a:pt x="3871489" y="2874936"/>
                  <a:pt x="2650098" y="4096327"/>
                  <a:pt x="1143485" y="4096327"/>
                </a:cubicBezTo>
                <a:cubicBezTo>
                  <a:pt x="766832" y="4096327"/>
                  <a:pt x="408006" y="4019990"/>
                  <a:pt x="81633" y="3881944"/>
                </a:cubicBezTo>
                <a:lnTo>
                  <a:pt x="0" y="3842618"/>
                </a:lnTo>
                <a:lnTo>
                  <a:pt x="0" y="2741475"/>
                </a:lnTo>
                <a:lnTo>
                  <a:pt x="6615" y="2747487"/>
                </a:lnTo>
                <a:cubicBezTo>
                  <a:pt x="315579" y="3002472"/>
                  <a:pt x="711663" y="3155655"/>
                  <a:pt x="1143485" y="3155655"/>
                </a:cubicBezTo>
                <a:cubicBezTo>
                  <a:pt x="2130515" y="3155655"/>
                  <a:pt x="2930817" y="2355353"/>
                  <a:pt x="2930817" y="1368323"/>
                </a:cubicBezTo>
                <a:cubicBezTo>
                  <a:pt x="2930817" y="874812"/>
                  <a:pt x="2730741" y="427979"/>
                  <a:pt x="2407287" y="104524"/>
                </a:cubicBezTo>
                <a:close/>
              </a:path>
            </a:pathLst>
          </a:custGeom>
          <a:solidFill>
            <a:srgbClr val="FFFF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accent1"/>
              </a:solidFill>
            </a:endParaRPr>
          </a:p>
        </p:txBody>
      </p:sp>
      <p:sp>
        <p:nvSpPr>
          <p:cNvPr id="2" name="Título 1">
            <a:extLst>
              <a:ext uri="{FF2B5EF4-FFF2-40B4-BE49-F238E27FC236}">
                <a16:creationId xmlns:a16="http://schemas.microsoft.com/office/drawing/2014/main" id="{22F5109D-D14F-4485-8662-506F28A93B4A}"/>
              </a:ext>
            </a:extLst>
          </p:cNvPr>
          <p:cNvSpPr>
            <a:spLocks noGrp="1"/>
          </p:cNvSpPr>
          <p:nvPr>
            <p:ph type="title"/>
          </p:nvPr>
        </p:nvSpPr>
        <p:spPr>
          <a:xfrm>
            <a:off x="2232252" y="570435"/>
            <a:ext cx="4463623" cy="1314996"/>
          </a:xfrm>
        </p:spPr>
        <p:txBody>
          <a:bodyPr anchor="b">
            <a:normAutofit/>
          </a:bodyPr>
          <a:lstStyle/>
          <a:p>
            <a:r>
              <a:rPr lang="es-MX" sz="3700" dirty="0">
                <a:solidFill>
                  <a:schemeClr val="bg1"/>
                </a:solidFill>
              </a:rPr>
              <a:t>Cornelius Castoriadis (1922-1997)</a:t>
            </a:r>
          </a:p>
        </p:txBody>
      </p:sp>
      <p:sp>
        <p:nvSpPr>
          <p:cNvPr id="18" name="Freeform: Shape 12">
            <a:extLst>
              <a:ext uri="{FF2B5EF4-FFF2-40B4-BE49-F238E27FC236}">
                <a16:creationId xmlns:a16="http://schemas.microsoft.com/office/drawing/2014/main" id="{79AFCB35-9C04-4524-A0B1-57FF6865D0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92656"/>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7963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283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7963"/>
                </a:lnTo>
                <a:lnTo>
                  <a:pt x="1613277" y="39017"/>
                </a:lnTo>
                <a:lnTo>
                  <a:pt x="1374516" y="277779"/>
                </a:lnTo>
                <a:lnTo>
                  <a:pt x="1135754" y="39017"/>
                </a:lnTo>
                <a:lnTo>
                  <a:pt x="896745" y="277779"/>
                </a:lnTo>
                <a:lnTo>
                  <a:pt x="657984" y="39017"/>
                </a:lnTo>
                <a:lnTo>
                  <a:pt x="419222" y="277779"/>
                </a:lnTo>
                <a:lnTo>
                  <a:pt x="180458" y="39017"/>
                </a:lnTo>
                <a:lnTo>
                  <a:pt x="0" y="219283"/>
                </a:lnTo>
                <a:lnTo>
                  <a:pt x="0" y="180458"/>
                </a:lnTo>
                <a:close/>
              </a:path>
            </a:pathLst>
          </a:custGeom>
          <a:solidFill>
            <a:schemeClr val="bg1"/>
          </a:solidFill>
          <a:ln w="9525" cap="flat">
            <a:noFill/>
            <a:prstDash val="solid"/>
            <a:miter/>
          </a:ln>
        </p:spPr>
        <p:txBody>
          <a:bodyPr wrap="square" rtlCol="0" anchor="ctr">
            <a:noAutofit/>
          </a:bodyPr>
          <a:lstStyle/>
          <a:p>
            <a:endParaRPr lang="en-US"/>
          </a:p>
        </p:txBody>
      </p:sp>
      <p:sp>
        <p:nvSpPr>
          <p:cNvPr id="15" name="Freeform: Shape 14">
            <a:extLst>
              <a:ext uri="{FF2B5EF4-FFF2-40B4-BE49-F238E27FC236}">
                <a16:creationId xmlns:a16="http://schemas.microsoft.com/office/drawing/2014/main" id="{D11AD2AD-0BA0-4DD3-8EEA-84686A0E71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32391"/>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8208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475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8208"/>
                </a:lnTo>
                <a:lnTo>
                  <a:pt x="1613277" y="39017"/>
                </a:lnTo>
                <a:lnTo>
                  <a:pt x="1374516" y="277779"/>
                </a:lnTo>
                <a:lnTo>
                  <a:pt x="1135754" y="39017"/>
                </a:lnTo>
                <a:lnTo>
                  <a:pt x="896745" y="277779"/>
                </a:lnTo>
                <a:lnTo>
                  <a:pt x="657984" y="39017"/>
                </a:lnTo>
                <a:lnTo>
                  <a:pt x="419222" y="277779"/>
                </a:lnTo>
                <a:lnTo>
                  <a:pt x="180458" y="39017"/>
                </a:lnTo>
                <a:lnTo>
                  <a:pt x="0" y="219475"/>
                </a:lnTo>
                <a:lnTo>
                  <a:pt x="0" y="180458"/>
                </a:lnTo>
                <a:close/>
              </a:path>
            </a:pathLst>
          </a:custGeom>
          <a:solidFill>
            <a:schemeClr val="bg1"/>
          </a:solidFill>
          <a:ln w="9525" cap="flat">
            <a:noFill/>
            <a:prstDash val="solid"/>
            <a:miter/>
          </a:ln>
        </p:spPr>
        <p:txBody>
          <a:bodyPr wrap="square" rtlCol="0" anchor="ctr">
            <a:noAutofit/>
          </a:bodyPr>
          <a:lstStyle/>
          <a:p>
            <a:endParaRPr lang="en-US"/>
          </a:p>
        </p:txBody>
      </p:sp>
      <p:sp>
        <p:nvSpPr>
          <p:cNvPr id="3" name="Marcador de contenido 2">
            <a:extLst>
              <a:ext uri="{FF2B5EF4-FFF2-40B4-BE49-F238E27FC236}">
                <a16:creationId xmlns:a16="http://schemas.microsoft.com/office/drawing/2014/main" id="{E7B8DA38-47DF-4663-B000-E4244BBBDCA2}"/>
              </a:ext>
            </a:extLst>
          </p:cNvPr>
          <p:cNvSpPr>
            <a:spLocks noGrp="1"/>
          </p:cNvSpPr>
          <p:nvPr>
            <p:ph idx="1"/>
          </p:nvPr>
        </p:nvSpPr>
        <p:spPr>
          <a:xfrm>
            <a:off x="2232252" y="2125737"/>
            <a:ext cx="4463623" cy="4044463"/>
          </a:xfrm>
        </p:spPr>
        <p:txBody>
          <a:bodyPr>
            <a:normAutofit/>
          </a:bodyPr>
          <a:lstStyle/>
          <a:p>
            <a:pPr marL="0" indent="0" algn="just">
              <a:buNone/>
            </a:pPr>
            <a:r>
              <a:rPr lang="es-MX" sz="2600" dirty="0">
                <a:solidFill>
                  <a:schemeClr val="bg1"/>
                </a:solidFill>
              </a:rPr>
              <a:t>Castoriadis hace un aporte importante a la psicología social mediante el termino “imaginario social” el cual acuña en una de sus obras más conocidas “La institución imaginaria de la sociedad” (1975). En su obra hace una relación entre las instituciones, lo simbólico y lo imaginario. </a:t>
            </a:r>
          </a:p>
        </p:txBody>
      </p:sp>
      <p:sp>
        <p:nvSpPr>
          <p:cNvPr id="17" name="Freeform: Shape 16">
            <a:extLst>
              <a:ext uri="{FF2B5EF4-FFF2-40B4-BE49-F238E27FC236}">
                <a16:creationId xmlns:a16="http://schemas.microsoft.com/office/drawing/2014/main" id="{83C8019B-3985-409B-9B87-494B974EE9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2"/>
            <a:ext cx="2232251" cy="2361890"/>
          </a:xfrm>
          <a:custGeom>
            <a:avLst/>
            <a:gdLst>
              <a:gd name="connsiteX0" fmla="*/ 2292284 w 3871489"/>
              <a:gd name="connsiteY0" fmla="*/ 0 h 4096327"/>
              <a:gd name="connsiteX1" fmla="*/ 3500914 w 3871489"/>
              <a:gd name="connsiteY1" fmla="*/ 0 h 4096327"/>
              <a:gd name="connsiteX2" fmla="*/ 3542229 w 3871489"/>
              <a:gd name="connsiteY2" fmla="*/ 68006 h 4096327"/>
              <a:gd name="connsiteX3" fmla="*/ 3871489 w 3871489"/>
              <a:gd name="connsiteY3" fmla="*/ 1368323 h 4096327"/>
              <a:gd name="connsiteX4" fmla="*/ 1143485 w 3871489"/>
              <a:gd name="connsiteY4" fmla="*/ 4096327 h 4096327"/>
              <a:gd name="connsiteX5" fmla="*/ 81633 w 3871489"/>
              <a:gd name="connsiteY5" fmla="*/ 3881944 h 4096327"/>
              <a:gd name="connsiteX6" fmla="*/ 0 w 3871489"/>
              <a:gd name="connsiteY6" fmla="*/ 3842618 h 4096327"/>
              <a:gd name="connsiteX7" fmla="*/ 0 w 3871489"/>
              <a:gd name="connsiteY7" fmla="*/ 2741475 h 4096327"/>
              <a:gd name="connsiteX8" fmla="*/ 6615 w 3871489"/>
              <a:gd name="connsiteY8" fmla="*/ 2747487 h 4096327"/>
              <a:gd name="connsiteX9" fmla="*/ 1143485 w 3871489"/>
              <a:gd name="connsiteY9" fmla="*/ 3155655 h 4096327"/>
              <a:gd name="connsiteX10" fmla="*/ 2930817 w 3871489"/>
              <a:gd name="connsiteY10" fmla="*/ 1368323 h 4096327"/>
              <a:gd name="connsiteX11" fmla="*/ 2407287 w 3871489"/>
              <a:gd name="connsiteY11" fmla="*/ 104524 h 4096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871489" h="4096327">
                <a:moveTo>
                  <a:pt x="2292284" y="0"/>
                </a:moveTo>
                <a:lnTo>
                  <a:pt x="3500914" y="0"/>
                </a:lnTo>
                <a:lnTo>
                  <a:pt x="3542229" y="68006"/>
                </a:lnTo>
                <a:cubicBezTo>
                  <a:pt x="3752213" y="454545"/>
                  <a:pt x="3871489" y="897507"/>
                  <a:pt x="3871489" y="1368323"/>
                </a:cubicBezTo>
                <a:cubicBezTo>
                  <a:pt x="3871489" y="2874936"/>
                  <a:pt x="2650098" y="4096327"/>
                  <a:pt x="1143485" y="4096327"/>
                </a:cubicBezTo>
                <a:cubicBezTo>
                  <a:pt x="766832" y="4096327"/>
                  <a:pt x="408006" y="4019990"/>
                  <a:pt x="81633" y="3881944"/>
                </a:cubicBezTo>
                <a:lnTo>
                  <a:pt x="0" y="3842618"/>
                </a:lnTo>
                <a:lnTo>
                  <a:pt x="0" y="2741475"/>
                </a:lnTo>
                <a:lnTo>
                  <a:pt x="6615" y="2747487"/>
                </a:lnTo>
                <a:cubicBezTo>
                  <a:pt x="315579" y="3002472"/>
                  <a:pt x="711663" y="3155655"/>
                  <a:pt x="1143485" y="3155655"/>
                </a:cubicBezTo>
                <a:cubicBezTo>
                  <a:pt x="2130515" y="3155655"/>
                  <a:pt x="2930817" y="2355353"/>
                  <a:pt x="2930817" y="1368323"/>
                </a:cubicBezTo>
                <a:cubicBezTo>
                  <a:pt x="2930817" y="874812"/>
                  <a:pt x="2730741" y="427979"/>
                  <a:pt x="2407287" y="104524"/>
                </a:cubicBezTo>
                <a:close/>
              </a:path>
            </a:pathLst>
          </a:custGeom>
          <a:solidFill>
            <a:schemeClr val="accent6">
              <a:alpha val="3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accent1"/>
              </a:solidFill>
            </a:endParaRPr>
          </a:p>
        </p:txBody>
      </p:sp>
      <p:sp>
        <p:nvSpPr>
          <p:cNvPr id="19" name="Freeform: Shape 18">
            <a:extLst>
              <a:ext uri="{FF2B5EF4-FFF2-40B4-BE49-F238E27FC236}">
                <a16:creationId xmlns:a16="http://schemas.microsoft.com/office/drawing/2014/main" id="{9E5C5460-229E-46C8-A712-CC31798542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59419" y="3564607"/>
            <a:ext cx="3432581" cy="3293393"/>
          </a:xfrm>
          <a:custGeom>
            <a:avLst/>
            <a:gdLst>
              <a:gd name="connsiteX0" fmla="*/ 2473947 w 3432581"/>
              <a:gd name="connsiteY0" fmla="*/ 0 h 3293393"/>
              <a:gd name="connsiteX1" fmla="*/ 3209623 w 3432581"/>
              <a:gd name="connsiteY1" fmla="*/ 111224 h 3293393"/>
              <a:gd name="connsiteX2" fmla="*/ 3432581 w 3432581"/>
              <a:gd name="connsiteY2" fmla="*/ 192828 h 3293393"/>
              <a:gd name="connsiteX3" fmla="*/ 3432581 w 3432581"/>
              <a:gd name="connsiteY3" fmla="*/ 3293393 h 3293393"/>
              <a:gd name="connsiteX4" fmla="*/ 141884 w 3432581"/>
              <a:gd name="connsiteY4" fmla="*/ 3293393 h 3293393"/>
              <a:gd name="connsiteX5" fmla="*/ 111224 w 3432581"/>
              <a:gd name="connsiteY5" fmla="*/ 3209623 h 3293393"/>
              <a:gd name="connsiteX6" fmla="*/ 0 w 3432581"/>
              <a:gd name="connsiteY6" fmla="*/ 2473947 h 3293393"/>
              <a:gd name="connsiteX7" fmla="*/ 2473947 w 3432581"/>
              <a:gd name="connsiteY7" fmla="*/ 0 h 32933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32581" h="3293393">
                <a:moveTo>
                  <a:pt x="2473947" y="0"/>
                </a:moveTo>
                <a:cubicBezTo>
                  <a:pt x="2730133" y="0"/>
                  <a:pt x="2977223" y="38940"/>
                  <a:pt x="3209623" y="111224"/>
                </a:cubicBezTo>
                <a:lnTo>
                  <a:pt x="3432581" y="192828"/>
                </a:lnTo>
                <a:lnTo>
                  <a:pt x="3432581" y="3293393"/>
                </a:lnTo>
                <a:lnTo>
                  <a:pt x="141884" y="3293393"/>
                </a:lnTo>
                <a:lnTo>
                  <a:pt x="111224" y="3209623"/>
                </a:lnTo>
                <a:cubicBezTo>
                  <a:pt x="38940" y="2977224"/>
                  <a:pt x="0" y="2730133"/>
                  <a:pt x="0" y="2473947"/>
                </a:cubicBezTo>
                <a:cubicBezTo>
                  <a:pt x="0" y="1107624"/>
                  <a:pt x="1107624" y="0"/>
                  <a:pt x="2473947" y="0"/>
                </a:cubicBezTo>
                <a:close/>
              </a:path>
            </a:pathLst>
          </a:custGeom>
          <a:solidFill>
            <a:srgbClr val="FFFF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21" name="Freeform: Shape 20">
            <a:extLst>
              <a:ext uri="{FF2B5EF4-FFF2-40B4-BE49-F238E27FC236}">
                <a16:creationId xmlns:a16="http://schemas.microsoft.com/office/drawing/2014/main" id="{B85A4DB3-61AA-49A1-85A9-B3397CD519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59419" y="3564607"/>
            <a:ext cx="3432581" cy="3293393"/>
          </a:xfrm>
          <a:custGeom>
            <a:avLst/>
            <a:gdLst>
              <a:gd name="connsiteX0" fmla="*/ 2473947 w 3432581"/>
              <a:gd name="connsiteY0" fmla="*/ 0 h 3293393"/>
              <a:gd name="connsiteX1" fmla="*/ 3209623 w 3432581"/>
              <a:gd name="connsiteY1" fmla="*/ 111224 h 3293393"/>
              <a:gd name="connsiteX2" fmla="*/ 3432581 w 3432581"/>
              <a:gd name="connsiteY2" fmla="*/ 192828 h 3293393"/>
              <a:gd name="connsiteX3" fmla="*/ 3432581 w 3432581"/>
              <a:gd name="connsiteY3" fmla="*/ 3293393 h 3293393"/>
              <a:gd name="connsiteX4" fmla="*/ 141884 w 3432581"/>
              <a:gd name="connsiteY4" fmla="*/ 3293393 h 3293393"/>
              <a:gd name="connsiteX5" fmla="*/ 111224 w 3432581"/>
              <a:gd name="connsiteY5" fmla="*/ 3209623 h 3293393"/>
              <a:gd name="connsiteX6" fmla="*/ 0 w 3432581"/>
              <a:gd name="connsiteY6" fmla="*/ 2473947 h 3293393"/>
              <a:gd name="connsiteX7" fmla="*/ 2473947 w 3432581"/>
              <a:gd name="connsiteY7" fmla="*/ 0 h 32933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32581" h="3293393">
                <a:moveTo>
                  <a:pt x="2473947" y="0"/>
                </a:moveTo>
                <a:cubicBezTo>
                  <a:pt x="2730133" y="0"/>
                  <a:pt x="2977223" y="38940"/>
                  <a:pt x="3209623" y="111224"/>
                </a:cubicBezTo>
                <a:lnTo>
                  <a:pt x="3432581" y="192828"/>
                </a:lnTo>
                <a:lnTo>
                  <a:pt x="3432581" y="3293393"/>
                </a:lnTo>
                <a:lnTo>
                  <a:pt x="141884" y="3293393"/>
                </a:lnTo>
                <a:lnTo>
                  <a:pt x="111224" y="3209623"/>
                </a:lnTo>
                <a:cubicBezTo>
                  <a:pt x="38940" y="2977224"/>
                  <a:pt x="0" y="2730133"/>
                  <a:pt x="0" y="2473947"/>
                </a:cubicBezTo>
                <a:cubicBezTo>
                  <a:pt x="0" y="1107624"/>
                  <a:pt x="1107624" y="0"/>
                  <a:pt x="2473947" y="0"/>
                </a:cubicBezTo>
                <a:close/>
              </a:path>
            </a:pathLst>
          </a:custGeom>
          <a:solidFill>
            <a:schemeClr val="accent2">
              <a:alpha val="3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pic>
        <p:nvPicPr>
          <p:cNvPr id="4" name="Imagen 3">
            <a:extLst>
              <a:ext uri="{FF2B5EF4-FFF2-40B4-BE49-F238E27FC236}">
                <a16:creationId xmlns:a16="http://schemas.microsoft.com/office/drawing/2014/main" id="{2070B039-392B-4AB4-8B5C-78210FB3EB90}"/>
              </a:ext>
            </a:extLst>
          </p:cNvPr>
          <p:cNvPicPr>
            <a:picLocks noChangeAspect="1"/>
          </p:cNvPicPr>
          <p:nvPr/>
        </p:nvPicPr>
        <p:blipFill rotWithShape="1">
          <a:blip r:embed="rId2"/>
          <a:srcRect l="912" r="31935" b="2"/>
          <a:stretch/>
        </p:blipFill>
        <p:spPr>
          <a:xfrm>
            <a:off x="7020480" y="871280"/>
            <a:ext cx="4415738" cy="4415738"/>
          </a:xfrm>
          <a:custGeom>
            <a:avLst/>
            <a:gdLst/>
            <a:ahLst/>
            <a:cxnLst/>
            <a:rect l="l" t="t" r="r" b="b"/>
            <a:pathLst>
              <a:path w="2452978" h="2452978">
                <a:moveTo>
                  <a:pt x="1226489" y="0"/>
                </a:moveTo>
                <a:cubicBezTo>
                  <a:pt x="1903860" y="0"/>
                  <a:pt x="2452978" y="549118"/>
                  <a:pt x="2452978" y="1226489"/>
                </a:cubicBezTo>
                <a:cubicBezTo>
                  <a:pt x="2452978" y="1903860"/>
                  <a:pt x="1903860" y="2452978"/>
                  <a:pt x="1226489" y="2452978"/>
                </a:cubicBezTo>
                <a:cubicBezTo>
                  <a:pt x="549118" y="2452978"/>
                  <a:pt x="0" y="1903860"/>
                  <a:pt x="0" y="1226489"/>
                </a:cubicBezTo>
                <a:cubicBezTo>
                  <a:pt x="0" y="549118"/>
                  <a:pt x="549118" y="0"/>
                  <a:pt x="1226489" y="0"/>
                </a:cubicBezTo>
                <a:close/>
              </a:path>
            </a:pathLst>
          </a:custGeom>
        </p:spPr>
      </p:pic>
      <p:grpSp>
        <p:nvGrpSpPr>
          <p:cNvPr id="23" name="Graphic 185">
            <a:extLst>
              <a:ext uri="{FF2B5EF4-FFF2-40B4-BE49-F238E27FC236}">
                <a16:creationId xmlns:a16="http://schemas.microsoft.com/office/drawing/2014/main" id="{0C156BF8-7FF7-440F-BE2B-417DFFE8BFA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428634" y="5987064"/>
            <a:ext cx="1054466" cy="469689"/>
            <a:chOff x="9841624" y="4115729"/>
            <a:chExt cx="602169" cy="268223"/>
          </a:xfrm>
          <a:solidFill>
            <a:schemeClr val="bg1"/>
          </a:solidFill>
        </p:grpSpPr>
        <p:sp>
          <p:nvSpPr>
            <p:cNvPr id="24" name="Freeform: Shape 23">
              <a:extLst>
                <a:ext uri="{FF2B5EF4-FFF2-40B4-BE49-F238E27FC236}">
                  <a16:creationId xmlns:a16="http://schemas.microsoft.com/office/drawing/2014/main" id="{B7067280-C3E7-4DF6-A345-B9FEF6EF8D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25" name="Freeform: Shape 24">
              <a:extLst>
                <a:ext uri="{FF2B5EF4-FFF2-40B4-BE49-F238E27FC236}">
                  <a16:creationId xmlns:a16="http://schemas.microsoft.com/office/drawing/2014/main" id="{A78365A8-666B-4417-9D3C-554E6E6B2C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26" name="Freeform: Shape 25">
              <a:extLst>
                <a:ext uri="{FF2B5EF4-FFF2-40B4-BE49-F238E27FC236}">
                  <a16:creationId xmlns:a16="http://schemas.microsoft.com/office/drawing/2014/main" id="{E71CAAFA-0A31-4308-AB9F-B1C84ABDF9D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27" name="Freeform: Shape 26">
              <a:extLst>
                <a:ext uri="{FF2B5EF4-FFF2-40B4-BE49-F238E27FC236}">
                  <a16:creationId xmlns:a16="http://schemas.microsoft.com/office/drawing/2014/main" id="{96AB1D25-144D-4BB4-A45C-60B8A094F4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28" name="Freeform: Shape 27">
              <a:extLst>
                <a:ext uri="{FF2B5EF4-FFF2-40B4-BE49-F238E27FC236}">
                  <a16:creationId xmlns:a16="http://schemas.microsoft.com/office/drawing/2014/main" id="{069F0FB4-779A-48FC-AC33-784F177C92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grpSp>
    </p:spTree>
    <p:extLst>
      <p:ext uri="{BB962C8B-B14F-4D97-AF65-F5344CB8AC3E}">
        <p14:creationId xmlns:p14="http://schemas.microsoft.com/office/powerpoint/2010/main" val="30271431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4D9F57B-E289-464A-8DA3-954D3DC0C36E}"/>
              </a:ext>
            </a:extLst>
          </p:cNvPr>
          <p:cNvSpPr>
            <a:spLocks noGrp="1"/>
          </p:cNvSpPr>
          <p:nvPr>
            <p:ph type="title"/>
          </p:nvPr>
        </p:nvSpPr>
        <p:spPr>
          <a:xfrm>
            <a:off x="838200" y="365125"/>
            <a:ext cx="5257800" cy="1325563"/>
          </a:xfrm>
        </p:spPr>
        <p:txBody>
          <a:bodyPr/>
          <a:lstStyle/>
          <a:p>
            <a:r>
              <a:rPr lang="es-MX" dirty="0"/>
              <a:t>Lo simbólico </a:t>
            </a:r>
          </a:p>
        </p:txBody>
      </p:sp>
      <p:sp>
        <p:nvSpPr>
          <p:cNvPr id="3" name="Marcador de contenido 2">
            <a:extLst>
              <a:ext uri="{FF2B5EF4-FFF2-40B4-BE49-F238E27FC236}">
                <a16:creationId xmlns:a16="http://schemas.microsoft.com/office/drawing/2014/main" id="{64B6631C-A7A2-4603-9388-62585DB5CBC0}"/>
              </a:ext>
            </a:extLst>
          </p:cNvPr>
          <p:cNvSpPr>
            <a:spLocks noGrp="1"/>
          </p:cNvSpPr>
          <p:nvPr>
            <p:ph idx="1"/>
          </p:nvPr>
        </p:nvSpPr>
        <p:spPr>
          <a:xfrm>
            <a:off x="838200" y="1825625"/>
            <a:ext cx="5118717" cy="2994950"/>
          </a:xfrm>
        </p:spPr>
        <p:txBody>
          <a:bodyPr/>
          <a:lstStyle/>
          <a:p>
            <a:pPr marL="0" indent="0" algn="just">
              <a:buNone/>
            </a:pPr>
            <a:r>
              <a:rPr lang="es-MX" dirty="0"/>
              <a:t>Para comenzar Castoriadis  nos habla sobre lo simbólico. Nos subraya que si bien encontramos esto en el lenguaje, lo simbólico también esta presente en las instituciones. </a:t>
            </a:r>
          </a:p>
        </p:txBody>
      </p:sp>
      <p:graphicFrame>
        <p:nvGraphicFramePr>
          <p:cNvPr id="9" name="Diagrama 8">
            <a:extLst>
              <a:ext uri="{FF2B5EF4-FFF2-40B4-BE49-F238E27FC236}">
                <a16:creationId xmlns:a16="http://schemas.microsoft.com/office/drawing/2014/main" id="{5124EC91-CBFF-4F7D-9021-86BF03F90225}"/>
              </a:ext>
            </a:extLst>
          </p:cNvPr>
          <p:cNvGraphicFramePr/>
          <p:nvPr>
            <p:extLst>
              <p:ext uri="{D42A27DB-BD31-4B8C-83A1-F6EECF244321}">
                <p14:modId xmlns:p14="http://schemas.microsoft.com/office/powerpoint/2010/main" val="2478820326"/>
              </p:ext>
            </p:extLst>
          </p:nvPr>
        </p:nvGraphicFramePr>
        <p:xfrm>
          <a:off x="6418555" y="923278"/>
          <a:ext cx="5437080" cy="521505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205199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7358AEC7-9162-48F4-A109-DACEAEF58FCB}"/>
              </a:ext>
            </a:extLst>
          </p:cNvPr>
          <p:cNvSpPr>
            <a:spLocks noGrp="1"/>
          </p:cNvSpPr>
          <p:nvPr>
            <p:ph idx="1"/>
          </p:nvPr>
        </p:nvSpPr>
        <p:spPr>
          <a:xfrm>
            <a:off x="762000" y="2279018"/>
            <a:ext cx="5314543" cy="3375920"/>
          </a:xfrm>
        </p:spPr>
        <p:txBody>
          <a:bodyPr anchor="t">
            <a:normAutofit/>
          </a:bodyPr>
          <a:lstStyle/>
          <a:p>
            <a:pPr marL="0" indent="0" algn="just">
              <a:buNone/>
            </a:pPr>
            <a:r>
              <a:rPr lang="es-MX" sz="1800" dirty="0"/>
              <a:t>Las instituciones no se reducen a lo simbólico pero es sólo mediante este campo por el cual pueden existir, además que dentro de ellas se genera una red simbólica.</a:t>
            </a:r>
          </a:p>
          <a:p>
            <a:endParaRPr lang="es-MX" sz="1800" dirty="0"/>
          </a:p>
        </p:txBody>
      </p:sp>
      <p:sp>
        <p:nvSpPr>
          <p:cNvPr id="9" name="Freeform: Shape 8">
            <a:extLst>
              <a:ext uri="{FF2B5EF4-FFF2-40B4-BE49-F238E27FC236}">
                <a16:creationId xmlns:a16="http://schemas.microsoft.com/office/drawing/2014/main" id="{CF62D2A7-8207-488C-9F46-316BA81A16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582780" y="-2008"/>
            <a:ext cx="5609220" cy="5840278"/>
          </a:xfrm>
          <a:custGeom>
            <a:avLst/>
            <a:gdLst>
              <a:gd name="connsiteX0" fmla="*/ 0 w 5609220"/>
              <a:gd name="connsiteY0" fmla="*/ 0 h 5840278"/>
              <a:gd name="connsiteX1" fmla="*/ 4637091 w 5609220"/>
              <a:gd name="connsiteY1" fmla="*/ 0 h 5840278"/>
              <a:gd name="connsiteX2" fmla="*/ 4822569 w 5609220"/>
              <a:gd name="connsiteY2" fmla="*/ 204077 h 5840278"/>
              <a:gd name="connsiteX3" fmla="*/ 5609220 w 5609220"/>
              <a:gd name="connsiteY3" fmla="*/ 2395363 h 5840278"/>
              <a:gd name="connsiteX4" fmla="*/ 2164305 w 5609220"/>
              <a:gd name="connsiteY4" fmla="*/ 5840278 h 5840278"/>
              <a:gd name="connsiteX5" fmla="*/ 238220 w 5609220"/>
              <a:gd name="connsiteY5" fmla="*/ 5251941 h 5840278"/>
              <a:gd name="connsiteX6" fmla="*/ 0 w 5609220"/>
              <a:gd name="connsiteY6" fmla="*/ 5073803 h 5840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09220" h="5840278">
                <a:moveTo>
                  <a:pt x="0" y="0"/>
                </a:moveTo>
                <a:lnTo>
                  <a:pt x="4637091" y="0"/>
                </a:lnTo>
                <a:lnTo>
                  <a:pt x="4822569" y="204077"/>
                </a:lnTo>
                <a:cubicBezTo>
                  <a:pt x="5314007" y="799562"/>
                  <a:pt x="5609220" y="1562987"/>
                  <a:pt x="5609220" y="2395363"/>
                </a:cubicBezTo>
                <a:cubicBezTo>
                  <a:pt x="5609220" y="4297937"/>
                  <a:pt x="4066879" y="5840278"/>
                  <a:pt x="2164305" y="5840278"/>
                </a:cubicBezTo>
                <a:cubicBezTo>
                  <a:pt x="1450840" y="5840278"/>
                  <a:pt x="788032" y="5623387"/>
                  <a:pt x="238220" y="5251941"/>
                </a:cubicBezTo>
                <a:lnTo>
                  <a:pt x="0" y="5073803"/>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Imagen 3">
            <a:extLst>
              <a:ext uri="{FF2B5EF4-FFF2-40B4-BE49-F238E27FC236}">
                <a16:creationId xmlns:a16="http://schemas.microsoft.com/office/drawing/2014/main" id="{EDDE30AB-4196-42AD-BAD7-888AAC57332C}"/>
              </a:ext>
            </a:extLst>
          </p:cNvPr>
          <p:cNvPicPr>
            <a:picLocks noChangeAspect="1"/>
          </p:cNvPicPr>
          <p:nvPr/>
        </p:nvPicPr>
        <p:blipFill rotWithShape="1">
          <a:blip r:embed="rId2"/>
          <a:srcRect l="19709" r="8487" b="-1"/>
          <a:stretch/>
        </p:blipFill>
        <p:spPr>
          <a:xfrm>
            <a:off x="6750141" y="-2"/>
            <a:ext cx="5441859" cy="5654940"/>
          </a:xfrm>
          <a:custGeom>
            <a:avLst/>
            <a:gdLst/>
            <a:ahLst/>
            <a:cxnLst/>
            <a:rect l="l" t="t" r="r" b="b"/>
            <a:pathLst>
              <a:path w="5441859" h="5654940">
                <a:moveTo>
                  <a:pt x="1041368" y="0"/>
                </a:moveTo>
                <a:lnTo>
                  <a:pt x="5441859" y="0"/>
                </a:lnTo>
                <a:lnTo>
                  <a:pt x="5441859" y="4820612"/>
                </a:lnTo>
                <a:lnTo>
                  <a:pt x="5285166" y="4957981"/>
                </a:lnTo>
                <a:cubicBezTo>
                  <a:pt x="4729628" y="5394557"/>
                  <a:pt x="4029081" y="5654940"/>
                  <a:pt x="3267719" y="5654940"/>
                </a:cubicBezTo>
                <a:cubicBezTo>
                  <a:pt x="1463008" y="5654940"/>
                  <a:pt x="0" y="4191932"/>
                  <a:pt x="0" y="2387221"/>
                </a:cubicBezTo>
                <a:cubicBezTo>
                  <a:pt x="0" y="1484866"/>
                  <a:pt x="365752" y="667936"/>
                  <a:pt x="957093" y="76595"/>
                </a:cubicBezTo>
                <a:close/>
              </a:path>
            </a:pathLst>
          </a:custGeom>
        </p:spPr>
      </p:pic>
    </p:spTree>
    <p:extLst>
      <p:ext uri="{BB962C8B-B14F-4D97-AF65-F5344CB8AC3E}">
        <p14:creationId xmlns:p14="http://schemas.microsoft.com/office/powerpoint/2010/main" val="3741945166"/>
      </p:ext>
    </p:extLst>
  </p:cSld>
  <p:clrMapOvr>
    <a:overrideClrMapping bg1="dk1" tx1="lt1" bg2="dk2" tx2="lt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AA72BD9-2C5A-4EDC-931F-5AA08EACA0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Imagen 3">
            <a:extLst>
              <a:ext uri="{FF2B5EF4-FFF2-40B4-BE49-F238E27FC236}">
                <a16:creationId xmlns:a16="http://schemas.microsoft.com/office/drawing/2014/main" id="{41F92179-51E3-4FE9-A72B-EC32382ADD9B}"/>
              </a:ext>
            </a:extLst>
          </p:cNvPr>
          <p:cNvPicPr>
            <a:picLocks noChangeAspect="1"/>
          </p:cNvPicPr>
          <p:nvPr/>
        </p:nvPicPr>
        <p:blipFill rotWithShape="1">
          <a:blip r:embed="rId2"/>
          <a:srcRect l="3788" t="9092" r="12875" b="10554"/>
          <a:stretch/>
        </p:blipFill>
        <p:spPr>
          <a:xfrm>
            <a:off x="3638548" y="18288"/>
            <a:ext cx="8553450" cy="6839712"/>
          </a:xfrm>
          <a:prstGeom prst="rect">
            <a:avLst/>
          </a:prstGeom>
        </p:spPr>
      </p:pic>
      <p:sp>
        <p:nvSpPr>
          <p:cNvPr id="11" name="Rectangle 10">
            <a:extLst>
              <a:ext uri="{FF2B5EF4-FFF2-40B4-BE49-F238E27FC236}">
                <a16:creationId xmlns:a16="http://schemas.microsoft.com/office/drawing/2014/main" id="{DD3981AC-7B61-4947-BCF3-F7AA7FA385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9756601" cy="6858000"/>
          </a:xfrm>
          <a:prstGeom prst="rect">
            <a:avLst/>
          </a:prstGeom>
          <a:gradFill>
            <a:gsLst>
              <a:gs pos="58000">
                <a:schemeClr val="bg1"/>
              </a:gs>
              <a:gs pos="35000">
                <a:schemeClr val="bg1">
                  <a:alpha val="78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ítulo 1">
            <a:extLst>
              <a:ext uri="{FF2B5EF4-FFF2-40B4-BE49-F238E27FC236}">
                <a16:creationId xmlns:a16="http://schemas.microsoft.com/office/drawing/2014/main" id="{52E836E7-9C64-42C2-992A-E0EAFDB1FFF8}"/>
              </a:ext>
            </a:extLst>
          </p:cNvPr>
          <p:cNvSpPr>
            <a:spLocks noGrp="1"/>
          </p:cNvSpPr>
          <p:nvPr>
            <p:ph type="title"/>
          </p:nvPr>
        </p:nvSpPr>
        <p:spPr>
          <a:xfrm>
            <a:off x="371094" y="1161288"/>
            <a:ext cx="3438144" cy="1124712"/>
          </a:xfrm>
        </p:spPr>
        <p:txBody>
          <a:bodyPr anchor="b">
            <a:normAutofit/>
          </a:bodyPr>
          <a:lstStyle/>
          <a:p>
            <a:r>
              <a:rPr lang="es-MX" sz="2800"/>
              <a:t>Lo simbólico en el dinero.</a:t>
            </a:r>
          </a:p>
        </p:txBody>
      </p:sp>
      <p:sp>
        <p:nvSpPr>
          <p:cNvPr id="13" name="Rectangle 12">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2559"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5" name="Rectangle 14">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244" y="2443480"/>
            <a:ext cx="3300984"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Marcador de contenido 2">
            <a:extLst>
              <a:ext uri="{FF2B5EF4-FFF2-40B4-BE49-F238E27FC236}">
                <a16:creationId xmlns:a16="http://schemas.microsoft.com/office/drawing/2014/main" id="{680089CA-387E-4B3E-A249-36DE157EC25B}"/>
              </a:ext>
            </a:extLst>
          </p:cNvPr>
          <p:cNvSpPr>
            <a:spLocks noGrp="1"/>
          </p:cNvSpPr>
          <p:nvPr>
            <p:ph idx="1"/>
          </p:nvPr>
        </p:nvSpPr>
        <p:spPr>
          <a:xfrm>
            <a:off x="371094" y="2718054"/>
            <a:ext cx="3438906" cy="3207258"/>
          </a:xfrm>
        </p:spPr>
        <p:txBody>
          <a:bodyPr anchor="t">
            <a:normAutofit/>
          </a:bodyPr>
          <a:lstStyle/>
          <a:p>
            <a:pPr marL="0" indent="0" algn="just">
              <a:buNone/>
            </a:pPr>
            <a:r>
              <a:rPr lang="es-MX" sz="1700" dirty="0"/>
              <a:t>Un ejemplo que nos da Castoriadis sobre como interactúa lo simbólico es mediante el dinero donde un cheque es un símbolo del derecho del asalariado a exigir una cantidad de billetes que son el símbolo de derecho de su poseedor a ejercer una variedad de actos de compra. </a:t>
            </a:r>
          </a:p>
        </p:txBody>
      </p:sp>
    </p:spTree>
    <p:extLst>
      <p:ext uri="{BB962C8B-B14F-4D97-AF65-F5344CB8AC3E}">
        <p14:creationId xmlns:p14="http://schemas.microsoft.com/office/powerpoint/2010/main" val="668390167"/>
      </p:ext>
    </p:extLst>
  </p:cSld>
  <p:clrMapOvr>
    <a:overrideClrMapping bg1="dk1" tx1="lt1" bg2="dk2" tx2="lt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0">
            <a:extLst>
              <a:ext uri="{FF2B5EF4-FFF2-40B4-BE49-F238E27FC236}">
                <a16:creationId xmlns:a16="http://schemas.microsoft.com/office/drawing/2014/main" id="{C5E6CFF1-2F42-4E10-9A97-F116F46F53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Imagen 3">
            <a:extLst>
              <a:ext uri="{FF2B5EF4-FFF2-40B4-BE49-F238E27FC236}">
                <a16:creationId xmlns:a16="http://schemas.microsoft.com/office/drawing/2014/main" id="{48941593-8377-4692-9E1E-93D5EC69CC07}"/>
              </a:ext>
            </a:extLst>
          </p:cNvPr>
          <p:cNvPicPr>
            <a:picLocks noChangeAspect="1"/>
          </p:cNvPicPr>
          <p:nvPr/>
        </p:nvPicPr>
        <p:blipFill rotWithShape="1">
          <a:blip r:embed="rId2">
            <a:alphaModFix amt="35000"/>
          </a:blip>
          <a:srcRect l="11111"/>
          <a:stretch/>
        </p:blipFill>
        <p:spPr>
          <a:xfrm>
            <a:off x="0" y="88243"/>
            <a:ext cx="12191980" cy="6857999"/>
          </a:xfrm>
          <a:prstGeom prst="rect">
            <a:avLst/>
          </a:prstGeom>
        </p:spPr>
      </p:pic>
      <p:sp>
        <p:nvSpPr>
          <p:cNvPr id="2" name="Título 1">
            <a:extLst>
              <a:ext uri="{FF2B5EF4-FFF2-40B4-BE49-F238E27FC236}">
                <a16:creationId xmlns:a16="http://schemas.microsoft.com/office/drawing/2014/main" id="{2EB8CA96-9377-4A5A-92C3-35EF63BA5DD6}"/>
              </a:ext>
            </a:extLst>
          </p:cNvPr>
          <p:cNvSpPr>
            <a:spLocks noGrp="1"/>
          </p:cNvSpPr>
          <p:nvPr>
            <p:ph type="title"/>
          </p:nvPr>
        </p:nvSpPr>
        <p:spPr>
          <a:xfrm>
            <a:off x="838201" y="1065862"/>
            <a:ext cx="3313164" cy="4726276"/>
          </a:xfrm>
        </p:spPr>
        <p:txBody>
          <a:bodyPr>
            <a:normAutofit/>
          </a:bodyPr>
          <a:lstStyle/>
          <a:p>
            <a:pPr algn="r"/>
            <a:r>
              <a:rPr lang="es-MX" sz="4000" dirty="0">
                <a:solidFill>
                  <a:srgbClr val="FFFFFF"/>
                </a:solidFill>
              </a:rPr>
              <a:t>Lo imaginario</a:t>
            </a:r>
          </a:p>
        </p:txBody>
      </p:sp>
      <p:cxnSp>
        <p:nvCxnSpPr>
          <p:cNvPr id="18" name="Straight Connector 12">
            <a:extLst>
              <a:ext uri="{FF2B5EF4-FFF2-40B4-BE49-F238E27FC236}">
                <a16:creationId xmlns:a16="http://schemas.microsoft.com/office/drawing/2014/main" id="{67182200-4859-4C8D-BCBB-55B245C28B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3372" y="2286000"/>
            <a:ext cx="0" cy="2286000"/>
          </a:xfrm>
          <a:prstGeom prst="line">
            <a:avLst/>
          </a:prstGeom>
          <a:ln w="15875">
            <a:solidFill>
              <a:srgbClr val="FFFFFF"/>
            </a:solidFill>
          </a:ln>
        </p:spPr>
        <p:style>
          <a:lnRef idx="1">
            <a:schemeClr val="accent1"/>
          </a:lnRef>
          <a:fillRef idx="0">
            <a:schemeClr val="accent1"/>
          </a:fillRef>
          <a:effectRef idx="0">
            <a:schemeClr val="accent1"/>
          </a:effectRef>
          <a:fontRef idx="minor">
            <a:schemeClr val="tx1"/>
          </a:fontRef>
        </p:style>
      </p:cxnSp>
      <p:sp>
        <p:nvSpPr>
          <p:cNvPr id="3" name="Marcador de contenido 2">
            <a:extLst>
              <a:ext uri="{FF2B5EF4-FFF2-40B4-BE49-F238E27FC236}">
                <a16:creationId xmlns:a16="http://schemas.microsoft.com/office/drawing/2014/main" id="{5232AA70-2F75-4E29-B2D0-92B8D912665B}"/>
              </a:ext>
            </a:extLst>
          </p:cNvPr>
          <p:cNvSpPr>
            <a:spLocks noGrp="1"/>
          </p:cNvSpPr>
          <p:nvPr>
            <p:ph idx="1"/>
          </p:nvPr>
        </p:nvSpPr>
        <p:spPr>
          <a:xfrm>
            <a:off x="5291091" y="363985"/>
            <a:ext cx="5744685" cy="2806004"/>
          </a:xfrm>
        </p:spPr>
        <p:txBody>
          <a:bodyPr anchor="ctr">
            <a:normAutofit/>
          </a:bodyPr>
          <a:lstStyle/>
          <a:p>
            <a:pPr marL="0" indent="0" algn="just">
              <a:buNone/>
            </a:pPr>
            <a:r>
              <a:rPr lang="es-MX" dirty="0">
                <a:solidFill>
                  <a:srgbClr val="FFFFFF"/>
                </a:solidFill>
              </a:rPr>
              <a:t>Castoriadis nos menciona que lo importante de lo simbólico es el componente imaginario que requiere para funcionar. </a:t>
            </a:r>
          </a:p>
        </p:txBody>
      </p:sp>
      <p:sp>
        <p:nvSpPr>
          <p:cNvPr id="6" name="CuadroTexto 5">
            <a:extLst>
              <a:ext uri="{FF2B5EF4-FFF2-40B4-BE49-F238E27FC236}">
                <a16:creationId xmlns:a16="http://schemas.microsoft.com/office/drawing/2014/main" id="{F9339A1B-5272-4BB3-A025-8105FEC55BFF}"/>
              </a:ext>
            </a:extLst>
          </p:cNvPr>
          <p:cNvSpPr txBox="1"/>
          <p:nvPr/>
        </p:nvSpPr>
        <p:spPr>
          <a:xfrm>
            <a:off x="5291091" y="3429000"/>
            <a:ext cx="5744685" cy="3083921"/>
          </a:xfrm>
          <a:prstGeom prst="rect">
            <a:avLst/>
          </a:prstGeom>
          <a:noFill/>
        </p:spPr>
        <p:txBody>
          <a:bodyPr wrap="square" rtlCol="0">
            <a:spAutoFit/>
          </a:bodyPr>
          <a:lstStyle/>
          <a:p>
            <a:pPr algn="just">
              <a:lnSpc>
                <a:spcPct val="90000"/>
              </a:lnSpc>
              <a:spcBef>
                <a:spcPts val="1000"/>
              </a:spcBef>
            </a:pPr>
            <a:r>
              <a:rPr lang="es-MX" sz="2800" dirty="0"/>
              <a:t>Lo imaginario lo entenderá entonces como algo que es “inventado” lo cual puede ser absurdo y carecer de sentido. Por lo que lo imaginario no tiene que ver con lo objetivo. Las imágenes que se presentan están ahí representando otra cosa.</a:t>
            </a:r>
          </a:p>
          <a:p>
            <a:endParaRPr lang="es-MX" dirty="0"/>
          </a:p>
        </p:txBody>
      </p:sp>
    </p:spTree>
    <p:extLst>
      <p:ext uri="{BB962C8B-B14F-4D97-AF65-F5344CB8AC3E}">
        <p14:creationId xmlns:p14="http://schemas.microsoft.com/office/powerpoint/2010/main" val="2121261131"/>
      </p:ext>
    </p:extLst>
  </p:cSld>
  <p:clrMapOvr>
    <a:overrideClrMapping bg1="dk1" tx1="lt1" bg2="dk2" tx2="lt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Uno entre la multitud">
            <a:extLst>
              <a:ext uri="{FF2B5EF4-FFF2-40B4-BE49-F238E27FC236}">
                <a16:creationId xmlns:a16="http://schemas.microsoft.com/office/drawing/2014/main" id="{4E8844BB-E758-4A2E-B11A-E026A4C8AA38}"/>
              </a:ext>
            </a:extLst>
          </p:cNvPr>
          <p:cNvPicPr>
            <a:picLocks noChangeAspect="1"/>
          </p:cNvPicPr>
          <p:nvPr/>
        </p:nvPicPr>
        <p:blipFill rotWithShape="1">
          <a:blip r:embed="rId2"/>
          <a:srcRect r="5200"/>
          <a:stretch/>
        </p:blipFill>
        <p:spPr>
          <a:xfrm>
            <a:off x="3523488" y="10"/>
            <a:ext cx="8668512" cy="6857990"/>
          </a:xfrm>
          <a:prstGeom prst="rect">
            <a:avLst/>
          </a:prstGeom>
        </p:spPr>
      </p:pic>
      <p:sp>
        <p:nvSpPr>
          <p:cNvPr id="11" name="Rectangle 10">
            <a:extLst>
              <a:ext uri="{FF2B5EF4-FFF2-40B4-BE49-F238E27FC236}">
                <a16:creationId xmlns:a16="http://schemas.microsoft.com/office/drawing/2014/main" id="{AB58EF07-17C2-48CF-ABB0-EEF1F17CB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9339206" cy="6858000"/>
          </a:xfrm>
          <a:prstGeom prst="rect">
            <a:avLst/>
          </a:prstGeom>
          <a:gradFill>
            <a:gsLst>
              <a:gs pos="58000">
                <a:schemeClr val="bg1"/>
              </a:gs>
              <a:gs pos="33000">
                <a:schemeClr val="bg1">
                  <a:alpha val="64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ítulo 1">
            <a:extLst>
              <a:ext uri="{FF2B5EF4-FFF2-40B4-BE49-F238E27FC236}">
                <a16:creationId xmlns:a16="http://schemas.microsoft.com/office/drawing/2014/main" id="{99F7547D-A927-45FC-950A-38024BEA519E}"/>
              </a:ext>
            </a:extLst>
          </p:cNvPr>
          <p:cNvSpPr>
            <a:spLocks noGrp="1"/>
          </p:cNvSpPr>
          <p:nvPr>
            <p:ph type="title"/>
          </p:nvPr>
        </p:nvSpPr>
        <p:spPr>
          <a:xfrm>
            <a:off x="477981" y="1122363"/>
            <a:ext cx="4023360" cy="3204134"/>
          </a:xfrm>
        </p:spPr>
        <p:txBody>
          <a:bodyPr vert="horz" lIns="91440" tIns="45720" rIns="91440" bIns="45720" rtlCol="0" anchor="b">
            <a:normAutofit/>
          </a:bodyPr>
          <a:lstStyle/>
          <a:p>
            <a:r>
              <a:rPr lang="en-US" sz="4800" dirty="0" err="1"/>
              <a:t>Dicho</a:t>
            </a:r>
            <a:r>
              <a:rPr lang="en-US" sz="4800" dirty="0"/>
              <a:t> </a:t>
            </a:r>
            <a:r>
              <a:rPr lang="en-US" sz="4800" dirty="0" err="1"/>
              <a:t>esto</a:t>
            </a:r>
            <a:r>
              <a:rPr lang="en-US" sz="4800" dirty="0"/>
              <a:t> ¿</a:t>
            </a:r>
            <a:r>
              <a:rPr lang="en-US" sz="4800" dirty="0" err="1"/>
              <a:t>Qué</a:t>
            </a:r>
            <a:r>
              <a:rPr lang="en-US" sz="4800" dirty="0"/>
              <a:t> es el </a:t>
            </a:r>
            <a:r>
              <a:rPr lang="en-US" sz="4800" dirty="0" err="1"/>
              <a:t>imaginario</a:t>
            </a:r>
            <a:r>
              <a:rPr lang="en-US" sz="4800" dirty="0"/>
              <a:t> social?</a:t>
            </a:r>
          </a:p>
        </p:txBody>
      </p:sp>
      <p:sp>
        <p:nvSpPr>
          <p:cNvPr id="13" name="Rectangle 12">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5" name="Rectangle 14">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95180257"/>
      </p:ext>
    </p:extLst>
  </p:cSld>
  <p:clrMapOvr>
    <a:overrideClrMapping bg1="dk1" tx1="lt1" bg2="dk2" tx2="lt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F56F5174-31D9-4DBB-AAB7-A1FD7BDB13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5614875" cy="6858000"/>
          </a:xfrm>
          <a:prstGeom prst="rect">
            <a:avLst/>
          </a:prstGeom>
          <a:gradFill>
            <a:gsLst>
              <a:gs pos="0">
                <a:schemeClr val="accent2"/>
              </a:gs>
              <a:gs pos="25000">
                <a:schemeClr val="accent2"/>
              </a:gs>
              <a:gs pos="94000">
                <a:schemeClr val="accent1"/>
              </a:gs>
              <a:gs pos="100000">
                <a:schemeClr val="accent1"/>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3" name="Picture 72">
            <a:extLst>
              <a:ext uri="{FF2B5EF4-FFF2-40B4-BE49-F238E27FC236}">
                <a16:creationId xmlns:a16="http://schemas.microsoft.com/office/drawing/2014/main" id="{AE113210-7872-481A-ADE6-3A05CCAF5EB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ítulo 1">
            <a:extLst>
              <a:ext uri="{FF2B5EF4-FFF2-40B4-BE49-F238E27FC236}">
                <a16:creationId xmlns:a16="http://schemas.microsoft.com/office/drawing/2014/main" id="{5CF820D6-42B6-477F-B340-58F242CEB345}"/>
              </a:ext>
            </a:extLst>
          </p:cNvPr>
          <p:cNvSpPr>
            <a:spLocks noGrp="1"/>
          </p:cNvSpPr>
          <p:nvPr>
            <p:ph type="title"/>
          </p:nvPr>
        </p:nvSpPr>
        <p:spPr>
          <a:xfrm>
            <a:off x="6094105" y="802955"/>
            <a:ext cx="4977976" cy="1454051"/>
          </a:xfrm>
        </p:spPr>
        <p:txBody>
          <a:bodyPr>
            <a:normAutofit/>
          </a:bodyPr>
          <a:lstStyle/>
          <a:p>
            <a:r>
              <a:rPr lang="es-MX" dirty="0">
                <a:solidFill>
                  <a:srgbClr val="000000"/>
                </a:solidFill>
              </a:rPr>
              <a:t>I</a:t>
            </a:r>
            <a:r>
              <a:rPr lang="es-MX" sz="4400" dirty="0">
                <a:solidFill>
                  <a:srgbClr val="000000"/>
                </a:solidFill>
              </a:rPr>
              <a:t>maginario social instituyente</a:t>
            </a:r>
            <a:endParaRPr lang="es-MX" dirty="0">
              <a:solidFill>
                <a:srgbClr val="000000"/>
              </a:solidFill>
            </a:endParaRPr>
          </a:p>
        </p:txBody>
      </p:sp>
      <p:sp>
        <p:nvSpPr>
          <p:cNvPr id="75" name="Freeform 62">
            <a:extLst>
              <a:ext uri="{FF2B5EF4-FFF2-40B4-BE49-F238E27FC236}">
                <a16:creationId xmlns:a16="http://schemas.microsoft.com/office/drawing/2014/main" id="{F9A95BEE-6BB1-4A28-A8E6-A34B2E42EF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38619"/>
            <a:ext cx="5000438" cy="5400962"/>
          </a:xfrm>
          <a:custGeom>
            <a:avLst/>
            <a:gdLst>
              <a:gd name="connsiteX0" fmla="*/ 2299956 w 5000438"/>
              <a:gd name="connsiteY0" fmla="*/ 0 h 5400962"/>
              <a:gd name="connsiteX1" fmla="*/ 5000438 w 5000438"/>
              <a:gd name="connsiteY1" fmla="*/ 2700481 h 5400962"/>
              <a:gd name="connsiteX2" fmla="*/ 2299956 w 5000438"/>
              <a:gd name="connsiteY2" fmla="*/ 5400962 h 5400962"/>
              <a:gd name="connsiteX3" fmla="*/ 60675 w 5000438"/>
              <a:gd name="connsiteY3" fmla="*/ 4210346 h 5400962"/>
              <a:gd name="connsiteX4" fmla="*/ 0 w 5000438"/>
              <a:gd name="connsiteY4" fmla="*/ 4110472 h 5400962"/>
              <a:gd name="connsiteX5" fmla="*/ 0 w 5000438"/>
              <a:gd name="connsiteY5" fmla="*/ 1290491 h 5400962"/>
              <a:gd name="connsiteX6" fmla="*/ 60675 w 5000438"/>
              <a:gd name="connsiteY6" fmla="*/ 1190617 h 5400962"/>
              <a:gd name="connsiteX7" fmla="*/ 2299956 w 5000438"/>
              <a:gd name="connsiteY7" fmla="*/ 0 h 5400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0438" h="5400962">
                <a:moveTo>
                  <a:pt x="2299956" y="0"/>
                </a:moveTo>
                <a:cubicBezTo>
                  <a:pt x="3791390" y="0"/>
                  <a:pt x="5000438" y="1209047"/>
                  <a:pt x="5000438" y="2700481"/>
                </a:cubicBezTo>
                <a:cubicBezTo>
                  <a:pt x="5000438" y="4191915"/>
                  <a:pt x="3791390" y="5400962"/>
                  <a:pt x="2299956" y="5400962"/>
                </a:cubicBezTo>
                <a:cubicBezTo>
                  <a:pt x="1367810" y="5400962"/>
                  <a:pt x="545971" y="4928678"/>
                  <a:pt x="60675" y="4210346"/>
                </a:cubicBezTo>
                <a:lnTo>
                  <a:pt x="0" y="4110472"/>
                </a:lnTo>
                <a:lnTo>
                  <a:pt x="0" y="1290491"/>
                </a:lnTo>
                <a:lnTo>
                  <a:pt x="60675" y="1190617"/>
                </a:lnTo>
                <a:cubicBezTo>
                  <a:pt x="545971" y="472284"/>
                  <a:pt x="1367810" y="0"/>
                  <a:pt x="2299956" y="0"/>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1026" name="Picture 2" descr="Estudio de ADN revela cuál es la civilización más antigua del mundo | CNN">
            <a:extLst>
              <a:ext uri="{FF2B5EF4-FFF2-40B4-BE49-F238E27FC236}">
                <a16:creationId xmlns:a16="http://schemas.microsoft.com/office/drawing/2014/main" id="{3068CBB2-9FBC-4EFD-9B97-0F93E75E306E}"/>
              </a:ext>
            </a:extLst>
          </p:cNvPr>
          <p:cNvPicPr>
            <a:picLocks noChangeAspect="1" noChangeArrowheads="1"/>
          </p:cNvPicPr>
          <p:nvPr/>
        </p:nvPicPr>
        <p:blipFill rotWithShape="1">
          <a:blip r:embed="rId3">
            <a:alphaModFix/>
            <a:extLst>
              <a:ext uri="{28A0092B-C50C-407E-A947-70E740481C1C}">
                <a14:useLocalDpi xmlns:a14="http://schemas.microsoft.com/office/drawing/2010/main" val="0"/>
              </a:ext>
            </a:extLst>
          </a:blip>
          <a:srcRect l="27283" r="19213" b="-1"/>
          <a:stretch/>
        </p:blipFill>
        <p:spPr bwMode="auto">
          <a:xfrm>
            <a:off x="20" y="907231"/>
            <a:ext cx="4838021" cy="5063738"/>
          </a:xfrm>
          <a:custGeom>
            <a:avLst/>
            <a:gdLst/>
            <a:ahLst/>
            <a:cxnLst/>
            <a:rect l="l" t="t" r="r" b="b"/>
            <a:pathLst>
              <a:path w="4838041" h="5063738">
                <a:moveTo>
                  <a:pt x="2306172" y="0"/>
                </a:moveTo>
                <a:cubicBezTo>
                  <a:pt x="3704485" y="0"/>
                  <a:pt x="4838041" y="1133556"/>
                  <a:pt x="4838041" y="2531869"/>
                </a:cubicBezTo>
                <a:cubicBezTo>
                  <a:pt x="4838041" y="3930182"/>
                  <a:pt x="3704485" y="5063738"/>
                  <a:pt x="2306172" y="5063738"/>
                </a:cubicBezTo>
                <a:cubicBezTo>
                  <a:pt x="1344832" y="5063738"/>
                  <a:pt x="508631" y="4527956"/>
                  <a:pt x="79886" y="3738709"/>
                </a:cubicBezTo>
                <a:lnTo>
                  <a:pt x="0" y="3572876"/>
                </a:lnTo>
                <a:lnTo>
                  <a:pt x="0" y="1490863"/>
                </a:lnTo>
                <a:lnTo>
                  <a:pt x="79886" y="1325030"/>
                </a:lnTo>
                <a:cubicBezTo>
                  <a:pt x="508631" y="535783"/>
                  <a:pt x="1344832" y="0"/>
                  <a:pt x="2306172" y="0"/>
                </a:cubicBezTo>
                <a:close/>
              </a:path>
            </a:pathLst>
          </a:custGeom>
          <a:noFill/>
          <a:effectLst>
            <a:softEdge rad="0"/>
          </a:effectLst>
          <a:extLst>
            <a:ext uri="{909E8E84-426E-40DD-AFC4-6F175D3DCCD1}">
              <a14:hiddenFill xmlns:a14="http://schemas.microsoft.com/office/drawing/2010/main">
                <a:solidFill>
                  <a:srgbClr val="FFFFFF"/>
                </a:solidFill>
              </a14:hiddenFill>
            </a:ext>
          </a:extLst>
        </p:spPr>
      </p:pic>
      <p:sp>
        <p:nvSpPr>
          <p:cNvPr id="3" name="Marcador de contenido 2">
            <a:extLst>
              <a:ext uri="{FF2B5EF4-FFF2-40B4-BE49-F238E27FC236}">
                <a16:creationId xmlns:a16="http://schemas.microsoft.com/office/drawing/2014/main" id="{F7444EE1-FA87-4296-954D-4691B09891E3}"/>
              </a:ext>
            </a:extLst>
          </p:cNvPr>
          <p:cNvSpPr>
            <a:spLocks noGrp="1"/>
          </p:cNvSpPr>
          <p:nvPr>
            <p:ph idx="1"/>
          </p:nvPr>
        </p:nvSpPr>
        <p:spPr>
          <a:xfrm>
            <a:off x="6090574" y="2421682"/>
            <a:ext cx="4977578" cy="3639289"/>
          </a:xfrm>
        </p:spPr>
        <p:txBody>
          <a:bodyPr anchor="ctr">
            <a:normAutofit/>
          </a:bodyPr>
          <a:lstStyle/>
          <a:p>
            <a:pPr marL="0" indent="0" algn="just">
              <a:buNone/>
            </a:pPr>
            <a:r>
              <a:rPr lang="es-MX" sz="2000" dirty="0">
                <a:solidFill>
                  <a:srgbClr val="000000"/>
                </a:solidFill>
              </a:rPr>
              <a:t>Castoriadis sostiene que la capacidad imaginativa es el medio de creación por la cual las colectividades humanas dieron pie a las civilizaciones, al lenguaje y a las instituciones. A esto le denomina “imaginario social instituyente” </a:t>
            </a:r>
          </a:p>
        </p:txBody>
      </p:sp>
    </p:spTree>
    <p:extLst>
      <p:ext uri="{BB962C8B-B14F-4D97-AF65-F5344CB8AC3E}">
        <p14:creationId xmlns:p14="http://schemas.microsoft.com/office/powerpoint/2010/main" val="14578432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6D30126-6314-4A93-B27E-5C66CF7819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9184" y="321732"/>
            <a:ext cx="7056669" cy="4102852"/>
          </a:xfrm>
          <a:prstGeom prst="rect">
            <a:avLst/>
          </a:prstGeom>
          <a:solidFill>
            <a:srgbClr val="7F7F7F">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Imagen 3">
            <a:extLst>
              <a:ext uri="{FF2B5EF4-FFF2-40B4-BE49-F238E27FC236}">
                <a16:creationId xmlns:a16="http://schemas.microsoft.com/office/drawing/2014/main" id="{C3D3BAC9-002D-4D81-84FF-EDE2E7389331}"/>
              </a:ext>
            </a:extLst>
          </p:cNvPr>
          <p:cNvPicPr>
            <a:picLocks noChangeAspect="1"/>
          </p:cNvPicPr>
          <p:nvPr/>
        </p:nvPicPr>
        <p:blipFill>
          <a:blip r:embed="rId2"/>
          <a:stretch>
            <a:fillRect/>
          </a:stretch>
        </p:blipFill>
        <p:spPr>
          <a:xfrm>
            <a:off x="566744" y="799258"/>
            <a:ext cx="6579910" cy="3625325"/>
          </a:xfrm>
          <a:prstGeom prst="rect">
            <a:avLst/>
          </a:prstGeom>
        </p:spPr>
      </p:pic>
      <p:sp>
        <p:nvSpPr>
          <p:cNvPr id="11" name="Rectangle 10">
            <a:extLst>
              <a:ext uri="{FF2B5EF4-FFF2-40B4-BE49-F238E27FC236}">
                <a16:creationId xmlns:a16="http://schemas.microsoft.com/office/drawing/2014/main" id="{4038CB10-1F5C-4D54-9DF7-12586DE5B0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7546" y="4570891"/>
            <a:ext cx="7058307" cy="1964266"/>
          </a:xfrm>
          <a:prstGeom prst="rect">
            <a:avLst/>
          </a:prstGeom>
          <a:solidFill>
            <a:srgbClr val="4156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ítulo 1">
            <a:extLst>
              <a:ext uri="{FF2B5EF4-FFF2-40B4-BE49-F238E27FC236}">
                <a16:creationId xmlns:a16="http://schemas.microsoft.com/office/drawing/2014/main" id="{73E28FF2-AB52-41F6-A84E-3D9C6272A493}"/>
              </a:ext>
            </a:extLst>
          </p:cNvPr>
          <p:cNvSpPr>
            <a:spLocks noGrp="1"/>
          </p:cNvSpPr>
          <p:nvPr>
            <p:ph type="title"/>
          </p:nvPr>
        </p:nvSpPr>
        <p:spPr>
          <a:xfrm>
            <a:off x="524256" y="4765963"/>
            <a:ext cx="6594189" cy="1625210"/>
          </a:xfrm>
        </p:spPr>
        <p:txBody>
          <a:bodyPr>
            <a:normAutofit/>
          </a:bodyPr>
          <a:lstStyle/>
          <a:p>
            <a:r>
              <a:rPr lang="es-MX" dirty="0">
                <a:solidFill>
                  <a:srgbClr val="FFFFFF"/>
                </a:solidFill>
              </a:rPr>
              <a:t>Significaciones imaginarias sociales</a:t>
            </a:r>
          </a:p>
        </p:txBody>
      </p:sp>
      <p:sp>
        <p:nvSpPr>
          <p:cNvPr id="13" name="Rectangle 12">
            <a:extLst>
              <a:ext uri="{FF2B5EF4-FFF2-40B4-BE49-F238E27FC236}">
                <a16:creationId xmlns:a16="http://schemas.microsoft.com/office/drawing/2014/main" id="{73ED6512-6858-4552-B699-9A97FE9A4E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4655" y="321732"/>
            <a:ext cx="4335613" cy="6214534"/>
          </a:xfrm>
          <a:prstGeom prst="rect">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Marcador de contenido 2">
            <a:extLst>
              <a:ext uri="{FF2B5EF4-FFF2-40B4-BE49-F238E27FC236}">
                <a16:creationId xmlns:a16="http://schemas.microsoft.com/office/drawing/2014/main" id="{40691A10-108F-4C29-A9CF-C8266DC2A7A3}"/>
              </a:ext>
            </a:extLst>
          </p:cNvPr>
          <p:cNvSpPr>
            <a:spLocks noGrp="1"/>
          </p:cNvSpPr>
          <p:nvPr>
            <p:ph idx="1"/>
          </p:nvPr>
        </p:nvSpPr>
        <p:spPr>
          <a:xfrm>
            <a:off x="7705816" y="917725"/>
            <a:ext cx="3961927" cy="4852362"/>
          </a:xfrm>
        </p:spPr>
        <p:txBody>
          <a:bodyPr anchor="ctr">
            <a:normAutofit/>
          </a:bodyPr>
          <a:lstStyle/>
          <a:p>
            <a:pPr marL="0" indent="0" algn="just">
              <a:buNone/>
            </a:pPr>
            <a:r>
              <a:rPr lang="es-MX" sz="2000" dirty="0">
                <a:solidFill>
                  <a:srgbClr val="FFFFFF"/>
                </a:solidFill>
              </a:rPr>
              <a:t>Este imaginario social instituyente es el causante de la creación de instituciones como, la familia, la iglesia, la cárcel, el psiquiátrico y que son sostenidas mediante lo que se denomina como “significaciones imaginarias sociales”. Dicho lo anterior las significaciones imaginarias sociales correspondientes para las instituciones mencionadas son la procreación, Dios, el derecho, lo “normal”. </a:t>
            </a:r>
          </a:p>
        </p:txBody>
      </p:sp>
    </p:spTree>
    <p:extLst>
      <p:ext uri="{BB962C8B-B14F-4D97-AF65-F5344CB8AC3E}">
        <p14:creationId xmlns:p14="http://schemas.microsoft.com/office/powerpoint/2010/main" val="40290985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DF40726-9B19-4165-9C26-757D16E19E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C1C92605-5088-4783-92E9-47A38CACF166}"/>
              </a:ext>
            </a:extLst>
          </p:cNvPr>
          <p:cNvSpPr>
            <a:spLocks noGrp="1"/>
          </p:cNvSpPr>
          <p:nvPr>
            <p:ph type="title"/>
          </p:nvPr>
        </p:nvSpPr>
        <p:spPr>
          <a:xfrm>
            <a:off x="838199" y="564211"/>
            <a:ext cx="4571999" cy="1165002"/>
          </a:xfrm>
        </p:spPr>
        <p:txBody>
          <a:bodyPr anchor="b">
            <a:normAutofit/>
          </a:bodyPr>
          <a:lstStyle/>
          <a:p>
            <a:r>
              <a:rPr lang="es-MX" sz="3600" dirty="0"/>
              <a:t>Imaginario social instituido</a:t>
            </a:r>
          </a:p>
        </p:txBody>
      </p:sp>
      <p:sp>
        <p:nvSpPr>
          <p:cNvPr id="3" name="Marcador de contenido 2">
            <a:extLst>
              <a:ext uri="{FF2B5EF4-FFF2-40B4-BE49-F238E27FC236}">
                <a16:creationId xmlns:a16="http://schemas.microsoft.com/office/drawing/2014/main" id="{28F284D9-D223-426A-B465-BA1E7BE75361}"/>
              </a:ext>
            </a:extLst>
          </p:cNvPr>
          <p:cNvSpPr>
            <a:spLocks noGrp="1"/>
          </p:cNvSpPr>
          <p:nvPr>
            <p:ph idx="1"/>
          </p:nvPr>
        </p:nvSpPr>
        <p:spPr>
          <a:xfrm>
            <a:off x="838199" y="2055327"/>
            <a:ext cx="4571999" cy="3776975"/>
          </a:xfrm>
        </p:spPr>
        <p:txBody>
          <a:bodyPr>
            <a:normAutofit/>
          </a:bodyPr>
          <a:lstStyle/>
          <a:p>
            <a:pPr marL="0" indent="0" algn="just">
              <a:buNone/>
            </a:pPr>
            <a:r>
              <a:rPr lang="es-MX" sz="1800" dirty="0"/>
              <a:t>Una vez que el imaginario social instituyente, es decir las instituciones y las significaciones sociales imaginarias de estas, se cristalizan o son aceptadas por la sociedad y pasa a llamarse como “imaginario social instituido”.</a:t>
            </a:r>
          </a:p>
          <a:p>
            <a:pPr marL="0" indent="0" algn="just">
              <a:buNone/>
            </a:pPr>
            <a:r>
              <a:rPr lang="es-MX" sz="1800" dirty="0"/>
              <a:t> De modo que ahora este imaginario se encargara de regular la vida de los sujetos hasta que exista un cambio histórico o una nueva creación masiva de instituciones y significaciones sociales imaginarias modifique el imaginario social. </a:t>
            </a:r>
          </a:p>
          <a:p>
            <a:pPr marL="0" indent="0">
              <a:buNone/>
            </a:pPr>
            <a:endParaRPr lang="es-MX" sz="1800" dirty="0"/>
          </a:p>
        </p:txBody>
      </p:sp>
      <p:pic>
        <p:nvPicPr>
          <p:cNvPr id="4" name="Imagen 3" descr="Un atardecer en una montaña&#10;&#10;Descripción generada automáticamente con confianza media">
            <a:extLst>
              <a:ext uri="{FF2B5EF4-FFF2-40B4-BE49-F238E27FC236}">
                <a16:creationId xmlns:a16="http://schemas.microsoft.com/office/drawing/2014/main" id="{C9C95BFA-C0DD-48A4-A793-8F26B6048DCC}"/>
              </a:ext>
            </a:extLst>
          </p:cNvPr>
          <p:cNvPicPr>
            <a:picLocks noChangeAspect="1"/>
          </p:cNvPicPr>
          <p:nvPr/>
        </p:nvPicPr>
        <p:blipFill rotWithShape="1">
          <a:blip r:embed="rId2"/>
          <a:srcRect l="5191" r="40174" b="-1"/>
          <a:stretch/>
        </p:blipFill>
        <p:spPr>
          <a:xfrm>
            <a:off x="6190488" y="566928"/>
            <a:ext cx="5157216" cy="5286197"/>
          </a:xfrm>
          <a:prstGeom prst="rect">
            <a:avLst/>
          </a:prstGeom>
        </p:spPr>
      </p:pic>
      <p:sp>
        <p:nvSpPr>
          <p:cNvPr id="11" name="Rectangle 10">
            <a:extLst>
              <a:ext uri="{FF2B5EF4-FFF2-40B4-BE49-F238E27FC236}">
                <a16:creationId xmlns:a16="http://schemas.microsoft.com/office/drawing/2014/main" id="{2089CB41-F399-4AEB-980C-5BFB1049CB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1248" y="6112341"/>
            <a:ext cx="10506456"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3" name="Rectangle 12">
            <a:extLst>
              <a:ext uri="{FF2B5EF4-FFF2-40B4-BE49-F238E27FC236}">
                <a16:creationId xmlns:a16="http://schemas.microsoft.com/office/drawing/2014/main" id="{1BFC967B-3DD6-463D-9DB9-6E4419AE0D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096768" y="3817404"/>
            <a:ext cx="54864" cy="4572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Tree>
    <p:extLst>
      <p:ext uri="{BB962C8B-B14F-4D97-AF65-F5344CB8AC3E}">
        <p14:creationId xmlns:p14="http://schemas.microsoft.com/office/powerpoint/2010/main" val="24435622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ectangle 8">
            <a:extLst>
              <a:ext uri="{FF2B5EF4-FFF2-40B4-BE49-F238E27FC236}">
                <a16:creationId xmlns:a16="http://schemas.microsoft.com/office/drawing/2014/main" id="{4038CB10-1F5C-4D54-9DF7-12586DE5B0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7546" y="321732"/>
            <a:ext cx="7058307" cy="1964266"/>
          </a:xfrm>
          <a:prstGeom prst="rect">
            <a:avLst/>
          </a:prstGeom>
          <a:solidFill>
            <a:srgbClr val="7B7B5B">
              <a:alpha val="9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ítulo 1">
            <a:extLst>
              <a:ext uri="{FF2B5EF4-FFF2-40B4-BE49-F238E27FC236}">
                <a16:creationId xmlns:a16="http://schemas.microsoft.com/office/drawing/2014/main" id="{761F3B82-0BCC-4511-A8FB-2CC714867DC9}"/>
              </a:ext>
            </a:extLst>
          </p:cNvPr>
          <p:cNvSpPr>
            <a:spLocks noGrp="1"/>
          </p:cNvSpPr>
          <p:nvPr>
            <p:ph type="title"/>
          </p:nvPr>
        </p:nvSpPr>
        <p:spPr>
          <a:xfrm>
            <a:off x="524256" y="491260"/>
            <a:ext cx="6594189" cy="1625210"/>
          </a:xfrm>
        </p:spPr>
        <p:txBody>
          <a:bodyPr>
            <a:normAutofit/>
          </a:bodyPr>
          <a:lstStyle/>
          <a:p>
            <a:r>
              <a:rPr lang="es-MX" dirty="0">
                <a:solidFill>
                  <a:srgbClr val="FFFFFF"/>
                </a:solidFill>
              </a:rPr>
              <a:t>I</a:t>
            </a:r>
            <a:r>
              <a:rPr lang="es-MX" sz="4400" dirty="0">
                <a:solidFill>
                  <a:srgbClr val="FFFFFF"/>
                </a:solidFill>
              </a:rPr>
              <a:t>maginario social</a:t>
            </a:r>
            <a:endParaRPr lang="es-MX" dirty="0">
              <a:solidFill>
                <a:srgbClr val="FFFFFF"/>
              </a:solidFill>
            </a:endParaRPr>
          </a:p>
        </p:txBody>
      </p:sp>
      <p:pic>
        <p:nvPicPr>
          <p:cNvPr id="4" name="Imagen 3">
            <a:extLst>
              <a:ext uri="{FF2B5EF4-FFF2-40B4-BE49-F238E27FC236}">
                <a16:creationId xmlns:a16="http://schemas.microsoft.com/office/drawing/2014/main" id="{37094342-68FC-4AC5-B6BC-040E892200D3}"/>
              </a:ext>
            </a:extLst>
          </p:cNvPr>
          <p:cNvPicPr>
            <a:picLocks noChangeAspect="1"/>
          </p:cNvPicPr>
          <p:nvPr/>
        </p:nvPicPr>
        <p:blipFill rotWithShape="1">
          <a:blip r:embed="rId2"/>
          <a:srcRect t="220" b="3434"/>
          <a:stretch/>
        </p:blipFill>
        <p:spPr>
          <a:xfrm>
            <a:off x="327547" y="2454903"/>
            <a:ext cx="7058306" cy="4080254"/>
          </a:xfrm>
          <a:prstGeom prst="rect">
            <a:avLst/>
          </a:prstGeom>
        </p:spPr>
      </p:pic>
      <p:sp>
        <p:nvSpPr>
          <p:cNvPr id="16" name="Rectangle 10">
            <a:extLst>
              <a:ext uri="{FF2B5EF4-FFF2-40B4-BE49-F238E27FC236}">
                <a16:creationId xmlns:a16="http://schemas.microsoft.com/office/drawing/2014/main" id="{73ED6512-6858-4552-B699-9A97FE9A4E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56975" y="321732"/>
            <a:ext cx="4313293" cy="6214534"/>
          </a:xfrm>
          <a:prstGeom prst="rect">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Marcador de contenido 2">
            <a:extLst>
              <a:ext uri="{FF2B5EF4-FFF2-40B4-BE49-F238E27FC236}">
                <a16:creationId xmlns:a16="http://schemas.microsoft.com/office/drawing/2014/main" id="{E620B5C7-64A0-4945-B07F-0CFD4F95C6CF}"/>
              </a:ext>
            </a:extLst>
          </p:cNvPr>
          <p:cNvSpPr>
            <a:spLocks noGrp="1"/>
          </p:cNvSpPr>
          <p:nvPr>
            <p:ph idx="1"/>
          </p:nvPr>
        </p:nvSpPr>
        <p:spPr>
          <a:xfrm>
            <a:off x="8029319" y="917725"/>
            <a:ext cx="3424739" cy="4852362"/>
          </a:xfrm>
        </p:spPr>
        <p:txBody>
          <a:bodyPr anchor="ctr">
            <a:normAutofit/>
          </a:bodyPr>
          <a:lstStyle/>
          <a:p>
            <a:pPr marL="0" indent="0" algn="just">
              <a:buNone/>
            </a:pPr>
            <a:r>
              <a:rPr lang="es-MX" sz="2000" dirty="0">
                <a:solidFill>
                  <a:srgbClr val="FFFFFF"/>
                </a:solidFill>
              </a:rPr>
              <a:t>Así pues el imaginario social es el encargado de regular la vida de los sujetos, en este encontramos las creencias, tradiciones, lenguaje, instituciones que constituyen a la sociedad de la que se hable. </a:t>
            </a:r>
          </a:p>
          <a:p>
            <a:pPr marL="0" indent="0">
              <a:buNone/>
            </a:pPr>
            <a:endParaRPr lang="es-MX" sz="2000" dirty="0">
              <a:solidFill>
                <a:srgbClr val="FFFFFF"/>
              </a:solidFill>
            </a:endParaRPr>
          </a:p>
          <a:p>
            <a:pPr marL="0" indent="0">
              <a:buNone/>
            </a:pPr>
            <a:endParaRPr lang="es-MX" sz="2000" dirty="0">
              <a:solidFill>
                <a:srgbClr val="FFFFFF"/>
              </a:solidFill>
            </a:endParaRPr>
          </a:p>
        </p:txBody>
      </p:sp>
    </p:spTree>
    <p:extLst>
      <p:ext uri="{BB962C8B-B14F-4D97-AF65-F5344CB8AC3E}">
        <p14:creationId xmlns:p14="http://schemas.microsoft.com/office/powerpoint/2010/main" val="2374033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A0118C5-4F8D-4CF4-BADD-53FEACC6C4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Graphic 212">
            <a:extLst>
              <a:ext uri="{FF2B5EF4-FFF2-40B4-BE49-F238E27FC236}">
                <a16:creationId xmlns:a16="http://schemas.microsoft.com/office/drawing/2014/main" id="{55C61911-45B2-48BF-AC7A-1EB579B42C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02373" y="798490"/>
            <a:ext cx="914565" cy="914565"/>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rgbClr val="FFFF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12" name="Graphic 212">
            <a:extLst>
              <a:ext uri="{FF2B5EF4-FFF2-40B4-BE49-F238E27FC236}">
                <a16:creationId xmlns:a16="http://schemas.microsoft.com/office/drawing/2014/main" id="{2DE4D4CE-6DAE-4A05-BE5B-6BCE3F4EC7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02373" y="798490"/>
            <a:ext cx="914565" cy="914565"/>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chemeClr val="accent2">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2" name="Título 1">
            <a:extLst>
              <a:ext uri="{FF2B5EF4-FFF2-40B4-BE49-F238E27FC236}">
                <a16:creationId xmlns:a16="http://schemas.microsoft.com/office/drawing/2014/main" id="{353CF242-5699-434C-9823-1A83CA337247}"/>
              </a:ext>
            </a:extLst>
          </p:cNvPr>
          <p:cNvSpPr>
            <a:spLocks noGrp="1"/>
          </p:cNvSpPr>
          <p:nvPr>
            <p:ph type="title"/>
          </p:nvPr>
        </p:nvSpPr>
        <p:spPr>
          <a:xfrm>
            <a:off x="1102367" y="1264801"/>
            <a:ext cx="4114571" cy="4296387"/>
          </a:xfrm>
        </p:spPr>
        <p:txBody>
          <a:bodyPr>
            <a:normAutofit/>
          </a:bodyPr>
          <a:lstStyle/>
          <a:p>
            <a:pPr algn="ctr"/>
            <a:r>
              <a:rPr lang="es-MX" sz="6000" dirty="0">
                <a:solidFill>
                  <a:schemeClr val="bg1"/>
                </a:solidFill>
              </a:rPr>
              <a:t>Por último</a:t>
            </a:r>
          </a:p>
        </p:txBody>
      </p:sp>
      <p:grpSp>
        <p:nvGrpSpPr>
          <p:cNvPr id="14" name="Group 13">
            <a:extLst>
              <a:ext uri="{FF2B5EF4-FFF2-40B4-BE49-F238E27FC236}">
                <a16:creationId xmlns:a16="http://schemas.microsoft.com/office/drawing/2014/main" id="{B8CB1D39-68D4-4372-BF3B-2A33A7495E2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77893"/>
            <a:ext cx="1861854" cy="717514"/>
            <a:chOff x="0" y="377893"/>
            <a:chExt cx="1861854" cy="717514"/>
          </a:xfrm>
          <a:solidFill>
            <a:schemeClr val="bg1"/>
          </a:solidFill>
        </p:grpSpPr>
        <p:sp>
          <p:nvSpPr>
            <p:cNvPr id="15" name="Freeform: Shape 14">
              <a:extLst>
                <a:ext uri="{FF2B5EF4-FFF2-40B4-BE49-F238E27FC236}">
                  <a16:creationId xmlns:a16="http://schemas.microsoft.com/office/drawing/2014/main" id="{C5A741B9-65EC-4C5B-9FE0-4A18575771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377893"/>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7963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283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7963"/>
                  </a:lnTo>
                  <a:lnTo>
                    <a:pt x="1613277" y="39017"/>
                  </a:lnTo>
                  <a:lnTo>
                    <a:pt x="1374516" y="277779"/>
                  </a:lnTo>
                  <a:lnTo>
                    <a:pt x="1135754" y="39017"/>
                  </a:lnTo>
                  <a:lnTo>
                    <a:pt x="896745" y="277779"/>
                  </a:lnTo>
                  <a:lnTo>
                    <a:pt x="657984" y="39017"/>
                  </a:lnTo>
                  <a:lnTo>
                    <a:pt x="419222" y="277779"/>
                  </a:lnTo>
                  <a:lnTo>
                    <a:pt x="180458" y="39017"/>
                  </a:lnTo>
                  <a:lnTo>
                    <a:pt x="0" y="219283"/>
                  </a:lnTo>
                  <a:lnTo>
                    <a:pt x="0" y="180458"/>
                  </a:lnTo>
                  <a:close/>
                </a:path>
              </a:pathLst>
            </a:custGeom>
            <a:grpFill/>
            <a:ln w="9525" cap="flat">
              <a:noFill/>
              <a:prstDash val="solid"/>
              <a:miter/>
            </a:ln>
          </p:spPr>
          <p:txBody>
            <a:bodyPr wrap="square" rtlCol="0" anchor="ctr">
              <a:noAutofit/>
            </a:bodyPr>
            <a:lstStyle/>
            <a:p>
              <a:endParaRPr lang="en-US"/>
            </a:p>
          </p:txBody>
        </p:sp>
        <p:sp>
          <p:nvSpPr>
            <p:cNvPr id="16" name="Freeform: Shape 15">
              <a:extLst>
                <a:ext uri="{FF2B5EF4-FFF2-40B4-BE49-F238E27FC236}">
                  <a16:creationId xmlns:a16="http://schemas.microsoft.com/office/drawing/2014/main" id="{C0BB4301-41FA-4453-956F-A11CC664B68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17628"/>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8208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475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8208"/>
                  </a:lnTo>
                  <a:lnTo>
                    <a:pt x="1613277" y="39017"/>
                  </a:lnTo>
                  <a:lnTo>
                    <a:pt x="1374516" y="277779"/>
                  </a:lnTo>
                  <a:lnTo>
                    <a:pt x="1135754" y="39017"/>
                  </a:lnTo>
                  <a:lnTo>
                    <a:pt x="896745" y="277779"/>
                  </a:lnTo>
                  <a:lnTo>
                    <a:pt x="657984" y="39017"/>
                  </a:lnTo>
                  <a:lnTo>
                    <a:pt x="419222" y="277779"/>
                  </a:lnTo>
                  <a:lnTo>
                    <a:pt x="180458" y="39017"/>
                  </a:lnTo>
                  <a:lnTo>
                    <a:pt x="0" y="219475"/>
                  </a:lnTo>
                  <a:lnTo>
                    <a:pt x="0" y="180458"/>
                  </a:lnTo>
                  <a:close/>
                </a:path>
              </a:pathLst>
            </a:custGeom>
            <a:grpFill/>
            <a:ln w="9525" cap="flat">
              <a:noFill/>
              <a:prstDash val="solid"/>
              <a:miter/>
            </a:ln>
          </p:spPr>
          <p:txBody>
            <a:bodyPr wrap="square" rtlCol="0" anchor="ctr">
              <a:noAutofit/>
            </a:bodyPr>
            <a:lstStyle/>
            <a:p>
              <a:endParaRPr lang="en-US" dirty="0"/>
            </a:p>
          </p:txBody>
        </p:sp>
      </p:grpSp>
      <p:sp>
        <p:nvSpPr>
          <p:cNvPr id="18" name="Oval 17">
            <a:extLst>
              <a:ext uri="{FF2B5EF4-FFF2-40B4-BE49-F238E27FC236}">
                <a16:creationId xmlns:a16="http://schemas.microsoft.com/office/drawing/2014/main" id="{10C23D31-5B0A-4956-A59F-A24F57D2A9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988" y="4604761"/>
            <a:ext cx="319941" cy="319941"/>
          </a:xfrm>
          <a:prstGeom prst="ellipse">
            <a:avLst/>
          </a:prstGeom>
          <a:solidFill>
            <a:srgbClr val="FFFF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0" name="Oval 19">
            <a:extLst>
              <a:ext uri="{FF2B5EF4-FFF2-40B4-BE49-F238E27FC236}">
                <a16:creationId xmlns:a16="http://schemas.microsoft.com/office/drawing/2014/main" id="{F4C6FC6E-4AAF-4628-B7E5-85DF9D323B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988" y="4604761"/>
            <a:ext cx="319941" cy="319941"/>
          </a:xfrm>
          <a:prstGeom prst="ellipse">
            <a:avLst/>
          </a:prstGeom>
          <a:solidFill>
            <a:schemeClr val="accent6">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 name="Marcador de contenido 2">
            <a:extLst>
              <a:ext uri="{FF2B5EF4-FFF2-40B4-BE49-F238E27FC236}">
                <a16:creationId xmlns:a16="http://schemas.microsoft.com/office/drawing/2014/main" id="{15548688-D710-4CBB-953A-EFC96C2A34AB}"/>
              </a:ext>
            </a:extLst>
          </p:cNvPr>
          <p:cNvSpPr>
            <a:spLocks noGrp="1"/>
          </p:cNvSpPr>
          <p:nvPr>
            <p:ph idx="1"/>
          </p:nvPr>
        </p:nvSpPr>
        <p:spPr>
          <a:xfrm>
            <a:off x="5965794" y="1345827"/>
            <a:ext cx="5486247" cy="4351338"/>
          </a:xfrm>
        </p:spPr>
        <p:txBody>
          <a:bodyPr>
            <a:normAutofit/>
          </a:bodyPr>
          <a:lstStyle/>
          <a:p>
            <a:pPr marL="0" indent="0" algn="just">
              <a:buNone/>
            </a:pPr>
            <a:r>
              <a:rPr lang="es-MX" dirty="0">
                <a:solidFill>
                  <a:schemeClr val="bg1"/>
                </a:solidFill>
              </a:rPr>
              <a:t>Debemos entender que el imaginario social se construye en tres momentos clave de acuerdo a: </a:t>
            </a:r>
          </a:p>
          <a:p>
            <a:pPr marL="514350" indent="-514350">
              <a:buFont typeface="+mj-lt"/>
              <a:buAutoNum type="arabicPeriod"/>
            </a:pPr>
            <a:r>
              <a:rPr lang="es-MX" dirty="0">
                <a:solidFill>
                  <a:schemeClr val="bg1"/>
                </a:solidFill>
              </a:rPr>
              <a:t>Procesos imaginarios e identidad colectiva </a:t>
            </a:r>
          </a:p>
          <a:p>
            <a:pPr marL="514350" indent="-514350">
              <a:buFont typeface="+mj-lt"/>
              <a:buAutoNum type="arabicPeriod"/>
            </a:pPr>
            <a:r>
              <a:rPr lang="es-MX" dirty="0">
                <a:solidFill>
                  <a:schemeClr val="bg1"/>
                </a:solidFill>
              </a:rPr>
              <a:t>El imaginario grupal </a:t>
            </a:r>
          </a:p>
          <a:p>
            <a:pPr marL="514350" indent="-514350">
              <a:buFont typeface="+mj-lt"/>
              <a:buAutoNum type="arabicPeriod"/>
            </a:pPr>
            <a:r>
              <a:rPr lang="es-MX" dirty="0">
                <a:solidFill>
                  <a:schemeClr val="bg1"/>
                </a:solidFill>
              </a:rPr>
              <a:t>El imaginario institucional y os procesos de institucionalización y producción imaginaria. </a:t>
            </a:r>
          </a:p>
        </p:txBody>
      </p:sp>
      <p:grpSp>
        <p:nvGrpSpPr>
          <p:cNvPr id="22" name="Graphic 185">
            <a:extLst>
              <a:ext uri="{FF2B5EF4-FFF2-40B4-BE49-F238E27FC236}">
                <a16:creationId xmlns:a16="http://schemas.microsoft.com/office/drawing/2014/main" id="{582A903B-6B78-4F0A-B7C9-3D80499020B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428634" y="5987064"/>
            <a:ext cx="1054466" cy="469689"/>
            <a:chOff x="9841624" y="4115729"/>
            <a:chExt cx="602169" cy="268223"/>
          </a:xfrm>
          <a:solidFill>
            <a:schemeClr val="bg1"/>
          </a:solidFill>
        </p:grpSpPr>
        <p:sp>
          <p:nvSpPr>
            <p:cNvPr id="23" name="Freeform: Shape 22">
              <a:extLst>
                <a:ext uri="{FF2B5EF4-FFF2-40B4-BE49-F238E27FC236}">
                  <a16:creationId xmlns:a16="http://schemas.microsoft.com/office/drawing/2014/main" id="{D510EA93-8F64-42C8-A630-D449506E95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24" name="Freeform: Shape 23">
              <a:extLst>
                <a:ext uri="{FF2B5EF4-FFF2-40B4-BE49-F238E27FC236}">
                  <a16:creationId xmlns:a16="http://schemas.microsoft.com/office/drawing/2014/main" id="{06CB53FC-E4DA-4001-928B-9998A85EA5B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25" name="Freeform: Shape 24">
              <a:extLst>
                <a:ext uri="{FF2B5EF4-FFF2-40B4-BE49-F238E27FC236}">
                  <a16:creationId xmlns:a16="http://schemas.microsoft.com/office/drawing/2014/main" id="{D210B969-4FDF-4AAC-9397-63D5434958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26" name="Freeform: Shape 25">
              <a:extLst>
                <a:ext uri="{FF2B5EF4-FFF2-40B4-BE49-F238E27FC236}">
                  <a16:creationId xmlns:a16="http://schemas.microsoft.com/office/drawing/2014/main" id="{570B3EF0-84EA-4F47-86A3-1EA1F644A4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27" name="Freeform: Shape 26">
              <a:extLst>
                <a:ext uri="{FF2B5EF4-FFF2-40B4-BE49-F238E27FC236}">
                  <a16:creationId xmlns:a16="http://schemas.microsoft.com/office/drawing/2014/main" id="{259369A8-EF57-42A1-8EC8-F6A9F92A3AD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grpSp>
    </p:spTree>
    <p:extLst>
      <p:ext uri="{BB962C8B-B14F-4D97-AF65-F5344CB8AC3E}">
        <p14:creationId xmlns:p14="http://schemas.microsoft.com/office/powerpoint/2010/main" val="25135721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95B9BA8-1D69-4796-85F5-B6D0BD5235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5F892E19-92E7-4BB2-8C3F-DBDFE8D9D32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1"/>
            <a:ext cx="4581527" cy="6858002"/>
            <a:chOff x="-2" y="-1"/>
            <a:chExt cx="4581527" cy="6858002"/>
          </a:xfrm>
          <a:effectLst>
            <a:outerShdw blurRad="381000" dist="50800" algn="ctr" rotWithShape="0">
              <a:srgbClr val="000000">
                <a:alpha val="10000"/>
              </a:srgbClr>
            </a:outerShdw>
          </a:effectLst>
        </p:grpSpPr>
        <p:grpSp>
          <p:nvGrpSpPr>
            <p:cNvPr id="11" name="Group 10">
              <a:extLst>
                <a:ext uri="{FF2B5EF4-FFF2-40B4-BE49-F238E27FC236}">
                  <a16:creationId xmlns:a16="http://schemas.microsoft.com/office/drawing/2014/main" id="{81E493D3-31D9-4B80-9798-EEA082E12A84}"/>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2" y="-1"/>
              <a:ext cx="4572002" cy="6858002"/>
              <a:chOff x="-2" y="-1"/>
              <a:chExt cx="4572002" cy="6858002"/>
            </a:xfrm>
            <a:effectLst/>
          </p:grpSpPr>
          <p:sp>
            <p:nvSpPr>
              <p:cNvPr id="19" name="Freeform: Shape 18">
                <a:extLst>
                  <a:ext uri="{FF2B5EF4-FFF2-40B4-BE49-F238E27FC236}">
                    <a16:creationId xmlns:a16="http://schemas.microsoft.com/office/drawing/2014/main" id="{62E6AA4D-EC17-45B5-B621-DF0FD91FD4B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 y="-1"/>
                <a:ext cx="4572002" cy="6858002"/>
              </a:xfrm>
              <a:custGeom>
                <a:avLst/>
                <a:gdLst>
                  <a:gd name="connsiteX0" fmla="*/ 4214994 w 4572002"/>
                  <a:gd name="connsiteY0" fmla="*/ 6564620 h 6858002"/>
                  <a:gd name="connsiteX1" fmla="*/ 4214994 w 4572002"/>
                  <a:gd name="connsiteY1" fmla="*/ 6564621 h 6858002"/>
                  <a:gd name="connsiteX2" fmla="*/ 4237474 w 4572002"/>
                  <a:gd name="connsiteY2" fmla="*/ 6588626 h 6858002"/>
                  <a:gd name="connsiteX3" fmla="*/ 4254096 w 4572002"/>
                  <a:gd name="connsiteY3" fmla="*/ 6625225 h 6858002"/>
                  <a:gd name="connsiteX4" fmla="*/ 4247001 w 4572002"/>
                  <a:gd name="connsiteY4" fmla="*/ 6662540 h 6858002"/>
                  <a:gd name="connsiteX5" fmla="*/ 4247000 w 4572002"/>
                  <a:gd name="connsiteY5" fmla="*/ 6662541 h 6858002"/>
                  <a:gd name="connsiteX6" fmla="*/ 4246999 w 4572002"/>
                  <a:gd name="connsiteY6" fmla="*/ 6662544 h 6858002"/>
                  <a:gd name="connsiteX7" fmla="*/ 4235550 w 4572002"/>
                  <a:gd name="connsiteY7" fmla="*/ 6683027 h 6858002"/>
                  <a:gd name="connsiteX8" fmla="*/ 4232403 w 4572002"/>
                  <a:gd name="connsiteY8" fmla="*/ 6702976 h 6858002"/>
                  <a:gd name="connsiteX9" fmla="*/ 4232403 w 4572002"/>
                  <a:gd name="connsiteY9" fmla="*/ 6702977 h 6858002"/>
                  <a:gd name="connsiteX10" fmla="*/ 4246238 w 4572002"/>
                  <a:gd name="connsiteY10" fmla="*/ 6742553 h 6858002"/>
                  <a:gd name="connsiteX11" fmla="*/ 4246239 w 4572002"/>
                  <a:gd name="connsiteY11" fmla="*/ 6742555 h 6858002"/>
                  <a:gd name="connsiteX12" fmla="*/ 4265716 w 4572002"/>
                  <a:gd name="connsiteY12" fmla="*/ 6812062 h 6858002"/>
                  <a:gd name="connsiteX13" fmla="*/ 4265717 w 4572002"/>
                  <a:gd name="connsiteY13" fmla="*/ 6812064 h 6858002"/>
                  <a:gd name="connsiteX14" fmla="*/ 4265717 w 4572002"/>
                  <a:gd name="connsiteY14" fmla="*/ 6812063 h 6858002"/>
                  <a:gd name="connsiteX15" fmla="*/ 4265716 w 4572002"/>
                  <a:gd name="connsiteY15" fmla="*/ 6812062 h 6858002"/>
                  <a:gd name="connsiteX16" fmla="*/ 4260942 w 4572002"/>
                  <a:gd name="connsiteY16" fmla="*/ 6776800 h 6858002"/>
                  <a:gd name="connsiteX17" fmla="*/ 4246239 w 4572002"/>
                  <a:gd name="connsiteY17" fmla="*/ 6742555 h 6858002"/>
                  <a:gd name="connsiteX18" fmla="*/ 4246238 w 4572002"/>
                  <a:gd name="connsiteY18" fmla="*/ 6742552 h 6858002"/>
                  <a:gd name="connsiteX19" fmla="*/ 4232403 w 4572002"/>
                  <a:gd name="connsiteY19" fmla="*/ 6702976 h 6858002"/>
                  <a:gd name="connsiteX20" fmla="*/ 4246999 w 4572002"/>
                  <a:gd name="connsiteY20" fmla="*/ 6662544 h 6858002"/>
                  <a:gd name="connsiteX21" fmla="*/ 4247000 w 4572002"/>
                  <a:gd name="connsiteY21" fmla="*/ 6662542 h 6858002"/>
                  <a:gd name="connsiteX22" fmla="*/ 4247001 w 4572002"/>
                  <a:gd name="connsiteY22" fmla="*/ 6662540 h 6858002"/>
                  <a:gd name="connsiteX23" fmla="*/ 4254084 w 4572002"/>
                  <a:gd name="connsiteY23" fmla="*/ 6645552 h 6858002"/>
                  <a:gd name="connsiteX24" fmla="*/ 4254096 w 4572002"/>
                  <a:gd name="connsiteY24" fmla="*/ 6625225 h 6858002"/>
                  <a:gd name="connsiteX25" fmla="*/ 4254096 w 4572002"/>
                  <a:gd name="connsiteY25" fmla="*/ 6625224 h 6858002"/>
                  <a:gd name="connsiteX26" fmla="*/ 4237474 w 4572002"/>
                  <a:gd name="connsiteY26" fmla="*/ 6588625 h 6858002"/>
                  <a:gd name="connsiteX27" fmla="*/ 4295315 w 4572002"/>
                  <a:gd name="connsiteY27" fmla="*/ 6438981 h 6858002"/>
                  <a:gd name="connsiteX28" fmla="*/ 4275385 w 4572002"/>
                  <a:gd name="connsiteY28" fmla="*/ 6463840 h 6858002"/>
                  <a:gd name="connsiteX29" fmla="*/ 4275382 w 4572002"/>
                  <a:gd name="connsiteY29" fmla="*/ 6463849 h 6858002"/>
                  <a:gd name="connsiteX30" fmla="*/ 4261587 w 4572002"/>
                  <a:gd name="connsiteY30" fmla="*/ 6513012 h 6858002"/>
                  <a:gd name="connsiteX31" fmla="*/ 4242781 w 4572002"/>
                  <a:gd name="connsiteY31" fmla="*/ 6546194 h 6858002"/>
                  <a:gd name="connsiteX32" fmla="*/ 4242781 w 4572002"/>
                  <a:gd name="connsiteY32" fmla="*/ 6546195 h 6858002"/>
                  <a:gd name="connsiteX33" fmla="*/ 4259120 w 4572002"/>
                  <a:gd name="connsiteY33" fmla="*/ 6521804 h 6858002"/>
                  <a:gd name="connsiteX34" fmla="*/ 4261587 w 4572002"/>
                  <a:gd name="connsiteY34" fmla="*/ 6513012 h 6858002"/>
                  <a:gd name="connsiteX35" fmla="*/ 4264398 w 4572002"/>
                  <a:gd name="connsiteY35" fmla="*/ 6508052 h 6858002"/>
                  <a:gd name="connsiteX36" fmla="*/ 4275382 w 4572002"/>
                  <a:gd name="connsiteY36" fmla="*/ 6463849 h 6858002"/>
                  <a:gd name="connsiteX37" fmla="*/ 4275385 w 4572002"/>
                  <a:gd name="connsiteY37" fmla="*/ 6463841 h 6858002"/>
                  <a:gd name="connsiteX38" fmla="*/ 4295315 w 4572002"/>
                  <a:gd name="connsiteY38" fmla="*/ 6438981 h 6858002"/>
                  <a:gd name="connsiteX39" fmla="*/ 4381289 w 4572002"/>
                  <a:gd name="connsiteY39" fmla="*/ 6365204 h 6858002"/>
                  <a:gd name="connsiteX40" fmla="*/ 4380008 w 4572002"/>
                  <a:gd name="connsiteY40" fmla="*/ 6387910 h 6858002"/>
                  <a:gd name="connsiteX41" fmla="*/ 4378243 w 4572002"/>
                  <a:gd name="connsiteY41" fmla="*/ 6391549 h 6858002"/>
                  <a:gd name="connsiteX42" fmla="*/ 4370589 w 4572002"/>
                  <a:gd name="connsiteY42" fmla="*/ 6407332 h 6858002"/>
                  <a:gd name="connsiteX43" fmla="*/ 4370589 w 4572002"/>
                  <a:gd name="connsiteY43" fmla="*/ 6407333 h 6858002"/>
                  <a:gd name="connsiteX44" fmla="*/ 4378243 w 4572002"/>
                  <a:gd name="connsiteY44" fmla="*/ 6391549 h 6858002"/>
                  <a:gd name="connsiteX45" fmla="*/ 4380008 w 4572002"/>
                  <a:gd name="connsiteY45" fmla="*/ 6387910 h 6858002"/>
                  <a:gd name="connsiteX46" fmla="*/ 4142220 w 4572002"/>
                  <a:gd name="connsiteY46" fmla="*/ 4221391 h 6858002"/>
                  <a:gd name="connsiteX47" fmla="*/ 4142220 w 4572002"/>
                  <a:gd name="connsiteY47" fmla="*/ 4221392 h 6858002"/>
                  <a:gd name="connsiteX48" fmla="*/ 4147936 w 4572002"/>
                  <a:gd name="connsiteY48" fmla="*/ 4253015 h 6858002"/>
                  <a:gd name="connsiteX49" fmla="*/ 4187752 w 4572002"/>
                  <a:gd name="connsiteY49" fmla="*/ 4324646 h 6858002"/>
                  <a:gd name="connsiteX50" fmla="*/ 4196706 w 4572002"/>
                  <a:gd name="connsiteY50" fmla="*/ 4363891 h 6858002"/>
                  <a:gd name="connsiteX51" fmla="*/ 4195944 w 4572002"/>
                  <a:gd name="connsiteY51" fmla="*/ 4482004 h 6858002"/>
                  <a:gd name="connsiteX52" fmla="*/ 4135934 w 4572002"/>
                  <a:gd name="connsiteY52" fmla="*/ 4659174 h 6858002"/>
                  <a:gd name="connsiteX53" fmla="*/ 4127932 w 4572002"/>
                  <a:gd name="connsiteY53" fmla="*/ 4677655 h 6858002"/>
                  <a:gd name="connsiteX54" fmla="*/ 4118025 w 4572002"/>
                  <a:gd name="connsiteY54" fmla="*/ 4767764 h 6858002"/>
                  <a:gd name="connsiteX55" fmla="*/ 4116716 w 4572002"/>
                  <a:gd name="connsiteY55" fmla="*/ 4800483 h 6858002"/>
                  <a:gd name="connsiteX56" fmla="*/ 4116716 w 4572002"/>
                  <a:gd name="connsiteY56" fmla="*/ 4800484 h 6858002"/>
                  <a:gd name="connsiteX57" fmla="*/ 4131552 w 4572002"/>
                  <a:gd name="connsiteY57" fmla="*/ 4828917 h 6858002"/>
                  <a:gd name="connsiteX58" fmla="*/ 4153733 w 4572002"/>
                  <a:gd name="connsiteY58" fmla="*/ 4863343 h 6858002"/>
                  <a:gd name="connsiteX59" fmla="*/ 4161262 w 4572002"/>
                  <a:gd name="connsiteY59" fmla="*/ 4889275 h 6858002"/>
                  <a:gd name="connsiteX60" fmla="*/ 4159557 w 4572002"/>
                  <a:gd name="connsiteY60" fmla="*/ 4912168 h 6858002"/>
                  <a:gd name="connsiteX61" fmla="*/ 4158155 w 4572002"/>
                  <a:gd name="connsiteY61" fmla="*/ 4933804 h 6858002"/>
                  <a:gd name="connsiteX62" fmla="*/ 4158155 w 4572002"/>
                  <a:gd name="connsiteY62" fmla="*/ 4933805 h 6858002"/>
                  <a:gd name="connsiteX63" fmla="*/ 4162914 w 4572002"/>
                  <a:gd name="connsiteY63" fmla="*/ 4952673 h 6858002"/>
                  <a:gd name="connsiteX64" fmla="*/ 4165707 w 4572002"/>
                  <a:gd name="connsiteY64" fmla="*/ 4957454 h 6858002"/>
                  <a:gd name="connsiteX65" fmla="*/ 4166985 w 4572002"/>
                  <a:gd name="connsiteY65" fmla="*/ 4961456 h 6858002"/>
                  <a:gd name="connsiteX66" fmla="*/ 4182989 w 4572002"/>
                  <a:gd name="connsiteY66" fmla="*/ 4987038 h 6858002"/>
                  <a:gd name="connsiteX67" fmla="*/ 4209468 w 4572002"/>
                  <a:gd name="connsiteY67" fmla="*/ 5041522 h 6858002"/>
                  <a:gd name="connsiteX68" fmla="*/ 4216684 w 4572002"/>
                  <a:gd name="connsiteY68" fmla="*/ 5072376 h 6858002"/>
                  <a:gd name="connsiteX69" fmla="*/ 4222587 w 4572002"/>
                  <a:gd name="connsiteY69" fmla="*/ 5087441 h 6858002"/>
                  <a:gd name="connsiteX70" fmla="*/ 4235615 w 4572002"/>
                  <a:gd name="connsiteY70" fmla="*/ 5133220 h 6858002"/>
                  <a:gd name="connsiteX71" fmla="*/ 4235616 w 4572002"/>
                  <a:gd name="connsiteY71" fmla="*/ 5133225 h 6858002"/>
                  <a:gd name="connsiteX72" fmla="*/ 4228901 w 4572002"/>
                  <a:gd name="connsiteY72" fmla="*/ 5166113 h 6858002"/>
                  <a:gd name="connsiteX73" fmla="*/ 4228901 w 4572002"/>
                  <a:gd name="connsiteY73" fmla="*/ 5166114 h 6858002"/>
                  <a:gd name="connsiteX74" fmla="*/ 4229593 w 4572002"/>
                  <a:gd name="connsiteY74" fmla="*/ 5172091 h 6858002"/>
                  <a:gd name="connsiteX75" fmla="*/ 4232139 w 4572002"/>
                  <a:gd name="connsiteY75" fmla="*/ 5179068 h 6858002"/>
                  <a:gd name="connsiteX76" fmla="*/ 4231973 w 4572002"/>
                  <a:gd name="connsiteY76" fmla="*/ 5229434 h 6858002"/>
                  <a:gd name="connsiteX77" fmla="*/ 4225669 w 4572002"/>
                  <a:gd name="connsiteY77" fmla="*/ 5241089 h 6858002"/>
                  <a:gd name="connsiteX78" fmla="*/ 4208517 w 4572002"/>
                  <a:gd name="connsiteY78" fmla="*/ 5272796 h 6858002"/>
                  <a:gd name="connsiteX79" fmla="*/ 4184613 w 4572002"/>
                  <a:gd name="connsiteY79" fmla="*/ 5312288 h 6858002"/>
                  <a:gd name="connsiteX80" fmla="*/ 4183557 w 4572002"/>
                  <a:gd name="connsiteY80" fmla="*/ 5321350 h 6858002"/>
                  <a:gd name="connsiteX81" fmla="*/ 4181083 w 4572002"/>
                  <a:gd name="connsiteY81" fmla="*/ 5326163 h 6858002"/>
                  <a:gd name="connsiteX82" fmla="*/ 4179637 w 4572002"/>
                  <a:gd name="connsiteY82" fmla="*/ 5355014 h 6858002"/>
                  <a:gd name="connsiteX83" fmla="*/ 4179637 w 4572002"/>
                  <a:gd name="connsiteY83" fmla="*/ 5355015 h 6858002"/>
                  <a:gd name="connsiteX84" fmla="*/ 4184513 w 4572002"/>
                  <a:gd name="connsiteY84" fmla="*/ 5385385 h 6858002"/>
                  <a:gd name="connsiteX85" fmla="*/ 4192704 w 4572002"/>
                  <a:gd name="connsiteY85" fmla="*/ 5425583 h 6858002"/>
                  <a:gd name="connsiteX86" fmla="*/ 4204327 w 4572002"/>
                  <a:gd name="connsiteY86" fmla="*/ 5480638 h 6858002"/>
                  <a:gd name="connsiteX87" fmla="*/ 4208850 w 4572002"/>
                  <a:gd name="connsiteY87" fmla="*/ 5507668 h 6858002"/>
                  <a:gd name="connsiteX88" fmla="*/ 4198232 w 4572002"/>
                  <a:gd name="connsiteY88" fmla="*/ 5531692 h 6858002"/>
                  <a:gd name="connsiteX89" fmla="*/ 4198231 w 4572002"/>
                  <a:gd name="connsiteY89" fmla="*/ 5531693 h 6858002"/>
                  <a:gd name="connsiteX90" fmla="*/ 4188085 w 4572002"/>
                  <a:gd name="connsiteY90" fmla="*/ 5547578 h 6858002"/>
                  <a:gd name="connsiteX91" fmla="*/ 4188085 w 4572002"/>
                  <a:gd name="connsiteY91" fmla="*/ 5547579 h 6858002"/>
                  <a:gd name="connsiteX92" fmla="*/ 4197659 w 4572002"/>
                  <a:gd name="connsiteY92" fmla="*/ 5562747 h 6858002"/>
                  <a:gd name="connsiteX93" fmla="*/ 4268907 w 4572002"/>
                  <a:gd name="connsiteY93" fmla="*/ 5704484 h 6858002"/>
                  <a:gd name="connsiteX94" fmla="*/ 4274812 w 4572002"/>
                  <a:gd name="connsiteY94" fmla="*/ 5740489 h 6858002"/>
                  <a:gd name="connsiteX95" fmla="*/ 4283578 w 4572002"/>
                  <a:gd name="connsiteY95" fmla="*/ 5760874 h 6858002"/>
                  <a:gd name="connsiteX96" fmla="*/ 4371973 w 4572002"/>
                  <a:gd name="connsiteY96" fmla="*/ 5883752 h 6858002"/>
                  <a:gd name="connsiteX97" fmla="*/ 4371974 w 4572002"/>
                  <a:gd name="connsiteY97" fmla="*/ 5883757 h 6858002"/>
                  <a:gd name="connsiteX98" fmla="*/ 4389877 w 4572002"/>
                  <a:gd name="connsiteY98" fmla="*/ 5935946 h 6858002"/>
                  <a:gd name="connsiteX99" fmla="*/ 4389878 w 4572002"/>
                  <a:gd name="connsiteY99" fmla="*/ 5935950 h 6858002"/>
                  <a:gd name="connsiteX100" fmla="*/ 4386259 w 4572002"/>
                  <a:gd name="connsiteY100" fmla="*/ 5993290 h 6858002"/>
                  <a:gd name="connsiteX101" fmla="*/ 4386259 w 4572002"/>
                  <a:gd name="connsiteY101" fmla="*/ 5993291 h 6858002"/>
                  <a:gd name="connsiteX102" fmla="*/ 4379782 w 4572002"/>
                  <a:gd name="connsiteY102" fmla="*/ 6026440 h 6858002"/>
                  <a:gd name="connsiteX103" fmla="*/ 4323583 w 4572002"/>
                  <a:gd name="connsiteY103" fmla="*/ 6108738 h 6858002"/>
                  <a:gd name="connsiteX104" fmla="*/ 4309890 w 4572002"/>
                  <a:gd name="connsiteY104" fmla="*/ 6133314 h 6858002"/>
                  <a:gd name="connsiteX105" fmla="*/ 4309890 w 4572002"/>
                  <a:gd name="connsiteY105" fmla="*/ 6133315 h 6858002"/>
                  <a:gd name="connsiteX106" fmla="*/ 4313591 w 4572002"/>
                  <a:gd name="connsiteY106" fmla="*/ 6143190 h 6858002"/>
                  <a:gd name="connsiteX107" fmla="*/ 4325486 w 4572002"/>
                  <a:gd name="connsiteY107" fmla="*/ 6155600 h 6858002"/>
                  <a:gd name="connsiteX108" fmla="*/ 4325488 w 4572002"/>
                  <a:gd name="connsiteY108" fmla="*/ 6155603 h 6858002"/>
                  <a:gd name="connsiteX109" fmla="*/ 4364160 w 4572002"/>
                  <a:gd name="connsiteY109" fmla="*/ 6228757 h 6858002"/>
                  <a:gd name="connsiteX110" fmla="*/ 4381497 w 4572002"/>
                  <a:gd name="connsiteY110" fmla="*/ 6361540 h 6858002"/>
                  <a:gd name="connsiteX111" fmla="*/ 4381497 w 4572002"/>
                  <a:gd name="connsiteY111" fmla="*/ 6361539 h 6858002"/>
                  <a:gd name="connsiteX112" fmla="*/ 4364160 w 4572002"/>
                  <a:gd name="connsiteY112" fmla="*/ 6228756 h 6858002"/>
                  <a:gd name="connsiteX113" fmla="*/ 4325488 w 4572002"/>
                  <a:gd name="connsiteY113" fmla="*/ 6155602 h 6858002"/>
                  <a:gd name="connsiteX114" fmla="*/ 4325486 w 4572002"/>
                  <a:gd name="connsiteY114" fmla="*/ 6155600 h 6858002"/>
                  <a:gd name="connsiteX115" fmla="*/ 4309890 w 4572002"/>
                  <a:gd name="connsiteY115" fmla="*/ 6133315 h 6858002"/>
                  <a:gd name="connsiteX116" fmla="*/ 4323583 w 4572002"/>
                  <a:gd name="connsiteY116" fmla="*/ 6108739 h 6858002"/>
                  <a:gd name="connsiteX117" fmla="*/ 4379782 w 4572002"/>
                  <a:gd name="connsiteY117" fmla="*/ 6026441 h 6858002"/>
                  <a:gd name="connsiteX118" fmla="*/ 4386259 w 4572002"/>
                  <a:gd name="connsiteY118" fmla="*/ 5993292 h 6858002"/>
                  <a:gd name="connsiteX119" fmla="*/ 4386259 w 4572002"/>
                  <a:gd name="connsiteY119" fmla="*/ 5993290 h 6858002"/>
                  <a:gd name="connsiteX120" fmla="*/ 4389712 w 4572002"/>
                  <a:gd name="connsiteY120" fmla="*/ 5964477 h 6858002"/>
                  <a:gd name="connsiteX121" fmla="*/ 4389878 w 4572002"/>
                  <a:gd name="connsiteY121" fmla="*/ 5935950 h 6858002"/>
                  <a:gd name="connsiteX122" fmla="*/ 4389878 w 4572002"/>
                  <a:gd name="connsiteY122" fmla="*/ 5935949 h 6858002"/>
                  <a:gd name="connsiteX123" fmla="*/ 4389877 w 4572002"/>
                  <a:gd name="connsiteY123" fmla="*/ 5935946 h 6858002"/>
                  <a:gd name="connsiteX124" fmla="*/ 4382997 w 4572002"/>
                  <a:gd name="connsiteY124" fmla="*/ 5909351 h 6858002"/>
                  <a:gd name="connsiteX125" fmla="*/ 4371974 w 4572002"/>
                  <a:gd name="connsiteY125" fmla="*/ 5883757 h 6858002"/>
                  <a:gd name="connsiteX126" fmla="*/ 4371973 w 4572002"/>
                  <a:gd name="connsiteY126" fmla="*/ 5883751 h 6858002"/>
                  <a:gd name="connsiteX127" fmla="*/ 4283578 w 4572002"/>
                  <a:gd name="connsiteY127" fmla="*/ 5760873 h 6858002"/>
                  <a:gd name="connsiteX128" fmla="*/ 4274812 w 4572002"/>
                  <a:gd name="connsiteY128" fmla="*/ 5740488 h 6858002"/>
                  <a:gd name="connsiteX129" fmla="*/ 4268907 w 4572002"/>
                  <a:gd name="connsiteY129" fmla="*/ 5704483 h 6858002"/>
                  <a:gd name="connsiteX130" fmla="*/ 4197659 w 4572002"/>
                  <a:gd name="connsiteY130" fmla="*/ 5562746 h 6858002"/>
                  <a:gd name="connsiteX131" fmla="*/ 4188085 w 4572002"/>
                  <a:gd name="connsiteY131" fmla="*/ 5547578 h 6858002"/>
                  <a:gd name="connsiteX132" fmla="*/ 4198231 w 4572002"/>
                  <a:gd name="connsiteY132" fmla="*/ 5531694 h 6858002"/>
                  <a:gd name="connsiteX133" fmla="*/ 4198232 w 4572002"/>
                  <a:gd name="connsiteY133" fmla="*/ 5531692 h 6858002"/>
                  <a:gd name="connsiteX134" fmla="*/ 4206630 w 4572002"/>
                  <a:gd name="connsiteY134" fmla="*/ 5520422 h 6858002"/>
                  <a:gd name="connsiteX135" fmla="*/ 4208850 w 4572002"/>
                  <a:gd name="connsiteY135" fmla="*/ 5507668 h 6858002"/>
                  <a:gd name="connsiteX136" fmla="*/ 4208850 w 4572002"/>
                  <a:gd name="connsiteY136" fmla="*/ 5507667 h 6858002"/>
                  <a:gd name="connsiteX137" fmla="*/ 4204327 w 4572002"/>
                  <a:gd name="connsiteY137" fmla="*/ 5480637 h 6858002"/>
                  <a:gd name="connsiteX138" fmla="*/ 4192704 w 4572002"/>
                  <a:gd name="connsiteY138" fmla="*/ 5425582 h 6858002"/>
                  <a:gd name="connsiteX139" fmla="*/ 4184513 w 4572002"/>
                  <a:gd name="connsiteY139" fmla="*/ 5385384 h 6858002"/>
                  <a:gd name="connsiteX140" fmla="*/ 4179637 w 4572002"/>
                  <a:gd name="connsiteY140" fmla="*/ 5355014 h 6858002"/>
                  <a:gd name="connsiteX141" fmla="*/ 4183557 w 4572002"/>
                  <a:gd name="connsiteY141" fmla="*/ 5321350 h 6858002"/>
                  <a:gd name="connsiteX142" fmla="*/ 4208517 w 4572002"/>
                  <a:gd name="connsiteY142" fmla="*/ 5272797 h 6858002"/>
                  <a:gd name="connsiteX143" fmla="*/ 4225669 w 4572002"/>
                  <a:gd name="connsiteY143" fmla="*/ 5241089 h 6858002"/>
                  <a:gd name="connsiteX144" fmla="*/ 4231973 w 4572002"/>
                  <a:gd name="connsiteY144" fmla="*/ 5229433 h 6858002"/>
                  <a:gd name="connsiteX145" fmla="*/ 4232139 w 4572002"/>
                  <a:gd name="connsiteY145" fmla="*/ 5179068 h 6858002"/>
                  <a:gd name="connsiteX146" fmla="*/ 4232139 w 4572002"/>
                  <a:gd name="connsiteY146" fmla="*/ 5179067 h 6858002"/>
                  <a:gd name="connsiteX147" fmla="*/ 4229593 w 4572002"/>
                  <a:gd name="connsiteY147" fmla="*/ 5172090 h 6858002"/>
                  <a:gd name="connsiteX148" fmla="*/ 4228901 w 4572002"/>
                  <a:gd name="connsiteY148" fmla="*/ 5166114 h 6858002"/>
                  <a:gd name="connsiteX149" fmla="*/ 4235616 w 4572002"/>
                  <a:gd name="connsiteY149" fmla="*/ 5133225 h 6858002"/>
                  <a:gd name="connsiteX150" fmla="*/ 4235616 w 4572002"/>
                  <a:gd name="connsiteY150" fmla="*/ 5133224 h 6858002"/>
                  <a:gd name="connsiteX151" fmla="*/ 4235615 w 4572002"/>
                  <a:gd name="connsiteY151" fmla="*/ 5133220 h 6858002"/>
                  <a:gd name="connsiteX152" fmla="*/ 4228473 w 4572002"/>
                  <a:gd name="connsiteY152" fmla="*/ 5102461 h 6858002"/>
                  <a:gd name="connsiteX153" fmla="*/ 4222587 w 4572002"/>
                  <a:gd name="connsiteY153" fmla="*/ 5087441 h 6858002"/>
                  <a:gd name="connsiteX154" fmla="*/ 4222582 w 4572002"/>
                  <a:gd name="connsiteY154" fmla="*/ 5087423 h 6858002"/>
                  <a:gd name="connsiteX155" fmla="*/ 4209468 w 4572002"/>
                  <a:gd name="connsiteY155" fmla="*/ 5041521 h 6858002"/>
                  <a:gd name="connsiteX156" fmla="*/ 4182989 w 4572002"/>
                  <a:gd name="connsiteY156" fmla="*/ 4987037 h 6858002"/>
                  <a:gd name="connsiteX157" fmla="*/ 4165707 w 4572002"/>
                  <a:gd name="connsiteY157" fmla="*/ 4957454 h 6858002"/>
                  <a:gd name="connsiteX158" fmla="*/ 4158155 w 4572002"/>
                  <a:gd name="connsiteY158" fmla="*/ 4933805 h 6858002"/>
                  <a:gd name="connsiteX159" fmla="*/ 4159557 w 4572002"/>
                  <a:gd name="connsiteY159" fmla="*/ 4912169 h 6858002"/>
                  <a:gd name="connsiteX160" fmla="*/ 4161262 w 4572002"/>
                  <a:gd name="connsiteY160" fmla="*/ 4889276 h 6858002"/>
                  <a:gd name="connsiteX161" fmla="*/ 4161262 w 4572002"/>
                  <a:gd name="connsiteY161" fmla="*/ 4889275 h 6858002"/>
                  <a:gd name="connsiteX162" fmla="*/ 4156484 w 4572002"/>
                  <a:gd name="connsiteY162" fmla="*/ 4867614 h 6858002"/>
                  <a:gd name="connsiteX163" fmla="*/ 4153733 w 4572002"/>
                  <a:gd name="connsiteY163" fmla="*/ 4863343 h 6858002"/>
                  <a:gd name="connsiteX164" fmla="*/ 4151983 w 4572002"/>
                  <a:gd name="connsiteY164" fmla="*/ 4857317 h 6858002"/>
                  <a:gd name="connsiteX165" fmla="*/ 4131552 w 4572002"/>
                  <a:gd name="connsiteY165" fmla="*/ 4828916 h 6858002"/>
                  <a:gd name="connsiteX166" fmla="*/ 4116716 w 4572002"/>
                  <a:gd name="connsiteY166" fmla="*/ 4800483 h 6858002"/>
                  <a:gd name="connsiteX167" fmla="*/ 4118025 w 4572002"/>
                  <a:gd name="connsiteY167" fmla="*/ 4767765 h 6858002"/>
                  <a:gd name="connsiteX168" fmla="*/ 4127932 w 4572002"/>
                  <a:gd name="connsiteY168" fmla="*/ 4677656 h 6858002"/>
                  <a:gd name="connsiteX169" fmla="*/ 4135934 w 4572002"/>
                  <a:gd name="connsiteY169" fmla="*/ 4659175 h 6858002"/>
                  <a:gd name="connsiteX170" fmla="*/ 4195944 w 4572002"/>
                  <a:gd name="connsiteY170" fmla="*/ 4482005 h 6858002"/>
                  <a:gd name="connsiteX171" fmla="*/ 4196706 w 4572002"/>
                  <a:gd name="connsiteY171" fmla="*/ 4363891 h 6858002"/>
                  <a:gd name="connsiteX172" fmla="*/ 4196706 w 4572002"/>
                  <a:gd name="connsiteY172" fmla="*/ 4363890 h 6858002"/>
                  <a:gd name="connsiteX173" fmla="*/ 4187752 w 4572002"/>
                  <a:gd name="connsiteY173" fmla="*/ 4324645 h 6858002"/>
                  <a:gd name="connsiteX174" fmla="*/ 4147936 w 4572002"/>
                  <a:gd name="connsiteY174" fmla="*/ 4253014 h 6858002"/>
                  <a:gd name="connsiteX175" fmla="*/ 4211111 w 4572002"/>
                  <a:gd name="connsiteY175" fmla="*/ 2836172 h 6858002"/>
                  <a:gd name="connsiteX176" fmla="*/ 4202421 w 4572002"/>
                  <a:gd name="connsiteY176" fmla="*/ 2848793 h 6858002"/>
                  <a:gd name="connsiteX177" fmla="*/ 4186816 w 4572002"/>
                  <a:gd name="connsiteY177" fmla="*/ 2897785 h 6858002"/>
                  <a:gd name="connsiteX178" fmla="*/ 4185787 w 4572002"/>
                  <a:gd name="connsiteY178" fmla="*/ 2903551 h 6858002"/>
                  <a:gd name="connsiteX179" fmla="*/ 4182513 w 4572002"/>
                  <a:gd name="connsiteY179" fmla="*/ 2914328 h 6858002"/>
                  <a:gd name="connsiteX180" fmla="*/ 4177882 w 4572002"/>
                  <a:gd name="connsiteY180" fmla="*/ 2947858 h 6858002"/>
                  <a:gd name="connsiteX181" fmla="*/ 4177881 w 4572002"/>
                  <a:gd name="connsiteY181" fmla="*/ 2947862 h 6858002"/>
                  <a:gd name="connsiteX182" fmla="*/ 4177881 w 4572002"/>
                  <a:gd name="connsiteY182" fmla="*/ 2947863 h 6858002"/>
                  <a:gd name="connsiteX183" fmla="*/ 4181465 w 4572002"/>
                  <a:gd name="connsiteY183" fmla="*/ 2982149 h 6858002"/>
                  <a:gd name="connsiteX184" fmla="*/ 4193158 w 4572002"/>
                  <a:gd name="connsiteY184" fmla="*/ 3077402 h 6858002"/>
                  <a:gd name="connsiteX185" fmla="*/ 4180703 w 4572002"/>
                  <a:gd name="connsiteY185" fmla="*/ 3172654 h 6858002"/>
                  <a:gd name="connsiteX186" fmla="*/ 4133076 w 4572002"/>
                  <a:gd name="connsiteY186" fmla="*/ 3489467 h 6858002"/>
                  <a:gd name="connsiteX187" fmla="*/ 4110977 w 4572002"/>
                  <a:gd name="connsiteY187" fmla="*/ 3544713 h 6858002"/>
                  <a:gd name="connsiteX188" fmla="*/ 4093355 w 4572002"/>
                  <a:gd name="connsiteY188" fmla="*/ 3574408 h 6858002"/>
                  <a:gd name="connsiteX189" fmla="*/ 4093355 w 4572002"/>
                  <a:gd name="connsiteY189" fmla="*/ 3574409 h 6858002"/>
                  <a:gd name="connsiteX190" fmla="*/ 4105453 w 4572002"/>
                  <a:gd name="connsiteY190" fmla="*/ 3606818 h 6858002"/>
                  <a:gd name="connsiteX191" fmla="*/ 4118979 w 4572002"/>
                  <a:gd name="connsiteY191" fmla="*/ 3630633 h 6858002"/>
                  <a:gd name="connsiteX192" fmla="*/ 4136708 w 4572002"/>
                  <a:gd name="connsiteY192" fmla="*/ 3654416 h 6858002"/>
                  <a:gd name="connsiteX193" fmla="*/ 4140382 w 4572002"/>
                  <a:gd name="connsiteY193" fmla="*/ 3668940 h 6858002"/>
                  <a:gd name="connsiteX194" fmla="*/ 4143220 w 4572002"/>
                  <a:gd name="connsiteY194" fmla="*/ 3680164 h 6858002"/>
                  <a:gd name="connsiteX195" fmla="*/ 4139172 w 4572002"/>
                  <a:gd name="connsiteY195" fmla="*/ 3734837 h 6858002"/>
                  <a:gd name="connsiteX196" fmla="*/ 4139172 w 4572002"/>
                  <a:gd name="connsiteY196" fmla="*/ 3734838 h 6858002"/>
                  <a:gd name="connsiteX197" fmla="*/ 4139554 w 4572002"/>
                  <a:gd name="connsiteY197" fmla="*/ 3754653 h 6858002"/>
                  <a:gd name="connsiteX198" fmla="*/ 4145911 w 4572002"/>
                  <a:gd name="connsiteY198" fmla="*/ 3789776 h 6858002"/>
                  <a:gd name="connsiteX199" fmla="*/ 4130980 w 4572002"/>
                  <a:gd name="connsiteY199" fmla="*/ 3822472 h 6858002"/>
                  <a:gd name="connsiteX200" fmla="*/ 4116645 w 4572002"/>
                  <a:gd name="connsiteY200" fmla="*/ 3852619 h 6858002"/>
                  <a:gd name="connsiteX201" fmla="*/ 4116645 w 4572002"/>
                  <a:gd name="connsiteY201" fmla="*/ 3852620 h 6858002"/>
                  <a:gd name="connsiteX202" fmla="*/ 4117425 w 4572002"/>
                  <a:gd name="connsiteY202" fmla="*/ 3868764 h 6858002"/>
                  <a:gd name="connsiteX203" fmla="*/ 4126028 w 4572002"/>
                  <a:gd name="connsiteY203" fmla="*/ 3885337 h 6858002"/>
                  <a:gd name="connsiteX204" fmla="*/ 4126028 w 4572002"/>
                  <a:gd name="connsiteY204" fmla="*/ 3885339 h 6858002"/>
                  <a:gd name="connsiteX205" fmla="*/ 4148409 w 4572002"/>
                  <a:gd name="connsiteY205" fmla="*/ 3923125 h 6858002"/>
                  <a:gd name="connsiteX206" fmla="*/ 4157913 w 4572002"/>
                  <a:gd name="connsiteY206" fmla="*/ 3962160 h 6858002"/>
                  <a:gd name="connsiteX207" fmla="*/ 4142221 w 4572002"/>
                  <a:gd name="connsiteY207" fmla="*/ 4043838 h 6858002"/>
                  <a:gd name="connsiteX208" fmla="*/ 4142220 w 4572002"/>
                  <a:gd name="connsiteY208" fmla="*/ 4043839 h 6858002"/>
                  <a:gd name="connsiteX209" fmla="*/ 4127099 w 4572002"/>
                  <a:gd name="connsiteY209" fmla="*/ 4103825 h 6858002"/>
                  <a:gd name="connsiteX210" fmla="*/ 4127099 w 4572002"/>
                  <a:gd name="connsiteY210" fmla="*/ 4103826 h 6858002"/>
                  <a:gd name="connsiteX211" fmla="*/ 4129066 w 4572002"/>
                  <a:gd name="connsiteY211" fmla="*/ 4134256 h 6858002"/>
                  <a:gd name="connsiteX212" fmla="*/ 4138410 w 4572002"/>
                  <a:gd name="connsiteY212" fmla="*/ 4165382 h 6858002"/>
                  <a:gd name="connsiteX213" fmla="*/ 4138410 w 4572002"/>
                  <a:gd name="connsiteY213" fmla="*/ 4165384 h 6858002"/>
                  <a:gd name="connsiteX214" fmla="*/ 4142315 w 4572002"/>
                  <a:gd name="connsiteY214" fmla="*/ 4192388 h 6858002"/>
                  <a:gd name="connsiteX215" fmla="*/ 4142315 w 4572002"/>
                  <a:gd name="connsiteY215" fmla="*/ 4192387 h 6858002"/>
                  <a:gd name="connsiteX216" fmla="*/ 4138410 w 4572002"/>
                  <a:gd name="connsiteY216" fmla="*/ 4165383 h 6858002"/>
                  <a:gd name="connsiteX217" fmla="*/ 4138410 w 4572002"/>
                  <a:gd name="connsiteY217" fmla="*/ 4165382 h 6858002"/>
                  <a:gd name="connsiteX218" fmla="*/ 4127099 w 4572002"/>
                  <a:gd name="connsiteY218" fmla="*/ 4103826 h 6858002"/>
                  <a:gd name="connsiteX219" fmla="*/ 4142220 w 4572002"/>
                  <a:gd name="connsiteY219" fmla="*/ 4043840 h 6858002"/>
                  <a:gd name="connsiteX220" fmla="*/ 4142221 w 4572002"/>
                  <a:gd name="connsiteY220" fmla="*/ 4043838 h 6858002"/>
                  <a:gd name="connsiteX221" fmla="*/ 4155523 w 4572002"/>
                  <a:gd name="connsiteY221" fmla="*/ 4002410 h 6858002"/>
                  <a:gd name="connsiteX222" fmla="*/ 4157913 w 4572002"/>
                  <a:gd name="connsiteY222" fmla="*/ 3962160 h 6858002"/>
                  <a:gd name="connsiteX223" fmla="*/ 4157913 w 4572002"/>
                  <a:gd name="connsiteY223" fmla="*/ 3962159 h 6858002"/>
                  <a:gd name="connsiteX224" fmla="*/ 4126028 w 4572002"/>
                  <a:gd name="connsiteY224" fmla="*/ 3885338 h 6858002"/>
                  <a:gd name="connsiteX225" fmla="*/ 4126028 w 4572002"/>
                  <a:gd name="connsiteY225" fmla="*/ 3885337 h 6858002"/>
                  <a:gd name="connsiteX226" fmla="*/ 4116645 w 4572002"/>
                  <a:gd name="connsiteY226" fmla="*/ 3852620 h 6858002"/>
                  <a:gd name="connsiteX227" fmla="*/ 4130980 w 4572002"/>
                  <a:gd name="connsiteY227" fmla="*/ 3822473 h 6858002"/>
                  <a:gd name="connsiteX228" fmla="*/ 4145911 w 4572002"/>
                  <a:gd name="connsiteY228" fmla="*/ 3789777 h 6858002"/>
                  <a:gd name="connsiteX229" fmla="*/ 4145911 w 4572002"/>
                  <a:gd name="connsiteY229" fmla="*/ 3789776 h 6858002"/>
                  <a:gd name="connsiteX230" fmla="*/ 4139554 w 4572002"/>
                  <a:gd name="connsiteY230" fmla="*/ 3754652 h 6858002"/>
                  <a:gd name="connsiteX231" fmla="*/ 4139172 w 4572002"/>
                  <a:gd name="connsiteY231" fmla="*/ 3734838 h 6858002"/>
                  <a:gd name="connsiteX232" fmla="*/ 4143220 w 4572002"/>
                  <a:gd name="connsiteY232" fmla="*/ 3680164 h 6858002"/>
                  <a:gd name="connsiteX233" fmla="*/ 4143220 w 4572002"/>
                  <a:gd name="connsiteY233" fmla="*/ 3680163 h 6858002"/>
                  <a:gd name="connsiteX234" fmla="*/ 4140382 w 4572002"/>
                  <a:gd name="connsiteY234" fmla="*/ 3668940 h 6858002"/>
                  <a:gd name="connsiteX235" fmla="*/ 4136708 w 4572002"/>
                  <a:gd name="connsiteY235" fmla="*/ 3654416 h 6858002"/>
                  <a:gd name="connsiteX236" fmla="*/ 4136708 w 4572002"/>
                  <a:gd name="connsiteY236" fmla="*/ 3654416 h 6858002"/>
                  <a:gd name="connsiteX237" fmla="*/ 4136708 w 4572002"/>
                  <a:gd name="connsiteY237" fmla="*/ 3654415 h 6858002"/>
                  <a:gd name="connsiteX238" fmla="*/ 4118979 w 4572002"/>
                  <a:gd name="connsiteY238" fmla="*/ 3630632 h 6858002"/>
                  <a:gd name="connsiteX239" fmla="*/ 4105453 w 4572002"/>
                  <a:gd name="connsiteY239" fmla="*/ 3606817 h 6858002"/>
                  <a:gd name="connsiteX240" fmla="*/ 4095707 w 4572002"/>
                  <a:gd name="connsiteY240" fmla="*/ 3587174 h 6858002"/>
                  <a:gd name="connsiteX241" fmla="*/ 4093355 w 4572002"/>
                  <a:gd name="connsiteY241" fmla="*/ 3574408 h 6858002"/>
                  <a:gd name="connsiteX242" fmla="*/ 4098434 w 4572002"/>
                  <a:gd name="connsiteY242" fmla="*/ 3562321 h 6858002"/>
                  <a:gd name="connsiteX243" fmla="*/ 4110977 w 4572002"/>
                  <a:gd name="connsiteY243" fmla="*/ 3544714 h 6858002"/>
                  <a:gd name="connsiteX244" fmla="*/ 4133076 w 4572002"/>
                  <a:gd name="connsiteY244" fmla="*/ 3489468 h 6858002"/>
                  <a:gd name="connsiteX245" fmla="*/ 4180703 w 4572002"/>
                  <a:gd name="connsiteY245" fmla="*/ 3172655 h 6858002"/>
                  <a:gd name="connsiteX246" fmla="*/ 4193158 w 4572002"/>
                  <a:gd name="connsiteY246" fmla="*/ 3077402 h 6858002"/>
                  <a:gd name="connsiteX247" fmla="*/ 4193158 w 4572002"/>
                  <a:gd name="connsiteY247" fmla="*/ 3077401 h 6858002"/>
                  <a:gd name="connsiteX248" fmla="*/ 4181465 w 4572002"/>
                  <a:gd name="connsiteY248" fmla="*/ 2982148 h 6858002"/>
                  <a:gd name="connsiteX249" fmla="*/ 4177881 w 4572002"/>
                  <a:gd name="connsiteY249" fmla="*/ 2947863 h 6858002"/>
                  <a:gd name="connsiteX250" fmla="*/ 4177882 w 4572002"/>
                  <a:gd name="connsiteY250" fmla="*/ 2947858 h 6858002"/>
                  <a:gd name="connsiteX251" fmla="*/ 4185787 w 4572002"/>
                  <a:gd name="connsiteY251" fmla="*/ 2903551 h 6858002"/>
                  <a:gd name="connsiteX252" fmla="*/ 4202421 w 4572002"/>
                  <a:gd name="connsiteY252" fmla="*/ 2848794 h 6858002"/>
                  <a:gd name="connsiteX253" fmla="*/ 4211111 w 4572002"/>
                  <a:gd name="connsiteY253" fmla="*/ 2836173 h 6858002"/>
                  <a:gd name="connsiteX254" fmla="*/ 3726625 w 4572002"/>
                  <a:gd name="connsiteY254" fmla="*/ 1508458 h 6858002"/>
                  <a:gd name="connsiteX255" fmla="*/ 3698531 w 4572002"/>
                  <a:gd name="connsiteY255" fmla="*/ 1596214 h 6858002"/>
                  <a:gd name="connsiteX256" fmla="*/ 3700436 w 4572002"/>
                  <a:gd name="connsiteY256" fmla="*/ 1624981 h 6858002"/>
                  <a:gd name="connsiteX257" fmla="*/ 3757017 w 4572002"/>
                  <a:gd name="connsiteY257" fmla="*/ 1697754 h 6858002"/>
                  <a:gd name="connsiteX258" fmla="*/ 3779686 w 4572002"/>
                  <a:gd name="connsiteY258" fmla="*/ 1733189 h 6858002"/>
                  <a:gd name="connsiteX259" fmla="*/ 3821407 w 4572002"/>
                  <a:gd name="connsiteY259" fmla="*/ 1833776 h 6858002"/>
                  <a:gd name="connsiteX260" fmla="*/ 3829028 w 4572002"/>
                  <a:gd name="connsiteY260" fmla="*/ 1842159 h 6858002"/>
                  <a:gd name="connsiteX261" fmla="*/ 3919519 w 4572002"/>
                  <a:gd name="connsiteY261" fmla="*/ 1916455 h 6858002"/>
                  <a:gd name="connsiteX262" fmla="*/ 3934949 w 4572002"/>
                  <a:gd name="connsiteY262" fmla="*/ 1933220 h 6858002"/>
                  <a:gd name="connsiteX263" fmla="*/ 3958954 w 4572002"/>
                  <a:gd name="connsiteY263" fmla="*/ 1953414 h 6858002"/>
                  <a:gd name="connsiteX264" fmla="*/ 4005437 w 4572002"/>
                  <a:gd name="connsiteY264" fmla="*/ 2016470 h 6858002"/>
                  <a:gd name="connsiteX265" fmla="*/ 4020296 w 4572002"/>
                  <a:gd name="connsiteY265" fmla="*/ 2094579 h 6858002"/>
                  <a:gd name="connsiteX266" fmla="*/ 4042967 w 4572002"/>
                  <a:gd name="connsiteY266" fmla="*/ 2188880 h 6858002"/>
                  <a:gd name="connsiteX267" fmla="*/ 4058207 w 4572002"/>
                  <a:gd name="connsiteY267" fmla="*/ 2228315 h 6858002"/>
                  <a:gd name="connsiteX268" fmla="*/ 4087164 w 4572002"/>
                  <a:gd name="connsiteY268" fmla="*/ 2334045 h 6858002"/>
                  <a:gd name="connsiteX269" fmla="*/ 4111549 w 4572002"/>
                  <a:gd name="connsiteY269" fmla="*/ 2409486 h 6858002"/>
                  <a:gd name="connsiteX270" fmla="*/ 4128650 w 4572002"/>
                  <a:gd name="connsiteY270" fmla="*/ 2435913 h 6858002"/>
                  <a:gd name="connsiteX271" fmla="*/ 4134481 w 4572002"/>
                  <a:gd name="connsiteY271" fmla="*/ 2463018 h 6858002"/>
                  <a:gd name="connsiteX272" fmla="*/ 4125839 w 4572002"/>
                  <a:gd name="connsiteY272" fmla="*/ 2518262 h 6858002"/>
                  <a:gd name="connsiteX273" fmla="*/ 4125838 w 4572002"/>
                  <a:gd name="connsiteY273" fmla="*/ 2518264 h 6858002"/>
                  <a:gd name="connsiteX274" fmla="*/ 4122194 w 4572002"/>
                  <a:gd name="connsiteY274" fmla="*/ 2545006 h 6858002"/>
                  <a:gd name="connsiteX275" fmla="*/ 4122194 w 4572002"/>
                  <a:gd name="connsiteY275" fmla="*/ 2545007 h 6858002"/>
                  <a:gd name="connsiteX276" fmla="*/ 4126408 w 4572002"/>
                  <a:gd name="connsiteY276" fmla="*/ 2571035 h 6858002"/>
                  <a:gd name="connsiteX277" fmla="*/ 4199563 w 4572002"/>
                  <a:gd name="connsiteY277" fmla="*/ 2668002 h 6858002"/>
                  <a:gd name="connsiteX278" fmla="*/ 4247953 w 4572002"/>
                  <a:gd name="connsiteY278" fmla="*/ 2745349 h 6858002"/>
                  <a:gd name="connsiteX279" fmla="*/ 4247954 w 4572002"/>
                  <a:gd name="connsiteY279" fmla="*/ 2745352 h 6858002"/>
                  <a:gd name="connsiteX280" fmla="*/ 4253873 w 4572002"/>
                  <a:gd name="connsiteY280" fmla="*/ 2778006 h 6858002"/>
                  <a:gd name="connsiteX281" fmla="*/ 4253453 w 4572002"/>
                  <a:gd name="connsiteY281" fmla="*/ 2785440 h 6858002"/>
                  <a:gd name="connsiteX282" fmla="*/ 4243374 w 4572002"/>
                  <a:gd name="connsiteY282" fmla="*/ 2811780 h 6858002"/>
                  <a:gd name="connsiteX283" fmla="*/ 4243371 w 4572002"/>
                  <a:gd name="connsiteY283" fmla="*/ 2811787 h 6858002"/>
                  <a:gd name="connsiteX284" fmla="*/ 4243372 w 4572002"/>
                  <a:gd name="connsiteY284" fmla="*/ 2811787 h 6858002"/>
                  <a:gd name="connsiteX285" fmla="*/ 4243374 w 4572002"/>
                  <a:gd name="connsiteY285" fmla="*/ 2811780 h 6858002"/>
                  <a:gd name="connsiteX286" fmla="*/ 4253025 w 4572002"/>
                  <a:gd name="connsiteY286" fmla="*/ 2793023 h 6858002"/>
                  <a:gd name="connsiteX287" fmla="*/ 4253453 w 4572002"/>
                  <a:gd name="connsiteY287" fmla="*/ 2785440 h 6858002"/>
                  <a:gd name="connsiteX288" fmla="*/ 4254654 w 4572002"/>
                  <a:gd name="connsiteY288" fmla="*/ 2782305 h 6858002"/>
                  <a:gd name="connsiteX289" fmla="*/ 4253873 w 4572002"/>
                  <a:gd name="connsiteY289" fmla="*/ 2778006 h 6858002"/>
                  <a:gd name="connsiteX290" fmla="*/ 4254284 w 4572002"/>
                  <a:gd name="connsiteY290" fmla="*/ 2770758 h 6858002"/>
                  <a:gd name="connsiteX291" fmla="*/ 4247954 w 4572002"/>
                  <a:gd name="connsiteY291" fmla="*/ 2745352 h 6858002"/>
                  <a:gd name="connsiteX292" fmla="*/ 4247953 w 4572002"/>
                  <a:gd name="connsiteY292" fmla="*/ 2745348 h 6858002"/>
                  <a:gd name="connsiteX293" fmla="*/ 4199563 w 4572002"/>
                  <a:gd name="connsiteY293" fmla="*/ 2668001 h 6858002"/>
                  <a:gd name="connsiteX294" fmla="*/ 4126408 w 4572002"/>
                  <a:gd name="connsiteY294" fmla="*/ 2571034 h 6858002"/>
                  <a:gd name="connsiteX295" fmla="*/ 4122194 w 4572002"/>
                  <a:gd name="connsiteY295" fmla="*/ 2545007 h 6858002"/>
                  <a:gd name="connsiteX296" fmla="*/ 4125838 w 4572002"/>
                  <a:gd name="connsiteY296" fmla="*/ 2518265 h 6858002"/>
                  <a:gd name="connsiteX297" fmla="*/ 4125839 w 4572002"/>
                  <a:gd name="connsiteY297" fmla="*/ 2518262 h 6858002"/>
                  <a:gd name="connsiteX298" fmla="*/ 4132419 w 4572002"/>
                  <a:gd name="connsiteY298" fmla="*/ 2490551 h 6858002"/>
                  <a:gd name="connsiteX299" fmla="*/ 4134481 w 4572002"/>
                  <a:gd name="connsiteY299" fmla="*/ 2463018 h 6858002"/>
                  <a:gd name="connsiteX300" fmla="*/ 4134481 w 4572002"/>
                  <a:gd name="connsiteY300" fmla="*/ 2463017 h 6858002"/>
                  <a:gd name="connsiteX301" fmla="*/ 4111549 w 4572002"/>
                  <a:gd name="connsiteY301" fmla="*/ 2409485 h 6858002"/>
                  <a:gd name="connsiteX302" fmla="*/ 4087164 w 4572002"/>
                  <a:gd name="connsiteY302" fmla="*/ 2334044 h 6858002"/>
                  <a:gd name="connsiteX303" fmla="*/ 4058207 w 4572002"/>
                  <a:gd name="connsiteY303" fmla="*/ 2228314 h 6858002"/>
                  <a:gd name="connsiteX304" fmla="*/ 4042967 w 4572002"/>
                  <a:gd name="connsiteY304" fmla="*/ 2188879 h 6858002"/>
                  <a:gd name="connsiteX305" fmla="*/ 4020296 w 4572002"/>
                  <a:gd name="connsiteY305" fmla="*/ 2094578 h 6858002"/>
                  <a:gd name="connsiteX306" fmla="*/ 4005437 w 4572002"/>
                  <a:gd name="connsiteY306" fmla="*/ 2016469 h 6858002"/>
                  <a:gd name="connsiteX307" fmla="*/ 3958954 w 4572002"/>
                  <a:gd name="connsiteY307" fmla="*/ 1953413 h 6858002"/>
                  <a:gd name="connsiteX308" fmla="*/ 3934949 w 4572002"/>
                  <a:gd name="connsiteY308" fmla="*/ 1933219 h 6858002"/>
                  <a:gd name="connsiteX309" fmla="*/ 3919519 w 4572002"/>
                  <a:gd name="connsiteY309" fmla="*/ 1916454 h 6858002"/>
                  <a:gd name="connsiteX310" fmla="*/ 3829028 w 4572002"/>
                  <a:gd name="connsiteY310" fmla="*/ 1842158 h 6858002"/>
                  <a:gd name="connsiteX311" fmla="*/ 3821407 w 4572002"/>
                  <a:gd name="connsiteY311" fmla="*/ 1833775 h 6858002"/>
                  <a:gd name="connsiteX312" fmla="*/ 3779686 w 4572002"/>
                  <a:gd name="connsiteY312" fmla="*/ 1733188 h 6858002"/>
                  <a:gd name="connsiteX313" fmla="*/ 3757018 w 4572002"/>
                  <a:gd name="connsiteY313" fmla="*/ 1697753 h 6858002"/>
                  <a:gd name="connsiteX314" fmla="*/ 3700436 w 4572002"/>
                  <a:gd name="connsiteY314" fmla="*/ 1624980 h 6858002"/>
                  <a:gd name="connsiteX315" fmla="*/ 3698532 w 4572002"/>
                  <a:gd name="connsiteY315" fmla="*/ 1596213 h 6858002"/>
                  <a:gd name="connsiteX316" fmla="*/ 3745230 w 4572002"/>
                  <a:gd name="connsiteY316" fmla="*/ 1459073 h 6858002"/>
                  <a:gd name="connsiteX317" fmla="*/ 3745229 w 4572002"/>
                  <a:gd name="connsiteY317" fmla="*/ 1459074 h 6858002"/>
                  <a:gd name="connsiteX318" fmla="*/ 3736012 w 4572002"/>
                  <a:gd name="connsiteY318" fmla="*/ 1481572 h 6858002"/>
                  <a:gd name="connsiteX319" fmla="*/ 3764423 w 4572002"/>
                  <a:gd name="connsiteY319" fmla="*/ 1268758 h 6858002"/>
                  <a:gd name="connsiteX320" fmla="*/ 3769590 w 4572002"/>
                  <a:gd name="connsiteY320" fmla="*/ 1286070 h 6858002"/>
                  <a:gd name="connsiteX321" fmla="*/ 3791927 w 4572002"/>
                  <a:gd name="connsiteY321" fmla="*/ 1350628 h 6858002"/>
                  <a:gd name="connsiteX322" fmla="*/ 3786333 w 4572002"/>
                  <a:gd name="connsiteY322" fmla="*/ 1413840 h 6858002"/>
                  <a:gd name="connsiteX323" fmla="*/ 3791928 w 4572002"/>
                  <a:gd name="connsiteY323" fmla="*/ 1350627 h 6858002"/>
                  <a:gd name="connsiteX324" fmla="*/ 3769590 w 4572002"/>
                  <a:gd name="connsiteY324" fmla="*/ 1286069 h 6858002"/>
                  <a:gd name="connsiteX325" fmla="*/ 3706152 w 4572002"/>
                  <a:gd name="connsiteY325" fmla="*/ 773035 h 6858002"/>
                  <a:gd name="connsiteX326" fmla="*/ 3706152 w 4572002"/>
                  <a:gd name="connsiteY326" fmla="*/ 773036 h 6858002"/>
                  <a:gd name="connsiteX327" fmla="*/ 3714152 w 4572002"/>
                  <a:gd name="connsiteY327" fmla="*/ 854380 h 6858002"/>
                  <a:gd name="connsiteX328" fmla="*/ 3745205 w 4572002"/>
                  <a:gd name="connsiteY328" fmla="*/ 915344 h 6858002"/>
                  <a:gd name="connsiteX329" fmla="*/ 3755683 w 4572002"/>
                  <a:gd name="connsiteY329" fmla="*/ 927156 h 6858002"/>
                  <a:gd name="connsiteX330" fmla="*/ 3752063 w 4572002"/>
                  <a:gd name="connsiteY330" fmla="*/ 1097088 h 6858002"/>
                  <a:gd name="connsiteX331" fmla="*/ 3747681 w 4572002"/>
                  <a:gd name="connsiteY331" fmla="*/ 1123186 h 6858002"/>
                  <a:gd name="connsiteX332" fmla="*/ 3772400 w 4572002"/>
                  <a:gd name="connsiteY332" fmla="*/ 1184029 h 6858002"/>
                  <a:gd name="connsiteX333" fmla="*/ 3747682 w 4572002"/>
                  <a:gd name="connsiteY333" fmla="*/ 1123185 h 6858002"/>
                  <a:gd name="connsiteX334" fmla="*/ 3752064 w 4572002"/>
                  <a:gd name="connsiteY334" fmla="*/ 1097087 h 6858002"/>
                  <a:gd name="connsiteX335" fmla="*/ 3755684 w 4572002"/>
                  <a:gd name="connsiteY335" fmla="*/ 927155 h 6858002"/>
                  <a:gd name="connsiteX336" fmla="*/ 3745206 w 4572002"/>
                  <a:gd name="connsiteY336" fmla="*/ 915343 h 6858002"/>
                  <a:gd name="connsiteX337" fmla="*/ 3714152 w 4572002"/>
                  <a:gd name="connsiteY337" fmla="*/ 854379 h 6858002"/>
                  <a:gd name="connsiteX338" fmla="*/ 3761553 w 4572002"/>
                  <a:gd name="connsiteY338" fmla="*/ 517851 h 6858002"/>
                  <a:gd name="connsiteX339" fmla="*/ 3752635 w 4572002"/>
                  <a:gd name="connsiteY339" fmla="*/ 556048 h 6858002"/>
                  <a:gd name="connsiteX340" fmla="*/ 3746157 w 4572002"/>
                  <a:gd name="connsiteY340" fmla="*/ 580051 h 6858002"/>
                  <a:gd name="connsiteX341" fmla="*/ 3742776 w 4572002"/>
                  <a:gd name="connsiteY341" fmla="*/ 642538 h 6858002"/>
                  <a:gd name="connsiteX342" fmla="*/ 3730253 w 4572002"/>
                  <a:gd name="connsiteY342" fmla="*/ 694928 h 6858002"/>
                  <a:gd name="connsiteX343" fmla="*/ 3742777 w 4572002"/>
                  <a:gd name="connsiteY343" fmla="*/ 642537 h 6858002"/>
                  <a:gd name="connsiteX344" fmla="*/ 3746158 w 4572002"/>
                  <a:gd name="connsiteY344" fmla="*/ 580050 h 6858002"/>
                  <a:gd name="connsiteX345" fmla="*/ 3752636 w 4572002"/>
                  <a:gd name="connsiteY345" fmla="*/ 556047 h 6858002"/>
                  <a:gd name="connsiteX346" fmla="*/ 3774848 w 4572002"/>
                  <a:gd name="connsiteY346" fmla="*/ 298169 h 6858002"/>
                  <a:gd name="connsiteX347" fmla="*/ 3760065 w 4572002"/>
                  <a:gd name="connsiteY347" fmla="*/ 313534 h 6858002"/>
                  <a:gd name="connsiteX348" fmla="*/ 3759493 w 4572002"/>
                  <a:gd name="connsiteY348" fmla="*/ 338871 h 6858002"/>
                  <a:gd name="connsiteX349" fmla="*/ 3759500 w 4572002"/>
                  <a:gd name="connsiteY349" fmla="*/ 338900 h 6858002"/>
                  <a:gd name="connsiteX350" fmla="*/ 3769400 w 4572002"/>
                  <a:gd name="connsiteY350" fmla="*/ 395640 h 6858002"/>
                  <a:gd name="connsiteX351" fmla="*/ 3765590 w 4572002"/>
                  <a:gd name="connsiteY351" fmla="*/ 367328 h 6858002"/>
                  <a:gd name="connsiteX352" fmla="*/ 3759500 w 4572002"/>
                  <a:gd name="connsiteY352" fmla="*/ 338900 h 6858002"/>
                  <a:gd name="connsiteX353" fmla="*/ 3759494 w 4572002"/>
                  <a:gd name="connsiteY353" fmla="*/ 338870 h 6858002"/>
                  <a:gd name="connsiteX354" fmla="*/ 3760066 w 4572002"/>
                  <a:gd name="connsiteY354" fmla="*/ 313533 h 6858002"/>
                  <a:gd name="connsiteX355" fmla="*/ 3782393 w 4572002"/>
                  <a:gd name="connsiteY355" fmla="*/ 281568 h 6858002"/>
                  <a:gd name="connsiteX356" fmla="*/ 3777498 w 4572002"/>
                  <a:gd name="connsiteY356" fmla="*/ 295415 h 6858002"/>
                  <a:gd name="connsiteX357" fmla="*/ 3777499 w 4572002"/>
                  <a:gd name="connsiteY357" fmla="*/ 295415 h 6858002"/>
                  <a:gd name="connsiteX358" fmla="*/ 3769073 w 4572002"/>
                  <a:gd name="connsiteY358" fmla="*/ 24486 h 6858002"/>
                  <a:gd name="connsiteX359" fmla="*/ 3766810 w 4572002"/>
                  <a:gd name="connsiteY359" fmla="*/ 74129 h 6858002"/>
                  <a:gd name="connsiteX360" fmla="*/ 3772734 w 4572002"/>
                  <a:gd name="connsiteY360" fmla="*/ 125861 h 6858002"/>
                  <a:gd name="connsiteX361" fmla="*/ 3777129 w 4572002"/>
                  <a:gd name="connsiteY361" fmla="*/ 153387 h 6858002"/>
                  <a:gd name="connsiteX362" fmla="*/ 3785402 w 4572002"/>
                  <a:gd name="connsiteY362" fmla="*/ 228944 h 6858002"/>
                  <a:gd name="connsiteX363" fmla="*/ 3780943 w 4572002"/>
                  <a:gd name="connsiteY363" fmla="*/ 177271 h 6858002"/>
                  <a:gd name="connsiteX364" fmla="*/ 3777129 w 4572002"/>
                  <a:gd name="connsiteY364" fmla="*/ 153387 h 6858002"/>
                  <a:gd name="connsiteX365" fmla="*/ 3776930 w 4572002"/>
                  <a:gd name="connsiteY365" fmla="*/ 151569 h 6858002"/>
                  <a:gd name="connsiteX366" fmla="*/ 3766811 w 4572002"/>
                  <a:gd name="connsiteY366" fmla="*/ 74129 h 6858002"/>
                  <a:gd name="connsiteX367" fmla="*/ 3766492 w 4572002"/>
                  <a:gd name="connsiteY367" fmla="*/ 0 h 6858002"/>
                  <a:gd name="connsiteX368" fmla="*/ 4230600 w 4572002"/>
                  <a:gd name="connsiteY368" fmla="*/ 0 h 6858002"/>
                  <a:gd name="connsiteX369" fmla="*/ 4229473 w 4572002"/>
                  <a:gd name="connsiteY369" fmla="*/ 2817 h 6858002"/>
                  <a:gd name="connsiteX370" fmla="*/ 4215375 w 4572002"/>
                  <a:gd name="connsiteY370" fmla="*/ 63587 h 6858002"/>
                  <a:gd name="connsiteX371" fmla="*/ 4201468 w 4572002"/>
                  <a:gd name="connsiteY371" fmla="*/ 176939 h 6858002"/>
                  <a:gd name="connsiteX372" fmla="*/ 4193466 w 4572002"/>
                  <a:gd name="connsiteY372" fmla="*/ 200182 h 6858002"/>
                  <a:gd name="connsiteX373" fmla="*/ 4155554 w 4572002"/>
                  <a:gd name="connsiteY373" fmla="*/ 340774 h 6858002"/>
                  <a:gd name="connsiteX374" fmla="*/ 4156319 w 4572002"/>
                  <a:gd name="connsiteY374" fmla="*/ 453364 h 6858002"/>
                  <a:gd name="connsiteX375" fmla="*/ 4158033 w 4572002"/>
                  <a:gd name="connsiteY375" fmla="*/ 462126 h 6858002"/>
                  <a:gd name="connsiteX376" fmla="*/ 4170605 w 4572002"/>
                  <a:gd name="connsiteY376" fmla="*/ 505182 h 6858002"/>
                  <a:gd name="connsiteX377" fmla="*/ 4167177 w 4572002"/>
                  <a:gd name="connsiteY377" fmla="*/ 571860 h 6858002"/>
                  <a:gd name="connsiteX378" fmla="*/ 4149840 w 4572002"/>
                  <a:gd name="connsiteY378" fmla="*/ 617772 h 6858002"/>
                  <a:gd name="connsiteX379" fmla="*/ 4149078 w 4572002"/>
                  <a:gd name="connsiteY379" fmla="*/ 674923 h 6858002"/>
                  <a:gd name="connsiteX380" fmla="*/ 4159937 w 4572002"/>
                  <a:gd name="connsiteY380" fmla="*/ 740268 h 6858002"/>
                  <a:gd name="connsiteX381" fmla="*/ 4162223 w 4572002"/>
                  <a:gd name="connsiteY381" fmla="*/ 769605 h 6858002"/>
                  <a:gd name="connsiteX382" fmla="*/ 4184703 w 4572002"/>
                  <a:gd name="connsiteY382" fmla="*/ 850189 h 6858002"/>
                  <a:gd name="connsiteX383" fmla="*/ 4179179 w 4572002"/>
                  <a:gd name="connsiteY383" fmla="*/ 898198 h 6858002"/>
                  <a:gd name="connsiteX384" fmla="*/ 4164319 w 4572002"/>
                  <a:gd name="connsiteY384" fmla="*/ 945444 h 6858002"/>
                  <a:gd name="connsiteX385" fmla="*/ 4150030 w 4572002"/>
                  <a:gd name="connsiteY385" fmla="*/ 975733 h 6858002"/>
                  <a:gd name="connsiteX386" fmla="*/ 4139934 w 4572002"/>
                  <a:gd name="connsiteY386" fmla="*/ 1036887 h 6858002"/>
                  <a:gd name="connsiteX387" fmla="*/ 4141458 w 4572002"/>
                  <a:gd name="connsiteY387" fmla="*/ 1048125 h 6858002"/>
                  <a:gd name="connsiteX388" fmla="*/ 4154032 w 4572002"/>
                  <a:gd name="connsiteY388" fmla="*/ 1230633 h 6858002"/>
                  <a:gd name="connsiteX389" fmla="*/ 4174225 w 4572002"/>
                  <a:gd name="connsiteY389" fmla="*/ 1303024 h 6858002"/>
                  <a:gd name="connsiteX390" fmla="*/ 4176701 w 4572002"/>
                  <a:gd name="connsiteY390" fmla="*/ 1318456 h 6858002"/>
                  <a:gd name="connsiteX391" fmla="*/ 4199372 w 4572002"/>
                  <a:gd name="connsiteY391" fmla="*/ 1472575 h 6858002"/>
                  <a:gd name="connsiteX392" fmla="*/ 4200325 w 4572002"/>
                  <a:gd name="connsiteY392" fmla="*/ 1489720 h 6858002"/>
                  <a:gd name="connsiteX393" fmla="*/ 4196324 w 4572002"/>
                  <a:gd name="connsiteY393" fmla="*/ 1537537 h 6858002"/>
                  <a:gd name="connsiteX394" fmla="*/ 4237474 w 4572002"/>
                  <a:gd name="connsiteY394" fmla="*/ 1650317 h 6858002"/>
                  <a:gd name="connsiteX395" fmla="*/ 4251572 w 4572002"/>
                  <a:gd name="connsiteY395" fmla="*/ 1763287 h 6858002"/>
                  <a:gd name="connsiteX396" fmla="*/ 4251380 w 4572002"/>
                  <a:gd name="connsiteY396" fmla="*/ 1825393 h 6858002"/>
                  <a:gd name="connsiteX397" fmla="*/ 4261478 w 4572002"/>
                  <a:gd name="connsiteY397" fmla="*/ 1869780 h 6858002"/>
                  <a:gd name="connsiteX398" fmla="*/ 4292149 w 4572002"/>
                  <a:gd name="connsiteY398" fmla="*/ 1978940 h 6858002"/>
                  <a:gd name="connsiteX399" fmla="*/ 4296911 w 4572002"/>
                  <a:gd name="connsiteY399" fmla="*/ 2030378 h 6858002"/>
                  <a:gd name="connsiteX400" fmla="*/ 4307201 w 4572002"/>
                  <a:gd name="connsiteY400" fmla="*/ 2085054 h 6858002"/>
                  <a:gd name="connsiteX401" fmla="*/ 4353302 w 4572002"/>
                  <a:gd name="connsiteY401" fmla="*/ 2220312 h 6858002"/>
                  <a:gd name="connsiteX402" fmla="*/ 4350636 w 4572002"/>
                  <a:gd name="connsiteY402" fmla="*/ 2330806 h 6858002"/>
                  <a:gd name="connsiteX403" fmla="*/ 4351206 w 4572002"/>
                  <a:gd name="connsiteY403" fmla="*/ 2401292 h 6858002"/>
                  <a:gd name="connsiteX404" fmla="*/ 4366446 w 4572002"/>
                  <a:gd name="connsiteY404" fmla="*/ 2485307 h 6858002"/>
                  <a:gd name="connsiteX405" fmla="*/ 4388736 w 4572002"/>
                  <a:gd name="connsiteY405" fmla="*/ 2554079 h 6858002"/>
                  <a:gd name="connsiteX406" fmla="*/ 4406453 w 4572002"/>
                  <a:gd name="connsiteY406" fmla="*/ 2649143 h 6858002"/>
                  <a:gd name="connsiteX407" fmla="*/ 4440554 w 4572002"/>
                  <a:gd name="connsiteY407" fmla="*/ 2743826 h 6858002"/>
                  <a:gd name="connsiteX408" fmla="*/ 4466653 w 4572002"/>
                  <a:gd name="connsiteY408" fmla="*/ 2809930 h 6858002"/>
                  <a:gd name="connsiteX409" fmla="*/ 4489705 w 4572002"/>
                  <a:gd name="connsiteY409" fmla="*/ 2901943 h 6858002"/>
                  <a:gd name="connsiteX410" fmla="*/ 4505897 w 4572002"/>
                  <a:gd name="connsiteY410" fmla="*/ 3042728 h 6858002"/>
                  <a:gd name="connsiteX411" fmla="*/ 4507613 w 4572002"/>
                  <a:gd name="connsiteY411" fmla="*/ 3107500 h 6858002"/>
                  <a:gd name="connsiteX412" fmla="*/ 4545521 w 4572002"/>
                  <a:gd name="connsiteY412" fmla="*/ 3209993 h 6858002"/>
                  <a:gd name="connsiteX413" fmla="*/ 4563811 w 4572002"/>
                  <a:gd name="connsiteY413" fmla="*/ 3253809 h 6858002"/>
                  <a:gd name="connsiteX414" fmla="*/ 4548570 w 4572002"/>
                  <a:gd name="connsiteY414" fmla="*/ 3293244 h 6858002"/>
                  <a:gd name="connsiteX415" fmla="*/ 4531043 w 4572002"/>
                  <a:gd name="connsiteY415" fmla="*/ 3318771 h 6858002"/>
                  <a:gd name="connsiteX416" fmla="*/ 4545904 w 4572002"/>
                  <a:gd name="connsiteY416" fmla="*/ 3399546 h 6858002"/>
                  <a:gd name="connsiteX417" fmla="*/ 4561524 w 4572002"/>
                  <a:gd name="connsiteY417" fmla="*/ 3485275 h 6858002"/>
                  <a:gd name="connsiteX418" fmla="*/ 4572002 w 4572002"/>
                  <a:gd name="connsiteY418" fmla="*/ 3546617 h 6858002"/>
                  <a:gd name="connsiteX419" fmla="*/ 4563620 w 4572002"/>
                  <a:gd name="connsiteY419" fmla="*/ 3623201 h 6858002"/>
                  <a:gd name="connsiteX420" fmla="*/ 4560192 w 4572002"/>
                  <a:gd name="connsiteY420" fmla="*/ 3683591 h 6858002"/>
                  <a:gd name="connsiteX421" fmla="*/ 4550476 w 4572002"/>
                  <a:gd name="connsiteY421" fmla="*/ 3732361 h 6858002"/>
                  <a:gd name="connsiteX422" fmla="*/ 4544759 w 4572002"/>
                  <a:gd name="connsiteY422" fmla="*/ 3749506 h 6858002"/>
                  <a:gd name="connsiteX423" fmla="*/ 4500182 w 4572002"/>
                  <a:gd name="connsiteY423" fmla="*/ 3885338 h 6858002"/>
                  <a:gd name="connsiteX424" fmla="*/ 4464557 w 4572002"/>
                  <a:gd name="connsiteY424" fmla="*/ 4030503 h 6858002"/>
                  <a:gd name="connsiteX425" fmla="*/ 4487039 w 4572002"/>
                  <a:gd name="connsiteY425" fmla="*/ 4124614 h 6858002"/>
                  <a:gd name="connsiteX426" fmla="*/ 4486656 w 4572002"/>
                  <a:gd name="connsiteY426" fmla="*/ 4159667 h 6858002"/>
                  <a:gd name="connsiteX427" fmla="*/ 4491801 w 4572002"/>
                  <a:gd name="connsiteY427" fmla="*/ 4320837 h 6858002"/>
                  <a:gd name="connsiteX428" fmla="*/ 4497325 w 4572002"/>
                  <a:gd name="connsiteY428" fmla="*/ 4349222 h 6858002"/>
                  <a:gd name="connsiteX429" fmla="*/ 4474653 w 4572002"/>
                  <a:gd name="connsiteY429" fmla="*/ 4502579 h 6858002"/>
                  <a:gd name="connsiteX430" fmla="*/ 4470844 w 4572002"/>
                  <a:gd name="connsiteY430" fmla="*/ 4558207 h 6858002"/>
                  <a:gd name="connsiteX431" fmla="*/ 4464557 w 4572002"/>
                  <a:gd name="connsiteY431" fmla="*/ 4609452 h 6858002"/>
                  <a:gd name="connsiteX432" fmla="*/ 4463033 w 4572002"/>
                  <a:gd name="connsiteY432" fmla="*/ 4681083 h 6858002"/>
                  <a:gd name="connsiteX433" fmla="*/ 4465891 w 4572002"/>
                  <a:gd name="connsiteY433" fmla="*/ 4755381 h 6858002"/>
                  <a:gd name="connsiteX434" fmla="*/ 4465319 w 4572002"/>
                  <a:gd name="connsiteY434" fmla="*/ 4838250 h 6858002"/>
                  <a:gd name="connsiteX435" fmla="*/ 4460367 w 4572002"/>
                  <a:gd name="connsiteY435" fmla="*/ 4871019 h 6858002"/>
                  <a:gd name="connsiteX436" fmla="*/ 4463795 w 4572002"/>
                  <a:gd name="connsiteY436" fmla="*/ 4959602 h 6858002"/>
                  <a:gd name="connsiteX437" fmla="*/ 4458082 w 4572002"/>
                  <a:gd name="connsiteY437" fmla="*/ 5006086 h 6858002"/>
                  <a:gd name="connsiteX438" fmla="*/ 4456937 w 4572002"/>
                  <a:gd name="connsiteY438" fmla="*/ 5082670 h 6858002"/>
                  <a:gd name="connsiteX439" fmla="*/ 4455603 w 4572002"/>
                  <a:gd name="connsiteY439" fmla="*/ 5107627 h 6858002"/>
                  <a:gd name="connsiteX440" fmla="*/ 4454840 w 4572002"/>
                  <a:gd name="connsiteY440" fmla="*/ 5129916 h 6858002"/>
                  <a:gd name="connsiteX441" fmla="*/ 4470464 w 4572002"/>
                  <a:gd name="connsiteY441" fmla="*/ 5206308 h 6858002"/>
                  <a:gd name="connsiteX442" fmla="*/ 4471415 w 4572002"/>
                  <a:gd name="connsiteY442" fmla="*/ 5274129 h 6858002"/>
                  <a:gd name="connsiteX443" fmla="*/ 4483990 w 4572002"/>
                  <a:gd name="connsiteY443" fmla="*/ 5393005 h 6858002"/>
                  <a:gd name="connsiteX444" fmla="*/ 4479607 w 4572002"/>
                  <a:gd name="connsiteY444" fmla="*/ 5419295 h 6858002"/>
                  <a:gd name="connsiteX445" fmla="*/ 4477894 w 4572002"/>
                  <a:gd name="connsiteY445" fmla="*/ 5501594 h 6858002"/>
                  <a:gd name="connsiteX446" fmla="*/ 4476560 w 4572002"/>
                  <a:gd name="connsiteY446" fmla="*/ 5548460 h 6858002"/>
                  <a:gd name="connsiteX447" fmla="*/ 4485703 w 4572002"/>
                  <a:gd name="connsiteY447" fmla="*/ 5606372 h 6858002"/>
                  <a:gd name="connsiteX448" fmla="*/ 4505134 w 4572002"/>
                  <a:gd name="connsiteY448" fmla="*/ 5706959 h 6858002"/>
                  <a:gd name="connsiteX449" fmla="*/ 4508183 w 4572002"/>
                  <a:gd name="connsiteY449" fmla="*/ 5733440 h 6858002"/>
                  <a:gd name="connsiteX450" fmla="*/ 4517519 w 4572002"/>
                  <a:gd name="connsiteY450" fmla="*/ 5781830 h 6858002"/>
                  <a:gd name="connsiteX451" fmla="*/ 4519234 w 4572002"/>
                  <a:gd name="connsiteY451" fmla="*/ 5790592 h 6858002"/>
                  <a:gd name="connsiteX452" fmla="*/ 4542855 w 4572002"/>
                  <a:gd name="connsiteY452" fmla="*/ 5864318 h 6858002"/>
                  <a:gd name="connsiteX453" fmla="*/ 4544759 w 4572002"/>
                  <a:gd name="connsiteY453" fmla="*/ 5902610 h 6858002"/>
                  <a:gd name="connsiteX454" fmla="*/ 4544951 w 4572002"/>
                  <a:gd name="connsiteY454" fmla="*/ 6012723 h 6858002"/>
                  <a:gd name="connsiteX455" fmla="*/ 4541332 w 4572002"/>
                  <a:gd name="connsiteY455" fmla="*/ 6059397 h 6858002"/>
                  <a:gd name="connsiteX456" fmla="*/ 4527426 w 4572002"/>
                  <a:gd name="connsiteY456" fmla="*/ 6171605 h 6858002"/>
                  <a:gd name="connsiteX457" fmla="*/ 4520568 w 4572002"/>
                  <a:gd name="connsiteY457" fmla="*/ 6242093 h 6858002"/>
                  <a:gd name="connsiteX458" fmla="*/ 4509706 w 4572002"/>
                  <a:gd name="connsiteY458" fmla="*/ 6323058 h 6858002"/>
                  <a:gd name="connsiteX459" fmla="*/ 4502848 w 4572002"/>
                  <a:gd name="connsiteY459" fmla="*/ 6415833 h 6858002"/>
                  <a:gd name="connsiteX460" fmla="*/ 4482084 w 4572002"/>
                  <a:gd name="connsiteY460" fmla="*/ 6584812 h 6858002"/>
                  <a:gd name="connsiteX461" fmla="*/ 4460557 w 4572002"/>
                  <a:gd name="connsiteY461" fmla="*/ 6748458 h 6858002"/>
                  <a:gd name="connsiteX462" fmla="*/ 4441507 w 4572002"/>
                  <a:gd name="connsiteY462" fmla="*/ 6815516 h 6858002"/>
                  <a:gd name="connsiteX463" fmla="*/ 4431806 w 4572002"/>
                  <a:gd name="connsiteY463" fmla="*/ 6858001 h 6858002"/>
                  <a:gd name="connsiteX464" fmla="*/ 4259554 w 4572002"/>
                  <a:gd name="connsiteY464" fmla="*/ 6858001 h 6858002"/>
                  <a:gd name="connsiteX465" fmla="*/ 4259554 w 4572002"/>
                  <a:gd name="connsiteY465" fmla="*/ 6858002 h 6858002"/>
                  <a:gd name="connsiteX466" fmla="*/ 0 w 4572002"/>
                  <a:gd name="connsiteY466" fmla="*/ 6858002 h 6858002"/>
                  <a:gd name="connsiteX467" fmla="*/ 0 w 4572002"/>
                  <a:gd name="connsiteY467" fmla="*/ 2 h 6858002"/>
                  <a:gd name="connsiteX468" fmla="*/ 3766492 w 4572002"/>
                  <a:gd name="connsiteY468" fmla="*/ 1 h 6858002"/>
                  <a:gd name="connsiteX469" fmla="*/ 3769210 w 4572002"/>
                  <a:gd name="connsiteY469" fmla="*/ 21486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Lst>
                <a:rect l="l" t="t" r="r" b="b"/>
                <a:pathLst>
                  <a:path w="4572002" h="6858002">
                    <a:moveTo>
                      <a:pt x="4214994" y="6564620"/>
                    </a:moveTo>
                    <a:lnTo>
                      <a:pt x="4214994" y="6564621"/>
                    </a:lnTo>
                    <a:cubicBezTo>
                      <a:pt x="4225281" y="6575479"/>
                      <a:pt x="4231378" y="6582147"/>
                      <a:pt x="4237474" y="6588626"/>
                    </a:cubicBezTo>
                    <a:lnTo>
                      <a:pt x="4254096" y="6625225"/>
                    </a:lnTo>
                    <a:lnTo>
                      <a:pt x="4247001" y="6662540"/>
                    </a:lnTo>
                    <a:lnTo>
                      <a:pt x="4247000" y="6662541"/>
                    </a:lnTo>
                    <a:lnTo>
                      <a:pt x="4246999" y="6662544"/>
                    </a:lnTo>
                    <a:lnTo>
                      <a:pt x="4235550" y="6683027"/>
                    </a:lnTo>
                    <a:lnTo>
                      <a:pt x="4232403" y="6702976"/>
                    </a:lnTo>
                    <a:lnTo>
                      <a:pt x="4232403" y="6702977"/>
                    </a:lnTo>
                    <a:cubicBezTo>
                      <a:pt x="4232808" y="6716169"/>
                      <a:pt x="4237951" y="6729219"/>
                      <a:pt x="4246238" y="6742553"/>
                    </a:cubicBezTo>
                    <a:lnTo>
                      <a:pt x="4246239" y="6742555"/>
                    </a:lnTo>
                    <a:lnTo>
                      <a:pt x="4265716" y="6812062"/>
                    </a:lnTo>
                    <a:lnTo>
                      <a:pt x="4265717" y="6812064"/>
                    </a:lnTo>
                    <a:lnTo>
                      <a:pt x="4265717" y="6812063"/>
                    </a:lnTo>
                    <a:lnTo>
                      <a:pt x="4265716" y="6812062"/>
                    </a:lnTo>
                    <a:lnTo>
                      <a:pt x="4260942" y="6776800"/>
                    </a:lnTo>
                    <a:lnTo>
                      <a:pt x="4246239" y="6742555"/>
                    </a:lnTo>
                    <a:lnTo>
                      <a:pt x="4246238" y="6742552"/>
                    </a:lnTo>
                    <a:lnTo>
                      <a:pt x="4232403" y="6702976"/>
                    </a:lnTo>
                    <a:lnTo>
                      <a:pt x="4246999" y="6662544"/>
                    </a:lnTo>
                    <a:lnTo>
                      <a:pt x="4247000" y="6662542"/>
                    </a:lnTo>
                    <a:lnTo>
                      <a:pt x="4247001" y="6662540"/>
                    </a:lnTo>
                    <a:lnTo>
                      <a:pt x="4254084" y="6645552"/>
                    </a:lnTo>
                    <a:lnTo>
                      <a:pt x="4254096" y="6625225"/>
                    </a:lnTo>
                    <a:lnTo>
                      <a:pt x="4254096" y="6625224"/>
                    </a:lnTo>
                    <a:cubicBezTo>
                      <a:pt x="4252000" y="6611341"/>
                      <a:pt x="4245951" y="6597578"/>
                      <a:pt x="4237474" y="6588625"/>
                    </a:cubicBezTo>
                    <a:close/>
                    <a:moveTo>
                      <a:pt x="4295315" y="6438981"/>
                    </a:moveTo>
                    <a:lnTo>
                      <a:pt x="4275385" y="6463840"/>
                    </a:lnTo>
                    <a:lnTo>
                      <a:pt x="4275382" y="6463849"/>
                    </a:lnTo>
                    <a:lnTo>
                      <a:pt x="4261587" y="6513012"/>
                    </a:lnTo>
                    <a:lnTo>
                      <a:pt x="4242781" y="6546194"/>
                    </a:lnTo>
                    <a:lnTo>
                      <a:pt x="4242781" y="6546195"/>
                    </a:lnTo>
                    <a:lnTo>
                      <a:pt x="4259120" y="6521804"/>
                    </a:lnTo>
                    <a:lnTo>
                      <a:pt x="4261587" y="6513012"/>
                    </a:lnTo>
                    <a:lnTo>
                      <a:pt x="4264398" y="6508052"/>
                    </a:lnTo>
                    <a:lnTo>
                      <a:pt x="4275382" y="6463849"/>
                    </a:lnTo>
                    <a:lnTo>
                      <a:pt x="4275385" y="6463841"/>
                    </a:lnTo>
                    <a:cubicBezTo>
                      <a:pt x="4278336" y="6451650"/>
                      <a:pt x="4285813" y="6444077"/>
                      <a:pt x="4295315" y="6438981"/>
                    </a:cubicBezTo>
                    <a:close/>
                    <a:moveTo>
                      <a:pt x="4381289" y="6365204"/>
                    </a:moveTo>
                    <a:lnTo>
                      <a:pt x="4380008" y="6387910"/>
                    </a:lnTo>
                    <a:lnTo>
                      <a:pt x="4378243" y="6391549"/>
                    </a:lnTo>
                    <a:lnTo>
                      <a:pt x="4370589" y="6407332"/>
                    </a:lnTo>
                    <a:lnTo>
                      <a:pt x="4370589" y="6407333"/>
                    </a:lnTo>
                    <a:lnTo>
                      <a:pt x="4378243" y="6391549"/>
                    </a:lnTo>
                    <a:lnTo>
                      <a:pt x="4380008" y="6387910"/>
                    </a:lnTo>
                    <a:close/>
                    <a:moveTo>
                      <a:pt x="4142220" y="4221391"/>
                    </a:moveTo>
                    <a:lnTo>
                      <a:pt x="4142220" y="4221392"/>
                    </a:lnTo>
                    <a:cubicBezTo>
                      <a:pt x="4142982" y="4232061"/>
                      <a:pt x="4143172" y="4243873"/>
                      <a:pt x="4147936" y="4253015"/>
                    </a:cubicBezTo>
                    <a:cubicBezTo>
                      <a:pt x="4160129" y="4277402"/>
                      <a:pt x="4175749" y="4300071"/>
                      <a:pt x="4187752" y="4324646"/>
                    </a:cubicBezTo>
                    <a:lnTo>
                      <a:pt x="4196706" y="4363891"/>
                    </a:lnTo>
                    <a:lnTo>
                      <a:pt x="4195944" y="4482004"/>
                    </a:lnTo>
                    <a:cubicBezTo>
                      <a:pt x="4193276" y="4546776"/>
                      <a:pt x="4192704" y="4612500"/>
                      <a:pt x="4135934" y="4659174"/>
                    </a:cubicBezTo>
                    <a:cubicBezTo>
                      <a:pt x="4131362" y="4662986"/>
                      <a:pt x="4128694" y="4671176"/>
                      <a:pt x="4127932" y="4677655"/>
                    </a:cubicBezTo>
                    <a:cubicBezTo>
                      <a:pt x="4124313" y="4707564"/>
                      <a:pt x="4123931" y="4738235"/>
                      <a:pt x="4118025" y="4767764"/>
                    </a:cubicBezTo>
                    <a:cubicBezTo>
                      <a:pt x="4115644" y="4779575"/>
                      <a:pt x="4114835" y="4790387"/>
                      <a:pt x="4116716" y="4800483"/>
                    </a:cubicBezTo>
                    <a:lnTo>
                      <a:pt x="4116716" y="4800484"/>
                    </a:lnTo>
                    <a:cubicBezTo>
                      <a:pt x="4118597" y="4810581"/>
                      <a:pt x="4123170" y="4819964"/>
                      <a:pt x="4131552" y="4828917"/>
                    </a:cubicBezTo>
                    <a:lnTo>
                      <a:pt x="4153733" y="4863343"/>
                    </a:lnTo>
                    <a:lnTo>
                      <a:pt x="4161262" y="4889275"/>
                    </a:lnTo>
                    <a:lnTo>
                      <a:pt x="4159557" y="4912168"/>
                    </a:lnTo>
                    <a:cubicBezTo>
                      <a:pt x="4157842" y="4919978"/>
                      <a:pt x="4157485" y="4927122"/>
                      <a:pt x="4158155" y="4933804"/>
                    </a:cubicBezTo>
                    <a:lnTo>
                      <a:pt x="4158155" y="4933805"/>
                    </a:lnTo>
                    <a:lnTo>
                      <a:pt x="4162914" y="4952673"/>
                    </a:lnTo>
                    <a:lnTo>
                      <a:pt x="4165707" y="4957454"/>
                    </a:lnTo>
                    <a:lnTo>
                      <a:pt x="4166985" y="4961456"/>
                    </a:lnTo>
                    <a:cubicBezTo>
                      <a:pt x="4171496" y="4970097"/>
                      <a:pt x="4177202" y="4978394"/>
                      <a:pt x="4182989" y="4987038"/>
                    </a:cubicBezTo>
                    <a:cubicBezTo>
                      <a:pt x="4194228" y="5003802"/>
                      <a:pt x="4208326" y="5022853"/>
                      <a:pt x="4209468" y="5041522"/>
                    </a:cubicBezTo>
                    <a:cubicBezTo>
                      <a:pt x="4210087" y="5052096"/>
                      <a:pt x="4213005" y="5062300"/>
                      <a:pt x="4216684" y="5072376"/>
                    </a:cubicBezTo>
                    <a:lnTo>
                      <a:pt x="4222587" y="5087441"/>
                    </a:lnTo>
                    <a:lnTo>
                      <a:pt x="4235615" y="5133220"/>
                    </a:lnTo>
                    <a:lnTo>
                      <a:pt x="4235616" y="5133225"/>
                    </a:lnTo>
                    <a:lnTo>
                      <a:pt x="4228901" y="5166113"/>
                    </a:lnTo>
                    <a:lnTo>
                      <a:pt x="4228901" y="5166114"/>
                    </a:lnTo>
                    <a:cubicBezTo>
                      <a:pt x="4228139" y="5167638"/>
                      <a:pt x="4228712" y="5169781"/>
                      <a:pt x="4229593" y="5172091"/>
                    </a:cubicBezTo>
                    <a:lnTo>
                      <a:pt x="4232139" y="5179068"/>
                    </a:lnTo>
                    <a:cubicBezTo>
                      <a:pt x="4235759" y="5196595"/>
                      <a:pt x="4235807" y="5213598"/>
                      <a:pt x="4231973" y="5229434"/>
                    </a:cubicBezTo>
                    <a:lnTo>
                      <a:pt x="4225669" y="5241089"/>
                    </a:lnTo>
                    <a:lnTo>
                      <a:pt x="4208517" y="5272796"/>
                    </a:lnTo>
                    <a:cubicBezTo>
                      <a:pt x="4196871" y="5285441"/>
                      <a:pt x="4189165" y="5298595"/>
                      <a:pt x="4184613" y="5312288"/>
                    </a:cubicBezTo>
                    <a:lnTo>
                      <a:pt x="4183557" y="5321350"/>
                    </a:lnTo>
                    <a:lnTo>
                      <a:pt x="4181083" y="5326163"/>
                    </a:lnTo>
                    <a:lnTo>
                      <a:pt x="4179637" y="5355014"/>
                    </a:lnTo>
                    <a:lnTo>
                      <a:pt x="4179637" y="5355015"/>
                    </a:lnTo>
                    <a:cubicBezTo>
                      <a:pt x="4180286" y="5364883"/>
                      <a:pt x="4181989" y="5375003"/>
                      <a:pt x="4184513" y="5385385"/>
                    </a:cubicBezTo>
                    <a:cubicBezTo>
                      <a:pt x="4187752" y="5398722"/>
                      <a:pt x="4190038" y="5412058"/>
                      <a:pt x="4192704" y="5425583"/>
                    </a:cubicBezTo>
                    <a:cubicBezTo>
                      <a:pt x="4196514" y="5443871"/>
                      <a:pt x="4200516" y="5462352"/>
                      <a:pt x="4204327" y="5480638"/>
                    </a:cubicBezTo>
                    <a:lnTo>
                      <a:pt x="4208850" y="5507668"/>
                    </a:lnTo>
                    <a:lnTo>
                      <a:pt x="4198232" y="5531692"/>
                    </a:lnTo>
                    <a:lnTo>
                      <a:pt x="4198231" y="5531693"/>
                    </a:lnTo>
                    <a:cubicBezTo>
                      <a:pt x="4191181" y="5537600"/>
                      <a:pt x="4187989" y="5542649"/>
                      <a:pt x="4188085" y="5547578"/>
                    </a:cubicBezTo>
                    <a:lnTo>
                      <a:pt x="4188085" y="5547579"/>
                    </a:lnTo>
                    <a:cubicBezTo>
                      <a:pt x="4188180" y="5552508"/>
                      <a:pt x="4191562" y="5557318"/>
                      <a:pt x="4197659" y="5562747"/>
                    </a:cubicBezTo>
                    <a:cubicBezTo>
                      <a:pt x="4240332" y="5600468"/>
                      <a:pt x="4267003" y="5646190"/>
                      <a:pt x="4268907" y="5704484"/>
                    </a:cubicBezTo>
                    <a:cubicBezTo>
                      <a:pt x="4269289" y="5716486"/>
                      <a:pt x="4271954" y="5728679"/>
                      <a:pt x="4274812" y="5740489"/>
                    </a:cubicBezTo>
                    <a:cubicBezTo>
                      <a:pt x="4276527" y="5747729"/>
                      <a:pt x="4278433" y="5756494"/>
                      <a:pt x="4283578" y="5760874"/>
                    </a:cubicBezTo>
                    <a:cubicBezTo>
                      <a:pt x="4322821" y="5794975"/>
                      <a:pt x="4350063" y="5837458"/>
                      <a:pt x="4371973" y="5883752"/>
                    </a:cubicBezTo>
                    <a:lnTo>
                      <a:pt x="4371974" y="5883757"/>
                    </a:lnTo>
                    <a:lnTo>
                      <a:pt x="4389877" y="5935946"/>
                    </a:lnTo>
                    <a:lnTo>
                      <a:pt x="4389878" y="5935950"/>
                    </a:lnTo>
                    <a:lnTo>
                      <a:pt x="4386259" y="5993290"/>
                    </a:lnTo>
                    <a:lnTo>
                      <a:pt x="4386259" y="5993291"/>
                    </a:lnTo>
                    <a:cubicBezTo>
                      <a:pt x="4385116" y="6004531"/>
                      <a:pt x="4385306" y="6017485"/>
                      <a:pt x="4379782" y="6026440"/>
                    </a:cubicBezTo>
                    <a:cubicBezTo>
                      <a:pt x="4362445" y="6054825"/>
                      <a:pt x="4343778" y="6082258"/>
                      <a:pt x="4323583" y="6108738"/>
                    </a:cubicBezTo>
                    <a:cubicBezTo>
                      <a:pt x="4314914" y="6120074"/>
                      <a:pt x="4309961" y="6126884"/>
                      <a:pt x="4309890" y="6133314"/>
                    </a:cubicBezTo>
                    <a:lnTo>
                      <a:pt x="4309890" y="6133315"/>
                    </a:lnTo>
                    <a:lnTo>
                      <a:pt x="4313591" y="6143190"/>
                    </a:lnTo>
                    <a:lnTo>
                      <a:pt x="4325486" y="6155600"/>
                    </a:lnTo>
                    <a:lnTo>
                      <a:pt x="4325488" y="6155603"/>
                    </a:lnTo>
                    <a:cubicBezTo>
                      <a:pt x="4347778" y="6175798"/>
                      <a:pt x="4359398" y="6200945"/>
                      <a:pt x="4364160" y="6228757"/>
                    </a:cubicBezTo>
                    <a:lnTo>
                      <a:pt x="4381497" y="6361540"/>
                    </a:lnTo>
                    <a:lnTo>
                      <a:pt x="4381497" y="6361539"/>
                    </a:lnTo>
                    <a:cubicBezTo>
                      <a:pt x="4377877" y="6317151"/>
                      <a:pt x="4371590" y="6272764"/>
                      <a:pt x="4364160" y="6228756"/>
                    </a:cubicBezTo>
                    <a:cubicBezTo>
                      <a:pt x="4359398" y="6200944"/>
                      <a:pt x="4347778" y="6175797"/>
                      <a:pt x="4325488" y="6155602"/>
                    </a:cubicBezTo>
                    <a:lnTo>
                      <a:pt x="4325486" y="6155600"/>
                    </a:lnTo>
                    <a:lnTo>
                      <a:pt x="4309890" y="6133315"/>
                    </a:lnTo>
                    <a:lnTo>
                      <a:pt x="4323583" y="6108739"/>
                    </a:lnTo>
                    <a:cubicBezTo>
                      <a:pt x="4343778" y="6082259"/>
                      <a:pt x="4362445" y="6054826"/>
                      <a:pt x="4379782" y="6026441"/>
                    </a:cubicBezTo>
                    <a:cubicBezTo>
                      <a:pt x="4385306" y="6017486"/>
                      <a:pt x="4385116" y="6004532"/>
                      <a:pt x="4386259" y="5993292"/>
                    </a:cubicBezTo>
                    <a:lnTo>
                      <a:pt x="4386259" y="5993290"/>
                    </a:lnTo>
                    <a:lnTo>
                      <a:pt x="4389712" y="5964477"/>
                    </a:lnTo>
                    <a:lnTo>
                      <a:pt x="4389878" y="5935950"/>
                    </a:lnTo>
                    <a:lnTo>
                      <a:pt x="4389878" y="5935949"/>
                    </a:lnTo>
                    <a:lnTo>
                      <a:pt x="4389877" y="5935946"/>
                    </a:lnTo>
                    <a:lnTo>
                      <a:pt x="4382997" y="5909351"/>
                    </a:lnTo>
                    <a:lnTo>
                      <a:pt x="4371974" y="5883757"/>
                    </a:lnTo>
                    <a:lnTo>
                      <a:pt x="4371973" y="5883751"/>
                    </a:lnTo>
                    <a:cubicBezTo>
                      <a:pt x="4350063" y="5837457"/>
                      <a:pt x="4322821" y="5794974"/>
                      <a:pt x="4283578" y="5760873"/>
                    </a:cubicBezTo>
                    <a:cubicBezTo>
                      <a:pt x="4278433" y="5756493"/>
                      <a:pt x="4276527" y="5747728"/>
                      <a:pt x="4274812" y="5740488"/>
                    </a:cubicBezTo>
                    <a:cubicBezTo>
                      <a:pt x="4271954" y="5728678"/>
                      <a:pt x="4269289" y="5716485"/>
                      <a:pt x="4268907" y="5704483"/>
                    </a:cubicBezTo>
                    <a:cubicBezTo>
                      <a:pt x="4267003" y="5646189"/>
                      <a:pt x="4240332" y="5600467"/>
                      <a:pt x="4197659" y="5562746"/>
                    </a:cubicBezTo>
                    <a:lnTo>
                      <a:pt x="4188085" y="5547578"/>
                    </a:lnTo>
                    <a:lnTo>
                      <a:pt x="4198231" y="5531694"/>
                    </a:lnTo>
                    <a:lnTo>
                      <a:pt x="4198232" y="5531692"/>
                    </a:lnTo>
                    <a:lnTo>
                      <a:pt x="4206630" y="5520422"/>
                    </a:lnTo>
                    <a:lnTo>
                      <a:pt x="4208850" y="5507668"/>
                    </a:lnTo>
                    <a:lnTo>
                      <a:pt x="4208850" y="5507667"/>
                    </a:lnTo>
                    <a:cubicBezTo>
                      <a:pt x="4208803" y="5498832"/>
                      <a:pt x="4206231" y="5489497"/>
                      <a:pt x="4204327" y="5480637"/>
                    </a:cubicBezTo>
                    <a:cubicBezTo>
                      <a:pt x="4200516" y="5462351"/>
                      <a:pt x="4196514" y="5443870"/>
                      <a:pt x="4192704" y="5425582"/>
                    </a:cubicBezTo>
                    <a:cubicBezTo>
                      <a:pt x="4190038" y="5412057"/>
                      <a:pt x="4187752" y="5398721"/>
                      <a:pt x="4184513" y="5385384"/>
                    </a:cubicBezTo>
                    <a:lnTo>
                      <a:pt x="4179637" y="5355014"/>
                    </a:lnTo>
                    <a:lnTo>
                      <a:pt x="4183557" y="5321350"/>
                    </a:lnTo>
                    <a:lnTo>
                      <a:pt x="4208517" y="5272797"/>
                    </a:lnTo>
                    <a:lnTo>
                      <a:pt x="4225669" y="5241089"/>
                    </a:lnTo>
                    <a:lnTo>
                      <a:pt x="4231973" y="5229433"/>
                    </a:lnTo>
                    <a:lnTo>
                      <a:pt x="4232139" y="5179068"/>
                    </a:lnTo>
                    <a:lnTo>
                      <a:pt x="4232139" y="5179067"/>
                    </a:lnTo>
                    <a:cubicBezTo>
                      <a:pt x="4231663" y="5176876"/>
                      <a:pt x="4230473" y="5174400"/>
                      <a:pt x="4229593" y="5172090"/>
                    </a:cubicBezTo>
                    <a:lnTo>
                      <a:pt x="4228901" y="5166114"/>
                    </a:lnTo>
                    <a:lnTo>
                      <a:pt x="4235616" y="5133225"/>
                    </a:lnTo>
                    <a:lnTo>
                      <a:pt x="4235616" y="5133224"/>
                    </a:lnTo>
                    <a:lnTo>
                      <a:pt x="4235615" y="5133220"/>
                    </a:lnTo>
                    <a:lnTo>
                      <a:pt x="4228473" y="5102461"/>
                    </a:lnTo>
                    <a:lnTo>
                      <a:pt x="4222587" y="5087441"/>
                    </a:lnTo>
                    <a:lnTo>
                      <a:pt x="4222582" y="5087423"/>
                    </a:lnTo>
                    <a:cubicBezTo>
                      <a:pt x="4216496" y="5072411"/>
                      <a:pt x="4210397" y="5057381"/>
                      <a:pt x="4209468" y="5041521"/>
                    </a:cubicBezTo>
                    <a:cubicBezTo>
                      <a:pt x="4208326" y="5022852"/>
                      <a:pt x="4194228" y="5003801"/>
                      <a:pt x="4182989" y="4987037"/>
                    </a:cubicBezTo>
                    <a:lnTo>
                      <a:pt x="4165707" y="4957454"/>
                    </a:lnTo>
                    <a:lnTo>
                      <a:pt x="4158155" y="4933805"/>
                    </a:lnTo>
                    <a:lnTo>
                      <a:pt x="4159557" y="4912169"/>
                    </a:lnTo>
                    <a:cubicBezTo>
                      <a:pt x="4161319" y="4904358"/>
                      <a:pt x="4161831" y="4896714"/>
                      <a:pt x="4161262" y="4889276"/>
                    </a:cubicBezTo>
                    <a:lnTo>
                      <a:pt x="4161262" y="4889275"/>
                    </a:lnTo>
                    <a:lnTo>
                      <a:pt x="4156484" y="4867614"/>
                    </a:lnTo>
                    <a:lnTo>
                      <a:pt x="4153733" y="4863343"/>
                    </a:lnTo>
                    <a:lnTo>
                      <a:pt x="4151983" y="4857317"/>
                    </a:lnTo>
                    <a:cubicBezTo>
                      <a:pt x="4146840" y="4847214"/>
                      <a:pt x="4139839" y="4837703"/>
                      <a:pt x="4131552" y="4828916"/>
                    </a:cubicBezTo>
                    <a:lnTo>
                      <a:pt x="4116716" y="4800483"/>
                    </a:lnTo>
                    <a:lnTo>
                      <a:pt x="4118025" y="4767765"/>
                    </a:lnTo>
                    <a:cubicBezTo>
                      <a:pt x="4123931" y="4738236"/>
                      <a:pt x="4124313" y="4707565"/>
                      <a:pt x="4127932" y="4677656"/>
                    </a:cubicBezTo>
                    <a:cubicBezTo>
                      <a:pt x="4128694" y="4671177"/>
                      <a:pt x="4131362" y="4662987"/>
                      <a:pt x="4135934" y="4659175"/>
                    </a:cubicBezTo>
                    <a:cubicBezTo>
                      <a:pt x="4192704" y="4612501"/>
                      <a:pt x="4193276" y="4546777"/>
                      <a:pt x="4195944" y="4482005"/>
                    </a:cubicBezTo>
                    <a:cubicBezTo>
                      <a:pt x="4197659" y="4442762"/>
                      <a:pt x="4197659" y="4403326"/>
                      <a:pt x="4196706" y="4363891"/>
                    </a:cubicBezTo>
                    <a:lnTo>
                      <a:pt x="4196706" y="4363890"/>
                    </a:lnTo>
                    <a:cubicBezTo>
                      <a:pt x="4196514" y="4350554"/>
                      <a:pt x="4193466" y="4336457"/>
                      <a:pt x="4187752" y="4324645"/>
                    </a:cubicBezTo>
                    <a:cubicBezTo>
                      <a:pt x="4175749" y="4300070"/>
                      <a:pt x="4160129" y="4277401"/>
                      <a:pt x="4147936" y="4253014"/>
                    </a:cubicBezTo>
                    <a:close/>
                    <a:moveTo>
                      <a:pt x="4211111" y="2836172"/>
                    </a:moveTo>
                    <a:lnTo>
                      <a:pt x="4202421" y="2848793"/>
                    </a:lnTo>
                    <a:cubicBezTo>
                      <a:pt x="4197421" y="2865010"/>
                      <a:pt x="4191562" y="2881307"/>
                      <a:pt x="4186816" y="2897785"/>
                    </a:cubicBezTo>
                    <a:lnTo>
                      <a:pt x="4185787" y="2903551"/>
                    </a:lnTo>
                    <a:lnTo>
                      <a:pt x="4182513" y="2914328"/>
                    </a:lnTo>
                    <a:lnTo>
                      <a:pt x="4177882" y="2947858"/>
                    </a:lnTo>
                    <a:lnTo>
                      <a:pt x="4177881" y="2947862"/>
                    </a:lnTo>
                    <a:lnTo>
                      <a:pt x="4177881" y="2947863"/>
                    </a:lnTo>
                    <a:cubicBezTo>
                      <a:pt x="4177512" y="2959157"/>
                      <a:pt x="4178512" y="2970576"/>
                      <a:pt x="4181465" y="2982149"/>
                    </a:cubicBezTo>
                    <a:lnTo>
                      <a:pt x="4193158" y="3077402"/>
                    </a:lnTo>
                    <a:lnTo>
                      <a:pt x="4180703" y="3172654"/>
                    </a:lnTo>
                    <a:cubicBezTo>
                      <a:pt x="4154794" y="3276480"/>
                      <a:pt x="4127362" y="3380305"/>
                      <a:pt x="4133076" y="3489467"/>
                    </a:cubicBezTo>
                    <a:cubicBezTo>
                      <a:pt x="4134028" y="3507563"/>
                      <a:pt x="4122407" y="3529090"/>
                      <a:pt x="4110977" y="3544713"/>
                    </a:cubicBezTo>
                    <a:cubicBezTo>
                      <a:pt x="4100119" y="3559668"/>
                      <a:pt x="4094260" y="3566812"/>
                      <a:pt x="4093355" y="3574408"/>
                    </a:cubicBezTo>
                    <a:lnTo>
                      <a:pt x="4093355" y="3574409"/>
                    </a:lnTo>
                    <a:cubicBezTo>
                      <a:pt x="4092450" y="3582005"/>
                      <a:pt x="4096499" y="3590054"/>
                      <a:pt x="4105453" y="3606818"/>
                    </a:cubicBezTo>
                    <a:cubicBezTo>
                      <a:pt x="4109835" y="3614820"/>
                      <a:pt x="4112501" y="3624726"/>
                      <a:pt x="4118979" y="3630633"/>
                    </a:cubicBezTo>
                    <a:lnTo>
                      <a:pt x="4136708" y="3654416"/>
                    </a:lnTo>
                    <a:lnTo>
                      <a:pt x="4140382" y="3668940"/>
                    </a:lnTo>
                    <a:lnTo>
                      <a:pt x="4143220" y="3680164"/>
                    </a:lnTo>
                    <a:lnTo>
                      <a:pt x="4139172" y="3734837"/>
                    </a:lnTo>
                    <a:lnTo>
                      <a:pt x="4139172" y="3734838"/>
                    </a:lnTo>
                    <a:cubicBezTo>
                      <a:pt x="4138220" y="3741316"/>
                      <a:pt x="4136886" y="3749126"/>
                      <a:pt x="4139554" y="3754653"/>
                    </a:cubicBezTo>
                    <a:lnTo>
                      <a:pt x="4145911" y="3789776"/>
                    </a:lnTo>
                    <a:lnTo>
                      <a:pt x="4130980" y="3822472"/>
                    </a:lnTo>
                    <a:cubicBezTo>
                      <a:pt x="4123932" y="3831902"/>
                      <a:pt x="4118312" y="3842046"/>
                      <a:pt x="4116645" y="3852619"/>
                    </a:cubicBezTo>
                    <a:lnTo>
                      <a:pt x="4116645" y="3852620"/>
                    </a:lnTo>
                    <a:lnTo>
                      <a:pt x="4117425" y="3868764"/>
                    </a:lnTo>
                    <a:lnTo>
                      <a:pt x="4126028" y="3885337"/>
                    </a:lnTo>
                    <a:lnTo>
                      <a:pt x="4126028" y="3885339"/>
                    </a:lnTo>
                    <a:cubicBezTo>
                      <a:pt x="4135744" y="3897722"/>
                      <a:pt x="4143150" y="3910319"/>
                      <a:pt x="4148409" y="3923125"/>
                    </a:cubicBezTo>
                    <a:lnTo>
                      <a:pt x="4157913" y="3962160"/>
                    </a:lnTo>
                    <a:lnTo>
                      <a:pt x="4142221" y="4043838"/>
                    </a:lnTo>
                    <a:lnTo>
                      <a:pt x="4142220" y="4043839"/>
                    </a:lnTo>
                    <a:cubicBezTo>
                      <a:pt x="4133457" y="4063842"/>
                      <a:pt x="4128075" y="4083702"/>
                      <a:pt x="4127099" y="4103825"/>
                    </a:cubicBezTo>
                    <a:lnTo>
                      <a:pt x="4127099" y="4103826"/>
                    </a:lnTo>
                    <a:lnTo>
                      <a:pt x="4129066" y="4134256"/>
                    </a:lnTo>
                    <a:lnTo>
                      <a:pt x="4138410" y="4165382"/>
                    </a:lnTo>
                    <a:lnTo>
                      <a:pt x="4138410" y="4165384"/>
                    </a:lnTo>
                    <a:lnTo>
                      <a:pt x="4142315" y="4192388"/>
                    </a:lnTo>
                    <a:lnTo>
                      <a:pt x="4142315" y="4192387"/>
                    </a:lnTo>
                    <a:cubicBezTo>
                      <a:pt x="4142411" y="4182767"/>
                      <a:pt x="4141839" y="4173480"/>
                      <a:pt x="4138410" y="4165383"/>
                    </a:cubicBezTo>
                    <a:lnTo>
                      <a:pt x="4138410" y="4165382"/>
                    </a:lnTo>
                    <a:lnTo>
                      <a:pt x="4127099" y="4103826"/>
                    </a:lnTo>
                    <a:lnTo>
                      <a:pt x="4142220" y="4043840"/>
                    </a:lnTo>
                    <a:lnTo>
                      <a:pt x="4142221" y="4043838"/>
                    </a:lnTo>
                    <a:lnTo>
                      <a:pt x="4155523" y="4002410"/>
                    </a:lnTo>
                    <a:lnTo>
                      <a:pt x="4157913" y="3962160"/>
                    </a:lnTo>
                    <a:lnTo>
                      <a:pt x="4157913" y="3962159"/>
                    </a:lnTo>
                    <a:cubicBezTo>
                      <a:pt x="4155651" y="3935727"/>
                      <a:pt x="4145460" y="3910104"/>
                      <a:pt x="4126028" y="3885338"/>
                    </a:cubicBezTo>
                    <a:lnTo>
                      <a:pt x="4126028" y="3885337"/>
                    </a:lnTo>
                    <a:lnTo>
                      <a:pt x="4116645" y="3852620"/>
                    </a:lnTo>
                    <a:lnTo>
                      <a:pt x="4130980" y="3822473"/>
                    </a:lnTo>
                    <a:cubicBezTo>
                      <a:pt x="4139172" y="3811614"/>
                      <a:pt x="4144316" y="3800897"/>
                      <a:pt x="4145911" y="3789777"/>
                    </a:cubicBezTo>
                    <a:lnTo>
                      <a:pt x="4145911" y="3789776"/>
                    </a:lnTo>
                    <a:cubicBezTo>
                      <a:pt x="4147507" y="3778655"/>
                      <a:pt x="4145554" y="3767130"/>
                      <a:pt x="4139554" y="3754652"/>
                    </a:cubicBezTo>
                    <a:lnTo>
                      <a:pt x="4139172" y="3734838"/>
                    </a:lnTo>
                    <a:lnTo>
                      <a:pt x="4143220" y="3680164"/>
                    </a:lnTo>
                    <a:lnTo>
                      <a:pt x="4143220" y="3680163"/>
                    </a:lnTo>
                    <a:lnTo>
                      <a:pt x="4140382" y="3668940"/>
                    </a:lnTo>
                    <a:lnTo>
                      <a:pt x="4136708" y="3654416"/>
                    </a:lnTo>
                    <a:lnTo>
                      <a:pt x="4136708" y="3654416"/>
                    </a:lnTo>
                    <a:lnTo>
                      <a:pt x="4136708" y="3654415"/>
                    </a:lnTo>
                    <a:cubicBezTo>
                      <a:pt x="4132898" y="3646123"/>
                      <a:pt x="4127219" y="3638157"/>
                      <a:pt x="4118979" y="3630632"/>
                    </a:cubicBezTo>
                    <a:cubicBezTo>
                      <a:pt x="4112501" y="3624725"/>
                      <a:pt x="4109835" y="3614819"/>
                      <a:pt x="4105453" y="3606817"/>
                    </a:cubicBezTo>
                    <a:cubicBezTo>
                      <a:pt x="4100976" y="3598435"/>
                      <a:pt x="4097725" y="3592232"/>
                      <a:pt x="4095707" y="3587174"/>
                    </a:cubicBezTo>
                    <a:lnTo>
                      <a:pt x="4093355" y="3574408"/>
                    </a:lnTo>
                    <a:lnTo>
                      <a:pt x="4098434" y="3562321"/>
                    </a:lnTo>
                    <a:cubicBezTo>
                      <a:pt x="4101369" y="3557716"/>
                      <a:pt x="4105548" y="3552191"/>
                      <a:pt x="4110977" y="3544714"/>
                    </a:cubicBezTo>
                    <a:cubicBezTo>
                      <a:pt x="4122407" y="3529091"/>
                      <a:pt x="4134028" y="3507564"/>
                      <a:pt x="4133076" y="3489468"/>
                    </a:cubicBezTo>
                    <a:cubicBezTo>
                      <a:pt x="4127362" y="3380306"/>
                      <a:pt x="4154794" y="3276481"/>
                      <a:pt x="4180703" y="3172655"/>
                    </a:cubicBezTo>
                    <a:cubicBezTo>
                      <a:pt x="4188705" y="3140650"/>
                      <a:pt x="4192943" y="3109026"/>
                      <a:pt x="4193158" y="3077402"/>
                    </a:cubicBezTo>
                    <a:lnTo>
                      <a:pt x="4193158" y="3077401"/>
                    </a:lnTo>
                    <a:cubicBezTo>
                      <a:pt x="4193372" y="3045777"/>
                      <a:pt x="4189562" y="3014153"/>
                      <a:pt x="4181465" y="2982148"/>
                    </a:cubicBezTo>
                    <a:lnTo>
                      <a:pt x="4177881" y="2947863"/>
                    </a:lnTo>
                    <a:lnTo>
                      <a:pt x="4177882" y="2947858"/>
                    </a:lnTo>
                    <a:lnTo>
                      <a:pt x="4185787" y="2903551"/>
                    </a:lnTo>
                    <a:lnTo>
                      <a:pt x="4202421" y="2848794"/>
                    </a:lnTo>
                    <a:cubicBezTo>
                      <a:pt x="4203754" y="2844317"/>
                      <a:pt x="4207040" y="2839983"/>
                      <a:pt x="4211111" y="2836173"/>
                    </a:cubicBezTo>
                    <a:close/>
                    <a:moveTo>
                      <a:pt x="3726625" y="1508458"/>
                    </a:moveTo>
                    <a:lnTo>
                      <a:pt x="3698531" y="1596214"/>
                    </a:lnTo>
                    <a:cubicBezTo>
                      <a:pt x="3696054" y="1604979"/>
                      <a:pt x="3697579" y="1615837"/>
                      <a:pt x="3700436" y="1624981"/>
                    </a:cubicBezTo>
                    <a:cubicBezTo>
                      <a:pt x="3710152" y="1656224"/>
                      <a:pt x="3734537" y="1676037"/>
                      <a:pt x="3757017" y="1697754"/>
                    </a:cubicBezTo>
                    <a:cubicBezTo>
                      <a:pt x="3766924" y="1707280"/>
                      <a:pt x="3773972" y="1720424"/>
                      <a:pt x="3779686" y="1733189"/>
                    </a:cubicBezTo>
                    <a:cubicBezTo>
                      <a:pt x="3794357" y="1766336"/>
                      <a:pt x="3807501" y="1800247"/>
                      <a:pt x="3821407" y="1833776"/>
                    </a:cubicBezTo>
                    <a:cubicBezTo>
                      <a:pt x="3822741" y="1837014"/>
                      <a:pt x="3826170" y="1839680"/>
                      <a:pt x="3829028" y="1842159"/>
                    </a:cubicBezTo>
                    <a:cubicBezTo>
                      <a:pt x="3859129" y="1866923"/>
                      <a:pt x="3889418" y="1891498"/>
                      <a:pt x="3919519" y="1916455"/>
                    </a:cubicBezTo>
                    <a:cubicBezTo>
                      <a:pt x="3925233" y="1921217"/>
                      <a:pt x="3929425" y="1928077"/>
                      <a:pt x="3934949" y="1933220"/>
                    </a:cubicBezTo>
                    <a:cubicBezTo>
                      <a:pt x="3942569" y="1940460"/>
                      <a:pt x="3949810" y="1949604"/>
                      <a:pt x="3958954" y="1953414"/>
                    </a:cubicBezTo>
                    <a:cubicBezTo>
                      <a:pt x="3987719" y="1965225"/>
                      <a:pt x="4000103" y="1987895"/>
                      <a:pt x="4005437" y="2016470"/>
                    </a:cubicBezTo>
                    <a:cubicBezTo>
                      <a:pt x="4010390" y="2042571"/>
                      <a:pt x="4014582" y="2068670"/>
                      <a:pt x="4020296" y="2094579"/>
                    </a:cubicBezTo>
                    <a:cubicBezTo>
                      <a:pt x="4027154" y="2126202"/>
                      <a:pt x="4034584" y="2157637"/>
                      <a:pt x="4042967" y="2188880"/>
                    </a:cubicBezTo>
                    <a:cubicBezTo>
                      <a:pt x="4046587" y="2202405"/>
                      <a:pt x="4050777" y="2216693"/>
                      <a:pt x="4058207" y="2228315"/>
                    </a:cubicBezTo>
                    <a:cubicBezTo>
                      <a:pt x="4078782" y="2260891"/>
                      <a:pt x="4092688" y="2295754"/>
                      <a:pt x="4087164" y="2334045"/>
                    </a:cubicBezTo>
                    <a:cubicBezTo>
                      <a:pt x="4082782" y="2364716"/>
                      <a:pt x="4094022" y="2390435"/>
                      <a:pt x="4111549" y="2409486"/>
                    </a:cubicBezTo>
                    <a:cubicBezTo>
                      <a:pt x="4119503" y="2418155"/>
                      <a:pt x="4125016" y="2426977"/>
                      <a:pt x="4128650" y="2435913"/>
                    </a:cubicBezTo>
                    <a:lnTo>
                      <a:pt x="4134481" y="2463018"/>
                    </a:lnTo>
                    <a:lnTo>
                      <a:pt x="4125839" y="2518262"/>
                    </a:lnTo>
                    <a:lnTo>
                      <a:pt x="4125838" y="2518264"/>
                    </a:lnTo>
                    <a:cubicBezTo>
                      <a:pt x="4123171" y="2527790"/>
                      <a:pt x="4122027" y="2536457"/>
                      <a:pt x="4122194" y="2545006"/>
                    </a:cubicBezTo>
                    <a:lnTo>
                      <a:pt x="4122194" y="2545007"/>
                    </a:lnTo>
                    <a:cubicBezTo>
                      <a:pt x="4122360" y="2553556"/>
                      <a:pt x="4123837" y="2561986"/>
                      <a:pt x="4126408" y="2571035"/>
                    </a:cubicBezTo>
                    <a:cubicBezTo>
                      <a:pt x="4138410" y="2612946"/>
                      <a:pt x="4170987" y="2640951"/>
                      <a:pt x="4199563" y="2668002"/>
                    </a:cubicBezTo>
                    <a:cubicBezTo>
                      <a:pt x="4223947" y="2691055"/>
                      <a:pt x="4237663" y="2716964"/>
                      <a:pt x="4247953" y="2745349"/>
                    </a:cubicBezTo>
                    <a:lnTo>
                      <a:pt x="4247954" y="2745352"/>
                    </a:lnTo>
                    <a:lnTo>
                      <a:pt x="4253873" y="2778006"/>
                    </a:lnTo>
                    <a:lnTo>
                      <a:pt x="4253453" y="2785440"/>
                    </a:lnTo>
                    <a:lnTo>
                      <a:pt x="4243374" y="2811780"/>
                    </a:lnTo>
                    <a:lnTo>
                      <a:pt x="4243371" y="2811787"/>
                    </a:lnTo>
                    <a:lnTo>
                      <a:pt x="4243372" y="2811787"/>
                    </a:lnTo>
                    <a:lnTo>
                      <a:pt x="4243374" y="2811780"/>
                    </a:lnTo>
                    <a:lnTo>
                      <a:pt x="4253025" y="2793023"/>
                    </a:lnTo>
                    <a:lnTo>
                      <a:pt x="4253453" y="2785440"/>
                    </a:lnTo>
                    <a:lnTo>
                      <a:pt x="4254654" y="2782305"/>
                    </a:lnTo>
                    <a:lnTo>
                      <a:pt x="4253873" y="2778006"/>
                    </a:lnTo>
                    <a:lnTo>
                      <a:pt x="4254284" y="2770758"/>
                    </a:lnTo>
                    <a:lnTo>
                      <a:pt x="4247954" y="2745352"/>
                    </a:lnTo>
                    <a:lnTo>
                      <a:pt x="4247953" y="2745348"/>
                    </a:lnTo>
                    <a:cubicBezTo>
                      <a:pt x="4237663" y="2716963"/>
                      <a:pt x="4223947" y="2691054"/>
                      <a:pt x="4199563" y="2668001"/>
                    </a:cubicBezTo>
                    <a:cubicBezTo>
                      <a:pt x="4170987" y="2640950"/>
                      <a:pt x="4138410" y="2612945"/>
                      <a:pt x="4126408" y="2571034"/>
                    </a:cubicBezTo>
                    <a:lnTo>
                      <a:pt x="4122194" y="2545007"/>
                    </a:lnTo>
                    <a:lnTo>
                      <a:pt x="4125838" y="2518265"/>
                    </a:lnTo>
                    <a:lnTo>
                      <a:pt x="4125839" y="2518262"/>
                    </a:lnTo>
                    <a:lnTo>
                      <a:pt x="4132419" y="2490551"/>
                    </a:lnTo>
                    <a:lnTo>
                      <a:pt x="4134481" y="2463018"/>
                    </a:lnTo>
                    <a:lnTo>
                      <a:pt x="4134481" y="2463017"/>
                    </a:lnTo>
                    <a:cubicBezTo>
                      <a:pt x="4133600" y="2444777"/>
                      <a:pt x="4127457" y="2426822"/>
                      <a:pt x="4111549" y="2409485"/>
                    </a:cubicBezTo>
                    <a:cubicBezTo>
                      <a:pt x="4094022" y="2390434"/>
                      <a:pt x="4082782" y="2364715"/>
                      <a:pt x="4087164" y="2334044"/>
                    </a:cubicBezTo>
                    <a:cubicBezTo>
                      <a:pt x="4092688" y="2295753"/>
                      <a:pt x="4078782" y="2260890"/>
                      <a:pt x="4058207" y="2228314"/>
                    </a:cubicBezTo>
                    <a:cubicBezTo>
                      <a:pt x="4050777" y="2216692"/>
                      <a:pt x="4046587" y="2202404"/>
                      <a:pt x="4042967" y="2188879"/>
                    </a:cubicBezTo>
                    <a:cubicBezTo>
                      <a:pt x="4034584" y="2157636"/>
                      <a:pt x="4027154" y="2126201"/>
                      <a:pt x="4020296" y="2094578"/>
                    </a:cubicBezTo>
                    <a:cubicBezTo>
                      <a:pt x="4014582" y="2068669"/>
                      <a:pt x="4010390" y="2042570"/>
                      <a:pt x="4005437" y="2016469"/>
                    </a:cubicBezTo>
                    <a:cubicBezTo>
                      <a:pt x="4000103" y="1987894"/>
                      <a:pt x="3987719" y="1965224"/>
                      <a:pt x="3958954" y="1953413"/>
                    </a:cubicBezTo>
                    <a:cubicBezTo>
                      <a:pt x="3949810" y="1949603"/>
                      <a:pt x="3942569" y="1940459"/>
                      <a:pt x="3934949" y="1933219"/>
                    </a:cubicBezTo>
                    <a:cubicBezTo>
                      <a:pt x="3929425" y="1928076"/>
                      <a:pt x="3925233" y="1921216"/>
                      <a:pt x="3919519" y="1916454"/>
                    </a:cubicBezTo>
                    <a:cubicBezTo>
                      <a:pt x="3889418" y="1891497"/>
                      <a:pt x="3859129" y="1866922"/>
                      <a:pt x="3829028" y="1842158"/>
                    </a:cubicBezTo>
                    <a:cubicBezTo>
                      <a:pt x="3826170" y="1839679"/>
                      <a:pt x="3822741" y="1837013"/>
                      <a:pt x="3821407" y="1833775"/>
                    </a:cubicBezTo>
                    <a:cubicBezTo>
                      <a:pt x="3807501" y="1800246"/>
                      <a:pt x="3794358" y="1766335"/>
                      <a:pt x="3779686" y="1733188"/>
                    </a:cubicBezTo>
                    <a:cubicBezTo>
                      <a:pt x="3773972" y="1720423"/>
                      <a:pt x="3766924" y="1707279"/>
                      <a:pt x="3757018" y="1697753"/>
                    </a:cubicBezTo>
                    <a:cubicBezTo>
                      <a:pt x="3734538" y="1676036"/>
                      <a:pt x="3710152" y="1656223"/>
                      <a:pt x="3700436" y="1624980"/>
                    </a:cubicBezTo>
                    <a:cubicBezTo>
                      <a:pt x="3697580" y="1615836"/>
                      <a:pt x="3696055" y="1604978"/>
                      <a:pt x="3698532" y="1596213"/>
                    </a:cubicBezTo>
                    <a:close/>
                    <a:moveTo>
                      <a:pt x="3745230" y="1459073"/>
                    </a:moveTo>
                    <a:lnTo>
                      <a:pt x="3745229" y="1459074"/>
                    </a:lnTo>
                    <a:lnTo>
                      <a:pt x="3736012" y="1481572"/>
                    </a:lnTo>
                    <a:close/>
                    <a:moveTo>
                      <a:pt x="3764423" y="1268758"/>
                    </a:moveTo>
                    <a:cubicBezTo>
                      <a:pt x="3764875" y="1275402"/>
                      <a:pt x="3766447" y="1281689"/>
                      <a:pt x="3769590" y="1286070"/>
                    </a:cubicBezTo>
                    <a:cubicBezTo>
                      <a:pt x="3784163" y="1306930"/>
                      <a:pt x="3790403" y="1328553"/>
                      <a:pt x="3791927" y="1350628"/>
                    </a:cubicBezTo>
                    <a:lnTo>
                      <a:pt x="3786333" y="1413840"/>
                    </a:lnTo>
                    <a:lnTo>
                      <a:pt x="3791928" y="1350627"/>
                    </a:lnTo>
                    <a:cubicBezTo>
                      <a:pt x="3790403" y="1328552"/>
                      <a:pt x="3784164" y="1306930"/>
                      <a:pt x="3769590" y="1286069"/>
                    </a:cubicBezTo>
                    <a:close/>
                    <a:moveTo>
                      <a:pt x="3706152" y="773035"/>
                    </a:moveTo>
                    <a:lnTo>
                      <a:pt x="3706152" y="773036"/>
                    </a:lnTo>
                    <a:cubicBezTo>
                      <a:pt x="3708438" y="800277"/>
                      <a:pt x="3711676" y="827330"/>
                      <a:pt x="3714152" y="854380"/>
                    </a:cubicBezTo>
                    <a:cubicBezTo>
                      <a:pt x="3716438" y="878957"/>
                      <a:pt x="3717200" y="903723"/>
                      <a:pt x="3745205" y="915344"/>
                    </a:cubicBezTo>
                    <a:cubicBezTo>
                      <a:pt x="3749587" y="917060"/>
                      <a:pt x="3752825" y="922774"/>
                      <a:pt x="3755683" y="927156"/>
                    </a:cubicBezTo>
                    <a:cubicBezTo>
                      <a:pt x="3799691" y="994786"/>
                      <a:pt x="3798547" y="1030981"/>
                      <a:pt x="3752063" y="1097088"/>
                    </a:cubicBezTo>
                    <a:cubicBezTo>
                      <a:pt x="3747301" y="1103946"/>
                      <a:pt x="3743871" y="1118614"/>
                      <a:pt x="3747681" y="1123186"/>
                    </a:cubicBezTo>
                    <a:cubicBezTo>
                      <a:pt x="3763493" y="1142618"/>
                      <a:pt x="3770542" y="1162954"/>
                      <a:pt x="3772400" y="1184029"/>
                    </a:cubicBezTo>
                    <a:cubicBezTo>
                      <a:pt x="3770542" y="1162954"/>
                      <a:pt x="3763494" y="1142617"/>
                      <a:pt x="3747682" y="1123185"/>
                    </a:cubicBezTo>
                    <a:cubicBezTo>
                      <a:pt x="3743872" y="1118613"/>
                      <a:pt x="3747302" y="1103945"/>
                      <a:pt x="3752064" y="1097087"/>
                    </a:cubicBezTo>
                    <a:cubicBezTo>
                      <a:pt x="3798548" y="1030980"/>
                      <a:pt x="3799692" y="994785"/>
                      <a:pt x="3755684" y="927155"/>
                    </a:cubicBezTo>
                    <a:cubicBezTo>
                      <a:pt x="3752826" y="922773"/>
                      <a:pt x="3749588" y="917059"/>
                      <a:pt x="3745206" y="915343"/>
                    </a:cubicBezTo>
                    <a:cubicBezTo>
                      <a:pt x="3717200" y="903722"/>
                      <a:pt x="3716438" y="878956"/>
                      <a:pt x="3714152" y="854379"/>
                    </a:cubicBezTo>
                    <a:close/>
                    <a:moveTo>
                      <a:pt x="3761553" y="517851"/>
                    </a:moveTo>
                    <a:lnTo>
                      <a:pt x="3752635" y="556048"/>
                    </a:lnTo>
                    <a:cubicBezTo>
                      <a:pt x="3750539" y="564049"/>
                      <a:pt x="3745015" y="572623"/>
                      <a:pt x="3746157" y="580051"/>
                    </a:cubicBezTo>
                    <a:cubicBezTo>
                      <a:pt x="3749491" y="601579"/>
                      <a:pt x="3747062" y="622201"/>
                      <a:pt x="3742776" y="642538"/>
                    </a:cubicBezTo>
                    <a:lnTo>
                      <a:pt x="3730253" y="694928"/>
                    </a:lnTo>
                    <a:lnTo>
                      <a:pt x="3742777" y="642537"/>
                    </a:lnTo>
                    <a:cubicBezTo>
                      <a:pt x="3747063" y="622201"/>
                      <a:pt x="3749492" y="601578"/>
                      <a:pt x="3746158" y="580050"/>
                    </a:cubicBezTo>
                    <a:cubicBezTo>
                      <a:pt x="3745016" y="572622"/>
                      <a:pt x="3750540" y="564048"/>
                      <a:pt x="3752636" y="556047"/>
                    </a:cubicBezTo>
                    <a:close/>
                    <a:moveTo>
                      <a:pt x="3774848" y="298169"/>
                    </a:moveTo>
                    <a:lnTo>
                      <a:pt x="3760065" y="313534"/>
                    </a:lnTo>
                    <a:cubicBezTo>
                      <a:pt x="3755873" y="316390"/>
                      <a:pt x="3758159" y="330299"/>
                      <a:pt x="3759493" y="338871"/>
                    </a:cubicBezTo>
                    <a:lnTo>
                      <a:pt x="3759500" y="338900"/>
                    </a:lnTo>
                    <a:lnTo>
                      <a:pt x="3769400" y="395640"/>
                    </a:lnTo>
                    <a:lnTo>
                      <a:pt x="3765590" y="367328"/>
                    </a:lnTo>
                    <a:lnTo>
                      <a:pt x="3759500" y="338900"/>
                    </a:lnTo>
                    <a:lnTo>
                      <a:pt x="3759494" y="338870"/>
                    </a:lnTo>
                    <a:cubicBezTo>
                      <a:pt x="3758160" y="330298"/>
                      <a:pt x="3755874" y="316389"/>
                      <a:pt x="3760066" y="313533"/>
                    </a:cubicBezTo>
                    <a:close/>
                    <a:moveTo>
                      <a:pt x="3782393" y="281568"/>
                    </a:moveTo>
                    <a:lnTo>
                      <a:pt x="3777498" y="295415"/>
                    </a:lnTo>
                    <a:lnTo>
                      <a:pt x="3777499" y="295415"/>
                    </a:lnTo>
                    <a:close/>
                    <a:moveTo>
                      <a:pt x="3769073" y="24486"/>
                    </a:moveTo>
                    <a:lnTo>
                      <a:pt x="3766810" y="74129"/>
                    </a:lnTo>
                    <a:cubicBezTo>
                      <a:pt x="3767733" y="91492"/>
                      <a:pt x="3770043" y="108703"/>
                      <a:pt x="3772734" y="125861"/>
                    </a:cubicBezTo>
                    <a:lnTo>
                      <a:pt x="3777129" y="153387"/>
                    </a:lnTo>
                    <a:lnTo>
                      <a:pt x="3785402" y="228944"/>
                    </a:lnTo>
                    <a:lnTo>
                      <a:pt x="3780943" y="177271"/>
                    </a:lnTo>
                    <a:lnTo>
                      <a:pt x="3777129" y="153387"/>
                    </a:lnTo>
                    <a:lnTo>
                      <a:pt x="3776930" y="151569"/>
                    </a:lnTo>
                    <a:cubicBezTo>
                      <a:pt x="3772700" y="125876"/>
                      <a:pt x="3768195" y="100174"/>
                      <a:pt x="3766811" y="74129"/>
                    </a:cubicBezTo>
                    <a:close/>
                    <a:moveTo>
                      <a:pt x="3766492" y="0"/>
                    </a:moveTo>
                    <a:lnTo>
                      <a:pt x="4230600" y="0"/>
                    </a:lnTo>
                    <a:lnTo>
                      <a:pt x="4229473" y="2817"/>
                    </a:lnTo>
                    <a:cubicBezTo>
                      <a:pt x="4221092" y="21486"/>
                      <a:pt x="4218423" y="43012"/>
                      <a:pt x="4215375" y="63587"/>
                    </a:cubicBezTo>
                    <a:cubicBezTo>
                      <a:pt x="4209851" y="101308"/>
                      <a:pt x="4206421" y="139219"/>
                      <a:pt x="4201468" y="176939"/>
                    </a:cubicBezTo>
                    <a:cubicBezTo>
                      <a:pt x="4200325" y="184941"/>
                      <a:pt x="4198231" y="194085"/>
                      <a:pt x="4193466" y="200182"/>
                    </a:cubicBezTo>
                    <a:cubicBezTo>
                      <a:pt x="4161461" y="241901"/>
                      <a:pt x="4152508" y="292579"/>
                      <a:pt x="4155554" y="340774"/>
                    </a:cubicBezTo>
                    <a:cubicBezTo>
                      <a:pt x="4157843" y="378686"/>
                      <a:pt x="4159557" y="415835"/>
                      <a:pt x="4156319" y="453364"/>
                    </a:cubicBezTo>
                    <a:cubicBezTo>
                      <a:pt x="4156127" y="456222"/>
                      <a:pt x="4156509" y="460032"/>
                      <a:pt x="4158033" y="462126"/>
                    </a:cubicBezTo>
                    <a:cubicBezTo>
                      <a:pt x="4168129" y="475081"/>
                      <a:pt x="4168891" y="488607"/>
                      <a:pt x="4170605" y="505182"/>
                    </a:cubicBezTo>
                    <a:cubicBezTo>
                      <a:pt x="4173083" y="528615"/>
                      <a:pt x="4171367" y="550141"/>
                      <a:pt x="4167177" y="571860"/>
                    </a:cubicBezTo>
                    <a:cubicBezTo>
                      <a:pt x="4164129" y="587672"/>
                      <a:pt x="4157843" y="603673"/>
                      <a:pt x="4149840" y="617772"/>
                    </a:cubicBezTo>
                    <a:cubicBezTo>
                      <a:pt x="4138600" y="637392"/>
                      <a:pt x="4134220" y="656255"/>
                      <a:pt x="4149078" y="674923"/>
                    </a:cubicBezTo>
                    <a:cubicBezTo>
                      <a:pt x="4164891" y="695116"/>
                      <a:pt x="4159367" y="717977"/>
                      <a:pt x="4159937" y="740268"/>
                    </a:cubicBezTo>
                    <a:cubicBezTo>
                      <a:pt x="4160129" y="749982"/>
                      <a:pt x="4159747" y="760270"/>
                      <a:pt x="4162223" y="769605"/>
                    </a:cubicBezTo>
                    <a:cubicBezTo>
                      <a:pt x="4169273" y="796655"/>
                      <a:pt x="4179941" y="822756"/>
                      <a:pt x="4184703" y="850189"/>
                    </a:cubicBezTo>
                    <a:cubicBezTo>
                      <a:pt x="4187370" y="865430"/>
                      <a:pt x="4182607" y="882384"/>
                      <a:pt x="4179179" y="898198"/>
                    </a:cubicBezTo>
                    <a:cubicBezTo>
                      <a:pt x="4175559" y="914200"/>
                      <a:pt x="4170035" y="930011"/>
                      <a:pt x="4164319" y="945444"/>
                    </a:cubicBezTo>
                    <a:cubicBezTo>
                      <a:pt x="4160509" y="955920"/>
                      <a:pt x="4156889" y="967350"/>
                      <a:pt x="4150030" y="975733"/>
                    </a:cubicBezTo>
                    <a:cubicBezTo>
                      <a:pt x="4134410" y="994785"/>
                      <a:pt x="4131742" y="1014406"/>
                      <a:pt x="4139934" y="1036887"/>
                    </a:cubicBezTo>
                    <a:cubicBezTo>
                      <a:pt x="4141268" y="1040315"/>
                      <a:pt x="4141268" y="1044315"/>
                      <a:pt x="4141458" y="1048125"/>
                    </a:cubicBezTo>
                    <a:cubicBezTo>
                      <a:pt x="4145458" y="1109091"/>
                      <a:pt x="4147936" y="1170051"/>
                      <a:pt x="4154032" y="1230633"/>
                    </a:cubicBezTo>
                    <a:cubicBezTo>
                      <a:pt x="4156509" y="1255206"/>
                      <a:pt x="4167367" y="1278829"/>
                      <a:pt x="4174225" y="1303024"/>
                    </a:cubicBezTo>
                    <a:cubicBezTo>
                      <a:pt x="4175559" y="1307978"/>
                      <a:pt x="4177655" y="1313504"/>
                      <a:pt x="4176701" y="1318456"/>
                    </a:cubicBezTo>
                    <a:cubicBezTo>
                      <a:pt x="4167177" y="1372368"/>
                      <a:pt x="4181083" y="1422854"/>
                      <a:pt x="4199372" y="1472575"/>
                    </a:cubicBezTo>
                    <a:cubicBezTo>
                      <a:pt x="4201278" y="1477717"/>
                      <a:pt x="4200706" y="1484004"/>
                      <a:pt x="4200325" y="1489720"/>
                    </a:cubicBezTo>
                    <a:cubicBezTo>
                      <a:pt x="4198993" y="1505724"/>
                      <a:pt x="4192324" y="1523059"/>
                      <a:pt x="4196324" y="1537537"/>
                    </a:cubicBezTo>
                    <a:cubicBezTo>
                      <a:pt x="4207374" y="1576019"/>
                      <a:pt x="4220709" y="1614120"/>
                      <a:pt x="4237474" y="1650317"/>
                    </a:cubicBezTo>
                    <a:cubicBezTo>
                      <a:pt x="4254428" y="1687086"/>
                      <a:pt x="4268716" y="1721185"/>
                      <a:pt x="4251572" y="1763287"/>
                    </a:cubicBezTo>
                    <a:cubicBezTo>
                      <a:pt x="4244332" y="1781194"/>
                      <a:pt x="4249476" y="1804816"/>
                      <a:pt x="4251380" y="1825393"/>
                    </a:cubicBezTo>
                    <a:cubicBezTo>
                      <a:pt x="4252904" y="1840441"/>
                      <a:pt x="4261478" y="1854920"/>
                      <a:pt x="4261478" y="1869780"/>
                    </a:cubicBezTo>
                    <a:cubicBezTo>
                      <a:pt x="4261478" y="1909408"/>
                      <a:pt x="4271574" y="1944649"/>
                      <a:pt x="4292149" y="1978940"/>
                    </a:cubicBezTo>
                    <a:cubicBezTo>
                      <a:pt x="4300150" y="1992279"/>
                      <a:pt x="4294815" y="2013043"/>
                      <a:pt x="4296911" y="2030378"/>
                    </a:cubicBezTo>
                    <a:cubicBezTo>
                      <a:pt x="4299388" y="2048668"/>
                      <a:pt x="4301673" y="2067525"/>
                      <a:pt x="4307201" y="2085054"/>
                    </a:cubicBezTo>
                    <a:cubicBezTo>
                      <a:pt x="4321679" y="2130393"/>
                      <a:pt x="4338062" y="2175163"/>
                      <a:pt x="4353302" y="2220312"/>
                    </a:cubicBezTo>
                    <a:cubicBezTo>
                      <a:pt x="4365877" y="2257459"/>
                      <a:pt x="4355970" y="2294039"/>
                      <a:pt x="4350636" y="2330806"/>
                    </a:cubicBezTo>
                    <a:cubicBezTo>
                      <a:pt x="4347205" y="2353859"/>
                      <a:pt x="4339013" y="2375383"/>
                      <a:pt x="4351206" y="2401292"/>
                    </a:cubicBezTo>
                    <a:cubicBezTo>
                      <a:pt x="4362828" y="2426059"/>
                      <a:pt x="4360160" y="2457492"/>
                      <a:pt x="4366446" y="2485307"/>
                    </a:cubicBezTo>
                    <a:cubicBezTo>
                      <a:pt x="4371781" y="2508742"/>
                      <a:pt x="4380354" y="2531409"/>
                      <a:pt x="4388736" y="2554079"/>
                    </a:cubicBezTo>
                    <a:cubicBezTo>
                      <a:pt x="4400168" y="2584942"/>
                      <a:pt x="4412167" y="2615421"/>
                      <a:pt x="4406453" y="2649143"/>
                    </a:cubicBezTo>
                    <a:cubicBezTo>
                      <a:pt x="4399976" y="2687436"/>
                      <a:pt x="4424359" y="2713723"/>
                      <a:pt x="4440554" y="2743826"/>
                    </a:cubicBezTo>
                    <a:cubicBezTo>
                      <a:pt x="4451603" y="2764590"/>
                      <a:pt x="4459795" y="2787259"/>
                      <a:pt x="4466653" y="2809930"/>
                    </a:cubicBezTo>
                    <a:cubicBezTo>
                      <a:pt x="4475607" y="2840219"/>
                      <a:pt x="4480941" y="2871462"/>
                      <a:pt x="4489705" y="2901943"/>
                    </a:cubicBezTo>
                    <a:cubicBezTo>
                      <a:pt x="4502848" y="2948047"/>
                      <a:pt x="4513137" y="2994722"/>
                      <a:pt x="4505897" y="3042728"/>
                    </a:cubicBezTo>
                    <a:cubicBezTo>
                      <a:pt x="4502659" y="3064827"/>
                      <a:pt x="4502848" y="3085403"/>
                      <a:pt x="4507613" y="3107500"/>
                    </a:cubicBezTo>
                    <a:cubicBezTo>
                      <a:pt x="4515422" y="3143695"/>
                      <a:pt x="4516376" y="3180844"/>
                      <a:pt x="4545521" y="3209993"/>
                    </a:cubicBezTo>
                    <a:cubicBezTo>
                      <a:pt x="4555811" y="3220280"/>
                      <a:pt x="4558477" y="3238758"/>
                      <a:pt x="4563811" y="3253809"/>
                    </a:cubicBezTo>
                    <a:cubicBezTo>
                      <a:pt x="4570099" y="3271145"/>
                      <a:pt x="4566858" y="3283908"/>
                      <a:pt x="4548570" y="3293244"/>
                    </a:cubicBezTo>
                    <a:cubicBezTo>
                      <a:pt x="4540379" y="3297434"/>
                      <a:pt x="4532378" y="3309437"/>
                      <a:pt x="4531043" y="3318771"/>
                    </a:cubicBezTo>
                    <a:cubicBezTo>
                      <a:pt x="4527043" y="3346776"/>
                      <a:pt x="4532950" y="3372495"/>
                      <a:pt x="4545904" y="3399546"/>
                    </a:cubicBezTo>
                    <a:cubicBezTo>
                      <a:pt x="4558096" y="3424883"/>
                      <a:pt x="4556762" y="3456508"/>
                      <a:pt x="4561524" y="3485275"/>
                    </a:cubicBezTo>
                    <a:cubicBezTo>
                      <a:pt x="4564954" y="3505657"/>
                      <a:pt x="4572002" y="3526042"/>
                      <a:pt x="4572002" y="3546617"/>
                    </a:cubicBezTo>
                    <a:cubicBezTo>
                      <a:pt x="4572002" y="3572146"/>
                      <a:pt x="4565907" y="3597482"/>
                      <a:pt x="4563620" y="3623201"/>
                    </a:cubicBezTo>
                    <a:cubicBezTo>
                      <a:pt x="4561716" y="3643204"/>
                      <a:pt x="4562478" y="3663589"/>
                      <a:pt x="4560192" y="3683591"/>
                    </a:cubicBezTo>
                    <a:cubicBezTo>
                      <a:pt x="4558477" y="3699976"/>
                      <a:pt x="4554096" y="3716168"/>
                      <a:pt x="4550476" y="3732361"/>
                    </a:cubicBezTo>
                    <a:cubicBezTo>
                      <a:pt x="4549142" y="3738267"/>
                      <a:pt x="4543998" y="3744173"/>
                      <a:pt x="4544759" y="3749506"/>
                    </a:cubicBezTo>
                    <a:cubicBezTo>
                      <a:pt x="4552953" y="3802467"/>
                      <a:pt x="4516376" y="3840569"/>
                      <a:pt x="4500182" y="3885338"/>
                    </a:cubicBezTo>
                    <a:cubicBezTo>
                      <a:pt x="4483035" y="3932394"/>
                      <a:pt x="4456748" y="3977925"/>
                      <a:pt x="4464557" y="4030503"/>
                    </a:cubicBezTo>
                    <a:cubicBezTo>
                      <a:pt x="4469319" y="4062318"/>
                      <a:pt x="4480369" y="4092989"/>
                      <a:pt x="4487039" y="4124614"/>
                    </a:cubicBezTo>
                    <a:cubicBezTo>
                      <a:pt x="4489324" y="4135854"/>
                      <a:pt x="4488943" y="4148427"/>
                      <a:pt x="4486656" y="4159667"/>
                    </a:cubicBezTo>
                    <a:cubicBezTo>
                      <a:pt x="4476177" y="4213961"/>
                      <a:pt x="4474653" y="4267493"/>
                      <a:pt x="4491801" y="4320837"/>
                    </a:cubicBezTo>
                    <a:cubicBezTo>
                      <a:pt x="4494659" y="4329979"/>
                      <a:pt x="4497325" y="4339695"/>
                      <a:pt x="4497325" y="4349222"/>
                    </a:cubicBezTo>
                    <a:cubicBezTo>
                      <a:pt x="4497325" y="4401419"/>
                      <a:pt x="4493324" y="4452665"/>
                      <a:pt x="4474653" y="4502579"/>
                    </a:cubicBezTo>
                    <a:cubicBezTo>
                      <a:pt x="4468368" y="4519343"/>
                      <a:pt x="4472368" y="4539728"/>
                      <a:pt x="4470844" y="4558207"/>
                    </a:cubicBezTo>
                    <a:cubicBezTo>
                      <a:pt x="4469511" y="4575351"/>
                      <a:pt x="4468940" y="4592878"/>
                      <a:pt x="4464557" y="4609452"/>
                    </a:cubicBezTo>
                    <a:cubicBezTo>
                      <a:pt x="4458082" y="4633647"/>
                      <a:pt x="4457320" y="4656126"/>
                      <a:pt x="4463033" y="4681083"/>
                    </a:cubicBezTo>
                    <a:cubicBezTo>
                      <a:pt x="4468368" y="4704895"/>
                      <a:pt x="4465702" y="4730614"/>
                      <a:pt x="4465891" y="4755381"/>
                    </a:cubicBezTo>
                    <a:cubicBezTo>
                      <a:pt x="4466082" y="4783004"/>
                      <a:pt x="4466272" y="4810627"/>
                      <a:pt x="4465319" y="4838250"/>
                    </a:cubicBezTo>
                    <a:cubicBezTo>
                      <a:pt x="4464940" y="4849300"/>
                      <a:pt x="4457320" y="4861873"/>
                      <a:pt x="4460367" y="4871019"/>
                    </a:cubicBezTo>
                    <a:cubicBezTo>
                      <a:pt x="4470653" y="4900546"/>
                      <a:pt x="4458271" y="4930075"/>
                      <a:pt x="4463795" y="4959602"/>
                    </a:cubicBezTo>
                    <a:cubicBezTo>
                      <a:pt x="4466653" y="4974082"/>
                      <a:pt x="4458844" y="4990465"/>
                      <a:pt x="4458082" y="5006086"/>
                    </a:cubicBezTo>
                    <a:cubicBezTo>
                      <a:pt x="4456748" y="5031614"/>
                      <a:pt x="4457320" y="5057141"/>
                      <a:pt x="4456937" y="5082670"/>
                    </a:cubicBezTo>
                    <a:cubicBezTo>
                      <a:pt x="4456748" y="5091052"/>
                      <a:pt x="4455986" y="5099245"/>
                      <a:pt x="4455603" y="5107627"/>
                    </a:cubicBezTo>
                    <a:cubicBezTo>
                      <a:pt x="4455223" y="5115057"/>
                      <a:pt x="4453508" y="5122867"/>
                      <a:pt x="4454840" y="5129916"/>
                    </a:cubicBezTo>
                    <a:cubicBezTo>
                      <a:pt x="4459605" y="5155445"/>
                      <a:pt x="4467415" y="5180591"/>
                      <a:pt x="4470464" y="5206308"/>
                    </a:cubicBezTo>
                    <a:cubicBezTo>
                      <a:pt x="4473130" y="5228597"/>
                      <a:pt x="4469511" y="5251650"/>
                      <a:pt x="4471415" y="5274129"/>
                    </a:cubicBezTo>
                    <a:cubicBezTo>
                      <a:pt x="4474653" y="5313754"/>
                      <a:pt x="4480369" y="5353379"/>
                      <a:pt x="4483990" y="5393005"/>
                    </a:cubicBezTo>
                    <a:cubicBezTo>
                      <a:pt x="4484752" y="5401579"/>
                      <a:pt x="4479988" y="5410531"/>
                      <a:pt x="4479607" y="5419295"/>
                    </a:cubicBezTo>
                    <a:cubicBezTo>
                      <a:pt x="4478656" y="5446728"/>
                      <a:pt x="4478464" y="5474161"/>
                      <a:pt x="4477894" y="5501594"/>
                    </a:cubicBezTo>
                    <a:cubicBezTo>
                      <a:pt x="4477702" y="5517215"/>
                      <a:pt x="4478273" y="5533027"/>
                      <a:pt x="4476560" y="5548460"/>
                    </a:cubicBezTo>
                    <a:cubicBezTo>
                      <a:pt x="4474273" y="5568842"/>
                      <a:pt x="4470844" y="5587321"/>
                      <a:pt x="4485703" y="5606372"/>
                    </a:cubicBezTo>
                    <a:cubicBezTo>
                      <a:pt x="4508755" y="5635711"/>
                      <a:pt x="4499801" y="5673050"/>
                      <a:pt x="4505134" y="5706959"/>
                    </a:cubicBezTo>
                    <a:cubicBezTo>
                      <a:pt x="4506468" y="5715723"/>
                      <a:pt x="4506659" y="5724678"/>
                      <a:pt x="4508183" y="5733440"/>
                    </a:cubicBezTo>
                    <a:cubicBezTo>
                      <a:pt x="4511041" y="5749634"/>
                      <a:pt x="4514279" y="5765635"/>
                      <a:pt x="4517519" y="5781830"/>
                    </a:cubicBezTo>
                    <a:cubicBezTo>
                      <a:pt x="4518089" y="5784686"/>
                      <a:pt x="4518281" y="5787924"/>
                      <a:pt x="4519234" y="5790592"/>
                    </a:cubicBezTo>
                    <a:cubicBezTo>
                      <a:pt x="4527233" y="5815169"/>
                      <a:pt x="4536378" y="5839361"/>
                      <a:pt x="4542855" y="5864318"/>
                    </a:cubicBezTo>
                    <a:cubicBezTo>
                      <a:pt x="4546095" y="5876511"/>
                      <a:pt x="4546476" y="5890037"/>
                      <a:pt x="4544759" y="5902610"/>
                    </a:cubicBezTo>
                    <a:cubicBezTo>
                      <a:pt x="4539808" y="5939377"/>
                      <a:pt x="4537712" y="5975764"/>
                      <a:pt x="4544951" y="6012723"/>
                    </a:cubicBezTo>
                    <a:cubicBezTo>
                      <a:pt x="4547808" y="6027392"/>
                      <a:pt x="4543045" y="6043776"/>
                      <a:pt x="4541332" y="6059397"/>
                    </a:cubicBezTo>
                    <a:cubicBezTo>
                      <a:pt x="4536759" y="6096736"/>
                      <a:pt x="4531805" y="6134075"/>
                      <a:pt x="4527426" y="6171605"/>
                    </a:cubicBezTo>
                    <a:cubicBezTo>
                      <a:pt x="4524758" y="6195037"/>
                      <a:pt x="4523234" y="6218660"/>
                      <a:pt x="4520568" y="6242093"/>
                    </a:cubicBezTo>
                    <a:cubicBezTo>
                      <a:pt x="4517327" y="6269144"/>
                      <a:pt x="4512375" y="6296005"/>
                      <a:pt x="4509706" y="6323058"/>
                    </a:cubicBezTo>
                    <a:cubicBezTo>
                      <a:pt x="4506659" y="6353919"/>
                      <a:pt x="4506089" y="6384972"/>
                      <a:pt x="4502848" y="6415833"/>
                    </a:cubicBezTo>
                    <a:cubicBezTo>
                      <a:pt x="4496563" y="6472225"/>
                      <a:pt x="4489132" y="6528424"/>
                      <a:pt x="4482084" y="6584812"/>
                    </a:cubicBezTo>
                    <a:cubicBezTo>
                      <a:pt x="4475226" y="6639488"/>
                      <a:pt x="4469129" y="6694164"/>
                      <a:pt x="4460557" y="6748458"/>
                    </a:cubicBezTo>
                    <a:cubicBezTo>
                      <a:pt x="4456937" y="6771319"/>
                      <a:pt x="4447030" y="6793035"/>
                      <a:pt x="4441507" y="6815516"/>
                    </a:cubicBezTo>
                    <a:lnTo>
                      <a:pt x="4431806" y="6858001"/>
                    </a:lnTo>
                    <a:lnTo>
                      <a:pt x="4259554" y="6858001"/>
                    </a:lnTo>
                    <a:lnTo>
                      <a:pt x="4259554" y="6858002"/>
                    </a:lnTo>
                    <a:lnTo>
                      <a:pt x="0" y="6858002"/>
                    </a:lnTo>
                    <a:lnTo>
                      <a:pt x="0" y="2"/>
                    </a:lnTo>
                    <a:lnTo>
                      <a:pt x="3766492" y="1"/>
                    </a:lnTo>
                    <a:lnTo>
                      <a:pt x="3769210" y="21486"/>
                    </a:lnTo>
                    <a:close/>
                  </a:path>
                </a:pathLst>
              </a:cu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Freeform: Shape 19">
                <a:extLst>
                  <a:ext uri="{FF2B5EF4-FFF2-40B4-BE49-F238E27FC236}">
                    <a16:creationId xmlns:a16="http://schemas.microsoft.com/office/drawing/2014/main" id="{D56F11D0-7966-41FE-AAB9-EC0C54F11F6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 y="-1"/>
                <a:ext cx="4572002" cy="6858002"/>
              </a:xfrm>
              <a:custGeom>
                <a:avLst/>
                <a:gdLst>
                  <a:gd name="connsiteX0" fmla="*/ 4214994 w 4572002"/>
                  <a:gd name="connsiteY0" fmla="*/ 6564620 h 6858002"/>
                  <a:gd name="connsiteX1" fmla="*/ 4214994 w 4572002"/>
                  <a:gd name="connsiteY1" fmla="*/ 6564621 h 6858002"/>
                  <a:gd name="connsiteX2" fmla="*/ 4237474 w 4572002"/>
                  <a:gd name="connsiteY2" fmla="*/ 6588626 h 6858002"/>
                  <a:gd name="connsiteX3" fmla="*/ 4254096 w 4572002"/>
                  <a:gd name="connsiteY3" fmla="*/ 6625225 h 6858002"/>
                  <a:gd name="connsiteX4" fmla="*/ 4247001 w 4572002"/>
                  <a:gd name="connsiteY4" fmla="*/ 6662540 h 6858002"/>
                  <a:gd name="connsiteX5" fmla="*/ 4247000 w 4572002"/>
                  <a:gd name="connsiteY5" fmla="*/ 6662541 h 6858002"/>
                  <a:gd name="connsiteX6" fmla="*/ 4246999 w 4572002"/>
                  <a:gd name="connsiteY6" fmla="*/ 6662544 h 6858002"/>
                  <a:gd name="connsiteX7" fmla="*/ 4235550 w 4572002"/>
                  <a:gd name="connsiteY7" fmla="*/ 6683027 h 6858002"/>
                  <a:gd name="connsiteX8" fmla="*/ 4232403 w 4572002"/>
                  <a:gd name="connsiteY8" fmla="*/ 6702976 h 6858002"/>
                  <a:gd name="connsiteX9" fmla="*/ 4232403 w 4572002"/>
                  <a:gd name="connsiteY9" fmla="*/ 6702977 h 6858002"/>
                  <a:gd name="connsiteX10" fmla="*/ 4246238 w 4572002"/>
                  <a:gd name="connsiteY10" fmla="*/ 6742553 h 6858002"/>
                  <a:gd name="connsiteX11" fmla="*/ 4246239 w 4572002"/>
                  <a:gd name="connsiteY11" fmla="*/ 6742555 h 6858002"/>
                  <a:gd name="connsiteX12" fmla="*/ 4265716 w 4572002"/>
                  <a:gd name="connsiteY12" fmla="*/ 6812062 h 6858002"/>
                  <a:gd name="connsiteX13" fmla="*/ 4265717 w 4572002"/>
                  <a:gd name="connsiteY13" fmla="*/ 6812064 h 6858002"/>
                  <a:gd name="connsiteX14" fmla="*/ 4265717 w 4572002"/>
                  <a:gd name="connsiteY14" fmla="*/ 6812063 h 6858002"/>
                  <a:gd name="connsiteX15" fmla="*/ 4265716 w 4572002"/>
                  <a:gd name="connsiteY15" fmla="*/ 6812062 h 6858002"/>
                  <a:gd name="connsiteX16" fmla="*/ 4260942 w 4572002"/>
                  <a:gd name="connsiteY16" fmla="*/ 6776800 h 6858002"/>
                  <a:gd name="connsiteX17" fmla="*/ 4246239 w 4572002"/>
                  <a:gd name="connsiteY17" fmla="*/ 6742555 h 6858002"/>
                  <a:gd name="connsiteX18" fmla="*/ 4246238 w 4572002"/>
                  <a:gd name="connsiteY18" fmla="*/ 6742552 h 6858002"/>
                  <a:gd name="connsiteX19" fmla="*/ 4232403 w 4572002"/>
                  <a:gd name="connsiteY19" fmla="*/ 6702976 h 6858002"/>
                  <a:gd name="connsiteX20" fmla="*/ 4246999 w 4572002"/>
                  <a:gd name="connsiteY20" fmla="*/ 6662544 h 6858002"/>
                  <a:gd name="connsiteX21" fmla="*/ 4247000 w 4572002"/>
                  <a:gd name="connsiteY21" fmla="*/ 6662542 h 6858002"/>
                  <a:gd name="connsiteX22" fmla="*/ 4247001 w 4572002"/>
                  <a:gd name="connsiteY22" fmla="*/ 6662540 h 6858002"/>
                  <a:gd name="connsiteX23" fmla="*/ 4254084 w 4572002"/>
                  <a:gd name="connsiteY23" fmla="*/ 6645552 h 6858002"/>
                  <a:gd name="connsiteX24" fmla="*/ 4254096 w 4572002"/>
                  <a:gd name="connsiteY24" fmla="*/ 6625225 h 6858002"/>
                  <a:gd name="connsiteX25" fmla="*/ 4254096 w 4572002"/>
                  <a:gd name="connsiteY25" fmla="*/ 6625224 h 6858002"/>
                  <a:gd name="connsiteX26" fmla="*/ 4237474 w 4572002"/>
                  <a:gd name="connsiteY26" fmla="*/ 6588625 h 6858002"/>
                  <a:gd name="connsiteX27" fmla="*/ 4295315 w 4572002"/>
                  <a:gd name="connsiteY27" fmla="*/ 6438981 h 6858002"/>
                  <a:gd name="connsiteX28" fmla="*/ 4275385 w 4572002"/>
                  <a:gd name="connsiteY28" fmla="*/ 6463840 h 6858002"/>
                  <a:gd name="connsiteX29" fmla="*/ 4275382 w 4572002"/>
                  <a:gd name="connsiteY29" fmla="*/ 6463849 h 6858002"/>
                  <a:gd name="connsiteX30" fmla="*/ 4261587 w 4572002"/>
                  <a:gd name="connsiteY30" fmla="*/ 6513012 h 6858002"/>
                  <a:gd name="connsiteX31" fmla="*/ 4242781 w 4572002"/>
                  <a:gd name="connsiteY31" fmla="*/ 6546194 h 6858002"/>
                  <a:gd name="connsiteX32" fmla="*/ 4242781 w 4572002"/>
                  <a:gd name="connsiteY32" fmla="*/ 6546195 h 6858002"/>
                  <a:gd name="connsiteX33" fmla="*/ 4259120 w 4572002"/>
                  <a:gd name="connsiteY33" fmla="*/ 6521804 h 6858002"/>
                  <a:gd name="connsiteX34" fmla="*/ 4261587 w 4572002"/>
                  <a:gd name="connsiteY34" fmla="*/ 6513012 h 6858002"/>
                  <a:gd name="connsiteX35" fmla="*/ 4264398 w 4572002"/>
                  <a:gd name="connsiteY35" fmla="*/ 6508052 h 6858002"/>
                  <a:gd name="connsiteX36" fmla="*/ 4275382 w 4572002"/>
                  <a:gd name="connsiteY36" fmla="*/ 6463849 h 6858002"/>
                  <a:gd name="connsiteX37" fmla="*/ 4275385 w 4572002"/>
                  <a:gd name="connsiteY37" fmla="*/ 6463841 h 6858002"/>
                  <a:gd name="connsiteX38" fmla="*/ 4295315 w 4572002"/>
                  <a:gd name="connsiteY38" fmla="*/ 6438981 h 6858002"/>
                  <a:gd name="connsiteX39" fmla="*/ 4381289 w 4572002"/>
                  <a:gd name="connsiteY39" fmla="*/ 6365204 h 6858002"/>
                  <a:gd name="connsiteX40" fmla="*/ 4380008 w 4572002"/>
                  <a:gd name="connsiteY40" fmla="*/ 6387910 h 6858002"/>
                  <a:gd name="connsiteX41" fmla="*/ 4378243 w 4572002"/>
                  <a:gd name="connsiteY41" fmla="*/ 6391549 h 6858002"/>
                  <a:gd name="connsiteX42" fmla="*/ 4370589 w 4572002"/>
                  <a:gd name="connsiteY42" fmla="*/ 6407332 h 6858002"/>
                  <a:gd name="connsiteX43" fmla="*/ 4370589 w 4572002"/>
                  <a:gd name="connsiteY43" fmla="*/ 6407333 h 6858002"/>
                  <a:gd name="connsiteX44" fmla="*/ 4378243 w 4572002"/>
                  <a:gd name="connsiteY44" fmla="*/ 6391549 h 6858002"/>
                  <a:gd name="connsiteX45" fmla="*/ 4380008 w 4572002"/>
                  <a:gd name="connsiteY45" fmla="*/ 6387910 h 6858002"/>
                  <a:gd name="connsiteX46" fmla="*/ 4142220 w 4572002"/>
                  <a:gd name="connsiteY46" fmla="*/ 4221391 h 6858002"/>
                  <a:gd name="connsiteX47" fmla="*/ 4142220 w 4572002"/>
                  <a:gd name="connsiteY47" fmla="*/ 4221392 h 6858002"/>
                  <a:gd name="connsiteX48" fmla="*/ 4147936 w 4572002"/>
                  <a:gd name="connsiteY48" fmla="*/ 4253015 h 6858002"/>
                  <a:gd name="connsiteX49" fmla="*/ 4187752 w 4572002"/>
                  <a:gd name="connsiteY49" fmla="*/ 4324646 h 6858002"/>
                  <a:gd name="connsiteX50" fmla="*/ 4196706 w 4572002"/>
                  <a:gd name="connsiteY50" fmla="*/ 4363891 h 6858002"/>
                  <a:gd name="connsiteX51" fmla="*/ 4195944 w 4572002"/>
                  <a:gd name="connsiteY51" fmla="*/ 4482004 h 6858002"/>
                  <a:gd name="connsiteX52" fmla="*/ 4135934 w 4572002"/>
                  <a:gd name="connsiteY52" fmla="*/ 4659174 h 6858002"/>
                  <a:gd name="connsiteX53" fmla="*/ 4127932 w 4572002"/>
                  <a:gd name="connsiteY53" fmla="*/ 4677655 h 6858002"/>
                  <a:gd name="connsiteX54" fmla="*/ 4118025 w 4572002"/>
                  <a:gd name="connsiteY54" fmla="*/ 4767764 h 6858002"/>
                  <a:gd name="connsiteX55" fmla="*/ 4116716 w 4572002"/>
                  <a:gd name="connsiteY55" fmla="*/ 4800483 h 6858002"/>
                  <a:gd name="connsiteX56" fmla="*/ 4116716 w 4572002"/>
                  <a:gd name="connsiteY56" fmla="*/ 4800484 h 6858002"/>
                  <a:gd name="connsiteX57" fmla="*/ 4131552 w 4572002"/>
                  <a:gd name="connsiteY57" fmla="*/ 4828917 h 6858002"/>
                  <a:gd name="connsiteX58" fmla="*/ 4153733 w 4572002"/>
                  <a:gd name="connsiteY58" fmla="*/ 4863343 h 6858002"/>
                  <a:gd name="connsiteX59" fmla="*/ 4161262 w 4572002"/>
                  <a:gd name="connsiteY59" fmla="*/ 4889275 h 6858002"/>
                  <a:gd name="connsiteX60" fmla="*/ 4159557 w 4572002"/>
                  <a:gd name="connsiteY60" fmla="*/ 4912168 h 6858002"/>
                  <a:gd name="connsiteX61" fmla="*/ 4158155 w 4572002"/>
                  <a:gd name="connsiteY61" fmla="*/ 4933804 h 6858002"/>
                  <a:gd name="connsiteX62" fmla="*/ 4158155 w 4572002"/>
                  <a:gd name="connsiteY62" fmla="*/ 4933805 h 6858002"/>
                  <a:gd name="connsiteX63" fmla="*/ 4162914 w 4572002"/>
                  <a:gd name="connsiteY63" fmla="*/ 4952673 h 6858002"/>
                  <a:gd name="connsiteX64" fmla="*/ 4165707 w 4572002"/>
                  <a:gd name="connsiteY64" fmla="*/ 4957454 h 6858002"/>
                  <a:gd name="connsiteX65" fmla="*/ 4166985 w 4572002"/>
                  <a:gd name="connsiteY65" fmla="*/ 4961456 h 6858002"/>
                  <a:gd name="connsiteX66" fmla="*/ 4182989 w 4572002"/>
                  <a:gd name="connsiteY66" fmla="*/ 4987038 h 6858002"/>
                  <a:gd name="connsiteX67" fmla="*/ 4209468 w 4572002"/>
                  <a:gd name="connsiteY67" fmla="*/ 5041522 h 6858002"/>
                  <a:gd name="connsiteX68" fmla="*/ 4216684 w 4572002"/>
                  <a:gd name="connsiteY68" fmla="*/ 5072376 h 6858002"/>
                  <a:gd name="connsiteX69" fmla="*/ 4222587 w 4572002"/>
                  <a:gd name="connsiteY69" fmla="*/ 5087441 h 6858002"/>
                  <a:gd name="connsiteX70" fmla="*/ 4235615 w 4572002"/>
                  <a:gd name="connsiteY70" fmla="*/ 5133220 h 6858002"/>
                  <a:gd name="connsiteX71" fmla="*/ 4235616 w 4572002"/>
                  <a:gd name="connsiteY71" fmla="*/ 5133225 h 6858002"/>
                  <a:gd name="connsiteX72" fmla="*/ 4228901 w 4572002"/>
                  <a:gd name="connsiteY72" fmla="*/ 5166113 h 6858002"/>
                  <a:gd name="connsiteX73" fmla="*/ 4228901 w 4572002"/>
                  <a:gd name="connsiteY73" fmla="*/ 5166114 h 6858002"/>
                  <a:gd name="connsiteX74" fmla="*/ 4229593 w 4572002"/>
                  <a:gd name="connsiteY74" fmla="*/ 5172091 h 6858002"/>
                  <a:gd name="connsiteX75" fmla="*/ 4232139 w 4572002"/>
                  <a:gd name="connsiteY75" fmla="*/ 5179068 h 6858002"/>
                  <a:gd name="connsiteX76" fmla="*/ 4231973 w 4572002"/>
                  <a:gd name="connsiteY76" fmla="*/ 5229434 h 6858002"/>
                  <a:gd name="connsiteX77" fmla="*/ 4225669 w 4572002"/>
                  <a:gd name="connsiteY77" fmla="*/ 5241089 h 6858002"/>
                  <a:gd name="connsiteX78" fmla="*/ 4208517 w 4572002"/>
                  <a:gd name="connsiteY78" fmla="*/ 5272796 h 6858002"/>
                  <a:gd name="connsiteX79" fmla="*/ 4184613 w 4572002"/>
                  <a:gd name="connsiteY79" fmla="*/ 5312288 h 6858002"/>
                  <a:gd name="connsiteX80" fmla="*/ 4183557 w 4572002"/>
                  <a:gd name="connsiteY80" fmla="*/ 5321350 h 6858002"/>
                  <a:gd name="connsiteX81" fmla="*/ 4181083 w 4572002"/>
                  <a:gd name="connsiteY81" fmla="*/ 5326163 h 6858002"/>
                  <a:gd name="connsiteX82" fmla="*/ 4179637 w 4572002"/>
                  <a:gd name="connsiteY82" fmla="*/ 5355014 h 6858002"/>
                  <a:gd name="connsiteX83" fmla="*/ 4179637 w 4572002"/>
                  <a:gd name="connsiteY83" fmla="*/ 5355015 h 6858002"/>
                  <a:gd name="connsiteX84" fmla="*/ 4184513 w 4572002"/>
                  <a:gd name="connsiteY84" fmla="*/ 5385385 h 6858002"/>
                  <a:gd name="connsiteX85" fmla="*/ 4192704 w 4572002"/>
                  <a:gd name="connsiteY85" fmla="*/ 5425583 h 6858002"/>
                  <a:gd name="connsiteX86" fmla="*/ 4204327 w 4572002"/>
                  <a:gd name="connsiteY86" fmla="*/ 5480638 h 6858002"/>
                  <a:gd name="connsiteX87" fmla="*/ 4208850 w 4572002"/>
                  <a:gd name="connsiteY87" fmla="*/ 5507668 h 6858002"/>
                  <a:gd name="connsiteX88" fmla="*/ 4198232 w 4572002"/>
                  <a:gd name="connsiteY88" fmla="*/ 5531692 h 6858002"/>
                  <a:gd name="connsiteX89" fmla="*/ 4198231 w 4572002"/>
                  <a:gd name="connsiteY89" fmla="*/ 5531693 h 6858002"/>
                  <a:gd name="connsiteX90" fmla="*/ 4188085 w 4572002"/>
                  <a:gd name="connsiteY90" fmla="*/ 5547578 h 6858002"/>
                  <a:gd name="connsiteX91" fmla="*/ 4188085 w 4572002"/>
                  <a:gd name="connsiteY91" fmla="*/ 5547579 h 6858002"/>
                  <a:gd name="connsiteX92" fmla="*/ 4197659 w 4572002"/>
                  <a:gd name="connsiteY92" fmla="*/ 5562747 h 6858002"/>
                  <a:gd name="connsiteX93" fmla="*/ 4268907 w 4572002"/>
                  <a:gd name="connsiteY93" fmla="*/ 5704484 h 6858002"/>
                  <a:gd name="connsiteX94" fmla="*/ 4274812 w 4572002"/>
                  <a:gd name="connsiteY94" fmla="*/ 5740489 h 6858002"/>
                  <a:gd name="connsiteX95" fmla="*/ 4283578 w 4572002"/>
                  <a:gd name="connsiteY95" fmla="*/ 5760874 h 6858002"/>
                  <a:gd name="connsiteX96" fmla="*/ 4371973 w 4572002"/>
                  <a:gd name="connsiteY96" fmla="*/ 5883752 h 6858002"/>
                  <a:gd name="connsiteX97" fmla="*/ 4371974 w 4572002"/>
                  <a:gd name="connsiteY97" fmla="*/ 5883757 h 6858002"/>
                  <a:gd name="connsiteX98" fmla="*/ 4389877 w 4572002"/>
                  <a:gd name="connsiteY98" fmla="*/ 5935946 h 6858002"/>
                  <a:gd name="connsiteX99" fmla="*/ 4389878 w 4572002"/>
                  <a:gd name="connsiteY99" fmla="*/ 5935950 h 6858002"/>
                  <a:gd name="connsiteX100" fmla="*/ 4386259 w 4572002"/>
                  <a:gd name="connsiteY100" fmla="*/ 5993290 h 6858002"/>
                  <a:gd name="connsiteX101" fmla="*/ 4386259 w 4572002"/>
                  <a:gd name="connsiteY101" fmla="*/ 5993291 h 6858002"/>
                  <a:gd name="connsiteX102" fmla="*/ 4379782 w 4572002"/>
                  <a:gd name="connsiteY102" fmla="*/ 6026440 h 6858002"/>
                  <a:gd name="connsiteX103" fmla="*/ 4323583 w 4572002"/>
                  <a:gd name="connsiteY103" fmla="*/ 6108738 h 6858002"/>
                  <a:gd name="connsiteX104" fmla="*/ 4309890 w 4572002"/>
                  <a:gd name="connsiteY104" fmla="*/ 6133314 h 6858002"/>
                  <a:gd name="connsiteX105" fmla="*/ 4309890 w 4572002"/>
                  <a:gd name="connsiteY105" fmla="*/ 6133315 h 6858002"/>
                  <a:gd name="connsiteX106" fmla="*/ 4313591 w 4572002"/>
                  <a:gd name="connsiteY106" fmla="*/ 6143190 h 6858002"/>
                  <a:gd name="connsiteX107" fmla="*/ 4325486 w 4572002"/>
                  <a:gd name="connsiteY107" fmla="*/ 6155600 h 6858002"/>
                  <a:gd name="connsiteX108" fmla="*/ 4325488 w 4572002"/>
                  <a:gd name="connsiteY108" fmla="*/ 6155603 h 6858002"/>
                  <a:gd name="connsiteX109" fmla="*/ 4364160 w 4572002"/>
                  <a:gd name="connsiteY109" fmla="*/ 6228757 h 6858002"/>
                  <a:gd name="connsiteX110" fmla="*/ 4381497 w 4572002"/>
                  <a:gd name="connsiteY110" fmla="*/ 6361540 h 6858002"/>
                  <a:gd name="connsiteX111" fmla="*/ 4381497 w 4572002"/>
                  <a:gd name="connsiteY111" fmla="*/ 6361539 h 6858002"/>
                  <a:gd name="connsiteX112" fmla="*/ 4364160 w 4572002"/>
                  <a:gd name="connsiteY112" fmla="*/ 6228756 h 6858002"/>
                  <a:gd name="connsiteX113" fmla="*/ 4325488 w 4572002"/>
                  <a:gd name="connsiteY113" fmla="*/ 6155602 h 6858002"/>
                  <a:gd name="connsiteX114" fmla="*/ 4325486 w 4572002"/>
                  <a:gd name="connsiteY114" fmla="*/ 6155600 h 6858002"/>
                  <a:gd name="connsiteX115" fmla="*/ 4309890 w 4572002"/>
                  <a:gd name="connsiteY115" fmla="*/ 6133315 h 6858002"/>
                  <a:gd name="connsiteX116" fmla="*/ 4323583 w 4572002"/>
                  <a:gd name="connsiteY116" fmla="*/ 6108739 h 6858002"/>
                  <a:gd name="connsiteX117" fmla="*/ 4379782 w 4572002"/>
                  <a:gd name="connsiteY117" fmla="*/ 6026441 h 6858002"/>
                  <a:gd name="connsiteX118" fmla="*/ 4386259 w 4572002"/>
                  <a:gd name="connsiteY118" fmla="*/ 5993292 h 6858002"/>
                  <a:gd name="connsiteX119" fmla="*/ 4386259 w 4572002"/>
                  <a:gd name="connsiteY119" fmla="*/ 5993290 h 6858002"/>
                  <a:gd name="connsiteX120" fmla="*/ 4389712 w 4572002"/>
                  <a:gd name="connsiteY120" fmla="*/ 5964477 h 6858002"/>
                  <a:gd name="connsiteX121" fmla="*/ 4389878 w 4572002"/>
                  <a:gd name="connsiteY121" fmla="*/ 5935950 h 6858002"/>
                  <a:gd name="connsiteX122" fmla="*/ 4389878 w 4572002"/>
                  <a:gd name="connsiteY122" fmla="*/ 5935949 h 6858002"/>
                  <a:gd name="connsiteX123" fmla="*/ 4389877 w 4572002"/>
                  <a:gd name="connsiteY123" fmla="*/ 5935946 h 6858002"/>
                  <a:gd name="connsiteX124" fmla="*/ 4382997 w 4572002"/>
                  <a:gd name="connsiteY124" fmla="*/ 5909351 h 6858002"/>
                  <a:gd name="connsiteX125" fmla="*/ 4371974 w 4572002"/>
                  <a:gd name="connsiteY125" fmla="*/ 5883757 h 6858002"/>
                  <a:gd name="connsiteX126" fmla="*/ 4371973 w 4572002"/>
                  <a:gd name="connsiteY126" fmla="*/ 5883751 h 6858002"/>
                  <a:gd name="connsiteX127" fmla="*/ 4283578 w 4572002"/>
                  <a:gd name="connsiteY127" fmla="*/ 5760873 h 6858002"/>
                  <a:gd name="connsiteX128" fmla="*/ 4274812 w 4572002"/>
                  <a:gd name="connsiteY128" fmla="*/ 5740488 h 6858002"/>
                  <a:gd name="connsiteX129" fmla="*/ 4268907 w 4572002"/>
                  <a:gd name="connsiteY129" fmla="*/ 5704483 h 6858002"/>
                  <a:gd name="connsiteX130" fmla="*/ 4197659 w 4572002"/>
                  <a:gd name="connsiteY130" fmla="*/ 5562746 h 6858002"/>
                  <a:gd name="connsiteX131" fmla="*/ 4188085 w 4572002"/>
                  <a:gd name="connsiteY131" fmla="*/ 5547578 h 6858002"/>
                  <a:gd name="connsiteX132" fmla="*/ 4198231 w 4572002"/>
                  <a:gd name="connsiteY132" fmla="*/ 5531694 h 6858002"/>
                  <a:gd name="connsiteX133" fmla="*/ 4198232 w 4572002"/>
                  <a:gd name="connsiteY133" fmla="*/ 5531692 h 6858002"/>
                  <a:gd name="connsiteX134" fmla="*/ 4206630 w 4572002"/>
                  <a:gd name="connsiteY134" fmla="*/ 5520422 h 6858002"/>
                  <a:gd name="connsiteX135" fmla="*/ 4208850 w 4572002"/>
                  <a:gd name="connsiteY135" fmla="*/ 5507668 h 6858002"/>
                  <a:gd name="connsiteX136" fmla="*/ 4208850 w 4572002"/>
                  <a:gd name="connsiteY136" fmla="*/ 5507667 h 6858002"/>
                  <a:gd name="connsiteX137" fmla="*/ 4204327 w 4572002"/>
                  <a:gd name="connsiteY137" fmla="*/ 5480637 h 6858002"/>
                  <a:gd name="connsiteX138" fmla="*/ 4192704 w 4572002"/>
                  <a:gd name="connsiteY138" fmla="*/ 5425582 h 6858002"/>
                  <a:gd name="connsiteX139" fmla="*/ 4184513 w 4572002"/>
                  <a:gd name="connsiteY139" fmla="*/ 5385384 h 6858002"/>
                  <a:gd name="connsiteX140" fmla="*/ 4179637 w 4572002"/>
                  <a:gd name="connsiteY140" fmla="*/ 5355014 h 6858002"/>
                  <a:gd name="connsiteX141" fmla="*/ 4183557 w 4572002"/>
                  <a:gd name="connsiteY141" fmla="*/ 5321350 h 6858002"/>
                  <a:gd name="connsiteX142" fmla="*/ 4208517 w 4572002"/>
                  <a:gd name="connsiteY142" fmla="*/ 5272797 h 6858002"/>
                  <a:gd name="connsiteX143" fmla="*/ 4225669 w 4572002"/>
                  <a:gd name="connsiteY143" fmla="*/ 5241089 h 6858002"/>
                  <a:gd name="connsiteX144" fmla="*/ 4231973 w 4572002"/>
                  <a:gd name="connsiteY144" fmla="*/ 5229433 h 6858002"/>
                  <a:gd name="connsiteX145" fmla="*/ 4232139 w 4572002"/>
                  <a:gd name="connsiteY145" fmla="*/ 5179068 h 6858002"/>
                  <a:gd name="connsiteX146" fmla="*/ 4232139 w 4572002"/>
                  <a:gd name="connsiteY146" fmla="*/ 5179067 h 6858002"/>
                  <a:gd name="connsiteX147" fmla="*/ 4229593 w 4572002"/>
                  <a:gd name="connsiteY147" fmla="*/ 5172090 h 6858002"/>
                  <a:gd name="connsiteX148" fmla="*/ 4228901 w 4572002"/>
                  <a:gd name="connsiteY148" fmla="*/ 5166114 h 6858002"/>
                  <a:gd name="connsiteX149" fmla="*/ 4235616 w 4572002"/>
                  <a:gd name="connsiteY149" fmla="*/ 5133225 h 6858002"/>
                  <a:gd name="connsiteX150" fmla="*/ 4235616 w 4572002"/>
                  <a:gd name="connsiteY150" fmla="*/ 5133224 h 6858002"/>
                  <a:gd name="connsiteX151" fmla="*/ 4235615 w 4572002"/>
                  <a:gd name="connsiteY151" fmla="*/ 5133220 h 6858002"/>
                  <a:gd name="connsiteX152" fmla="*/ 4228473 w 4572002"/>
                  <a:gd name="connsiteY152" fmla="*/ 5102461 h 6858002"/>
                  <a:gd name="connsiteX153" fmla="*/ 4222587 w 4572002"/>
                  <a:gd name="connsiteY153" fmla="*/ 5087441 h 6858002"/>
                  <a:gd name="connsiteX154" fmla="*/ 4222582 w 4572002"/>
                  <a:gd name="connsiteY154" fmla="*/ 5087423 h 6858002"/>
                  <a:gd name="connsiteX155" fmla="*/ 4209468 w 4572002"/>
                  <a:gd name="connsiteY155" fmla="*/ 5041521 h 6858002"/>
                  <a:gd name="connsiteX156" fmla="*/ 4182989 w 4572002"/>
                  <a:gd name="connsiteY156" fmla="*/ 4987037 h 6858002"/>
                  <a:gd name="connsiteX157" fmla="*/ 4165707 w 4572002"/>
                  <a:gd name="connsiteY157" fmla="*/ 4957454 h 6858002"/>
                  <a:gd name="connsiteX158" fmla="*/ 4158155 w 4572002"/>
                  <a:gd name="connsiteY158" fmla="*/ 4933805 h 6858002"/>
                  <a:gd name="connsiteX159" fmla="*/ 4159557 w 4572002"/>
                  <a:gd name="connsiteY159" fmla="*/ 4912169 h 6858002"/>
                  <a:gd name="connsiteX160" fmla="*/ 4161262 w 4572002"/>
                  <a:gd name="connsiteY160" fmla="*/ 4889276 h 6858002"/>
                  <a:gd name="connsiteX161" fmla="*/ 4161262 w 4572002"/>
                  <a:gd name="connsiteY161" fmla="*/ 4889275 h 6858002"/>
                  <a:gd name="connsiteX162" fmla="*/ 4156484 w 4572002"/>
                  <a:gd name="connsiteY162" fmla="*/ 4867614 h 6858002"/>
                  <a:gd name="connsiteX163" fmla="*/ 4153733 w 4572002"/>
                  <a:gd name="connsiteY163" fmla="*/ 4863343 h 6858002"/>
                  <a:gd name="connsiteX164" fmla="*/ 4151983 w 4572002"/>
                  <a:gd name="connsiteY164" fmla="*/ 4857317 h 6858002"/>
                  <a:gd name="connsiteX165" fmla="*/ 4131552 w 4572002"/>
                  <a:gd name="connsiteY165" fmla="*/ 4828916 h 6858002"/>
                  <a:gd name="connsiteX166" fmla="*/ 4116716 w 4572002"/>
                  <a:gd name="connsiteY166" fmla="*/ 4800483 h 6858002"/>
                  <a:gd name="connsiteX167" fmla="*/ 4118025 w 4572002"/>
                  <a:gd name="connsiteY167" fmla="*/ 4767765 h 6858002"/>
                  <a:gd name="connsiteX168" fmla="*/ 4127932 w 4572002"/>
                  <a:gd name="connsiteY168" fmla="*/ 4677656 h 6858002"/>
                  <a:gd name="connsiteX169" fmla="*/ 4135934 w 4572002"/>
                  <a:gd name="connsiteY169" fmla="*/ 4659175 h 6858002"/>
                  <a:gd name="connsiteX170" fmla="*/ 4195944 w 4572002"/>
                  <a:gd name="connsiteY170" fmla="*/ 4482005 h 6858002"/>
                  <a:gd name="connsiteX171" fmla="*/ 4196706 w 4572002"/>
                  <a:gd name="connsiteY171" fmla="*/ 4363891 h 6858002"/>
                  <a:gd name="connsiteX172" fmla="*/ 4196706 w 4572002"/>
                  <a:gd name="connsiteY172" fmla="*/ 4363890 h 6858002"/>
                  <a:gd name="connsiteX173" fmla="*/ 4187752 w 4572002"/>
                  <a:gd name="connsiteY173" fmla="*/ 4324645 h 6858002"/>
                  <a:gd name="connsiteX174" fmla="*/ 4147936 w 4572002"/>
                  <a:gd name="connsiteY174" fmla="*/ 4253014 h 6858002"/>
                  <a:gd name="connsiteX175" fmla="*/ 4211111 w 4572002"/>
                  <a:gd name="connsiteY175" fmla="*/ 2836172 h 6858002"/>
                  <a:gd name="connsiteX176" fmla="*/ 4202421 w 4572002"/>
                  <a:gd name="connsiteY176" fmla="*/ 2848793 h 6858002"/>
                  <a:gd name="connsiteX177" fmla="*/ 4186816 w 4572002"/>
                  <a:gd name="connsiteY177" fmla="*/ 2897785 h 6858002"/>
                  <a:gd name="connsiteX178" fmla="*/ 4185787 w 4572002"/>
                  <a:gd name="connsiteY178" fmla="*/ 2903551 h 6858002"/>
                  <a:gd name="connsiteX179" fmla="*/ 4182513 w 4572002"/>
                  <a:gd name="connsiteY179" fmla="*/ 2914328 h 6858002"/>
                  <a:gd name="connsiteX180" fmla="*/ 4177882 w 4572002"/>
                  <a:gd name="connsiteY180" fmla="*/ 2947858 h 6858002"/>
                  <a:gd name="connsiteX181" fmla="*/ 4177881 w 4572002"/>
                  <a:gd name="connsiteY181" fmla="*/ 2947862 h 6858002"/>
                  <a:gd name="connsiteX182" fmla="*/ 4177881 w 4572002"/>
                  <a:gd name="connsiteY182" fmla="*/ 2947863 h 6858002"/>
                  <a:gd name="connsiteX183" fmla="*/ 4181465 w 4572002"/>
                  <a:gd name="connsiteY183" fmla="*/ 2982149 h 6858002"/>
                  <a:gd name="connsiteX184" fmla="*/ 4193158 w 4572002"/>
                  <a:gd name="connsiteY184" fmla="*/ 3077402 h 6858002"/>
                  <a:gd name="connsiteX185" fmla="*/ 4180703 w 4572002"/>
                  <a:gd name="connsiteY185" fmla="*/ 3172654 h 6858002"/>
                  <a:gd name="connsiteX186" fmla="*/ 4133076 w 4572002"/>
                  <a:gd name="connsiteY186" fmla="*/ 3489467 h 6858002"/>
                  <a:gd name="connsiteX187" fmla="*/ 4110977 w 4572002"/>
                  <a:gd name="connsiteY187" fmla="*/ 3544713 h 6858002"/>
                  <a:gd name="connsiteX188" fmla="*/ 4093355 w 4572002"/>
                  <a:gd name="connsiteY188" fmla="*/ 3574408 h 6858002"/>
                  <a:gd name="connsiteX189" fmla="*/ 4093355 w 4572002"/>
                  <a:gd name="connsiteY189" fmla="*/ 3574409 h 6858002"/>
                  <a:gd name="connsiteX190" fmla="*/ 4105453 w 4572002"/>
                  <a:gd name="connsiteY190" fmla="*/ 3606818 h 6858002"/>
                  <a:gd name="connsiteX191" fmla="*/ 4118979 w 4572002"/>
                  <a:gd name="connsiteY191" fmla="*/ 3630633 h 6858002"/>
                  <a:gd name="connsiteX192" fmla="*/ 4136708 w 4572002"/>
                  <a:gd name="connsiteY192" fmla="*/ 3654416 h 6858002"/>
                  <a:gd name="connsiteX193" fmla="*/ 4140382 w 4572002"/>
                  <a:gd name="connsiteY193" fmla="*/ 3668940 h 6858002"/>
                  <a:gd name="connsiteX194" fmla="*/ 4143220 w 4572002"/>
                  <a:gd name="connsiteY194" fmla="*/ 3680164 h 6858002"/>
                  <a:gd name="connsiteX195" fmla="*/ 4139172 w 4572002"/>
                  <a:gd name="connsiteY195" fmla="*/ 3734837 h 6858002"/>
                  <a:gd name="connsiteX196" fmla="*/ 4139172 w 4572002"/>
                  <a:gd name="connsiteY196" fmla="*/ 3734838 h 6858002"/>
                  <a:gd name="connsiteX197" fmla="*/ 4139554 w 4572002"/>
                  <a:gd name="connsiteY197" fmla="*/ 3754653 h 6858002"/>
                  <a:gd name="connsiteX198" fmla="*/ 4145911 w 4572002"/>
                  <a:gd name="connsiteY198" fmla="*/ 3789776 h 6858002"/>
                  <a:gd name="connsiteX199" fmla="*/ 4130980 w 4572002"/>
                  <a:gd name="connsiteY199" fmla="*/ 3822472 h 6858002"/>
                  <a:gd name="connsiteX200" fmla="*/ 4116645 w 4572002"/>
                  <a:gd name="connsiteY200" fmla="*/ 3852619 h 6858002"/>
                  <a:gd name="connsiteX201" fmla="*/ 4116645 w 4572002"/>
                  <a:gd name="connsiteY201" fmla="*/ 3852620 h 6858002"/>
                  <a:gd name="connsiteX202" fmla="*/ 4117425 w 4572002"/>
                  <a:gd name="connsiteY202" fmla="*/ 3868764 h 6858002"/>
                  <a:gd name="connsiteX203" fmla="*/ 4126028 w 4572002"/>
                  <a:gd name="connsiteY203" fmla="*/ 3885337 h 6858002"/>
                  <a:gd name="connsiteX204" fmla="*/ 4126028 w 4572002"/>
                  <a:gd name="connsiteY204" fmla="*/ 3885339 h 6858002"/>
                  <a:gd name="connsiteX205" fmla="*/ 4148409 w 4572002"/>
                  <a:gd name="connsiteY205" fmla="*/ 3923125 h 6858002"/>
                  <a:gd name="connsiteX206" fmla="*/ 4157913 w 4572002"/>
                  <a:gd name="connsiteY206" fmla="*/ 3962160 h 6858002"/>
                  <a:gd name="connsiteX207" fmla="*/ 4142221 w 4572002"/>
                  <a:gd name="connsiteY207" fmla="*/ 4043838 h 6858002"/>
                  <a:gd name="connsiteX208" fmla="*/ 4142220 w 4572002"/>
                  <a:gd name="connsiteY208" fmla="*/ 4043839 h 6858002"/>
                  <a:gd name="connsiteX209" fmla="*/ 4127099 w 4572002"/>
                  <a:gd name="connsiteY209" fmla="*/ 4103825 h 6858002"/>
                  <a:gd name="connsiteX210" fmla="*/ 4127099 w 4572002"/>
                  <a:gd name="connsiteY210" fmla="*/ 4103826 h 6858002"/>
                  <a:gd name="connsiteX211" fmla="*/ 4129066 w 4572002"/>
                  <a:gd name="connsiteY211" fmla="*/ 4134256 h 6858002"/>
                  <a:gd name="connsiteX212" fmla="*/ 4138410 w 4572002"/>
                  <a:gd name="connsiteY212" fmla="*/ 4165382 h 6858002"/>
                  <a:gd name="connsiteX213" fmla="*/ 4138410 w 4572002"/>
                  <a:gd name="connsiteY213" fmla="*/ 4165384 h 6858002"/>
                  <a:gd name="connsiteX214" fmla="*/ 4142315 w 4572002"/>
                  <a:gd name="connsiteY214" fmla="*/ 4192388 h 6858002"/>
                  <a:gd name="connsiteX215" fmla="*/ 4142315 w 4572002"/>
                  <a:gd name="connsiteY215" fmla="*/ 4192387 h 6858002"/>
                  <a:gd name="connsiteX216" fmla="*/ 4138410 w 4572002"/>
                  <a:gd name="connsiteY216" fmla="*/ 4165383 h 6858002"/>
                  <a:gd name="connsiteX217" fmla="*/ 4138410 w 4572002"/>
                  <a:gd name="connsiteY217" fmla="*/ 4165382 h 6858002"/>
                  <a:gd name="connsiteX218" fmla="*/ 4127099 w 4572002"/>
                  <a:gd name="connsiteY218" fmla="*/ 4103826 h 6858002"/>
                  <a:gd name="connsiteX219" fmla="*/ 4142220 w 4572002"/>
                  <a:gd name="connsiteY219" fmla="*/ 4043840 h 6858002"/>
                  <a:gd name="connsiteX220" fmla="*/ 4142221 w 4572002"/>
                  <a:gd name="connsiteY220" fmla="*/ 4043838 h 6858002"/>
                  <a:gd name="connsiteX221" fmla="*/ 4155523 w 4572002"/>
                  <a:gd name="connsiteY221" fmla="*/ 4002410 h 6858002"/>
                  <a:gd name="connsiteX222" fmla="*/ 4157913 w 4572002"/>
                  <a:gd name="connsiteY222" fmla="*/ 3962160 h 6858002"/>
                  <a:gd name="connsiteX223" fmla="*/ 4157913 w 4572002"/>
                  <a:gd name="connsiteY223" fmla="*/ 3962159 h 6858002"/>
                  <a:gd name="connsiteX224" fmla="*/ 4126028 w 4572002"/>
                  <a:gd name="connsiteY224" fmla="*/ 3885338 h 6858002"/>
                  <a:gd name="connsiteX225" fmla="*/ 4126028 w 4572002"/>
                  <a:gd name="connsiteY225" fmla="*/ 3885337 h 6858002"/>
                  <a:gd name="connsiteX226" fmla="*/ 4116645 w 4572002"/>
                  <a:gd name="connsiteY226" fmla="*/ 3852620 h 6858002"/>
                  <a:gd name="connsiteX227" fmla="*/ 4130980 w 4572002"/>
                  <a:gd name="connsiteY227" fmla="*/ 3822473 h 6858002"/>
                  <a:gd name="connsiteX228" fmla="*/ 4145911 w 4572002"/>
                  <a:gd name="connsiteY228" fmla="*/ 3789777 h 6858002"/>
                  <a:gd name="connsiteX229" fmla="*/ 4145911 w 4572002"/>
                  <a:gd name="connsiteY229" fmla="*/ 3789776 h 6858002"/>
                  <a:gd name="connsiteX230" fmla="*/ 4139554 w 4572002"/>
                  <a:gd name="connsiteY230" fmla="*/ 3754652 h 6858002"/>
                  <a:gd name="connsiteX231" fmla="*/ 4139172 w 4572002"/>
                  <a:gd name="connsiteY231" fmla="*/ 3734838 h 6858002"/>
                  <a:gd name="connsiteX232" fmla="*/ 4143220 w 4572002"/>
                  <a:gd name="connsiteY232" fmla="*/ 3680164 h 6858002"/>
                  <a:gd name="connsiteX233" fmla="*/ 4143220 w 4572002"/>
                  <a:gd name="connsiteY233" fmla="*/ 3680163 h 6858002"/>
                  <a:gd name="connsiteX234" fmla="*/ 4140382 w 4572002"/>
                  <a:gd name="connsiteY234" fmla="*/ 3668940 h 6858002"/>
                  <a:gd name="connsiteX235" fmla="*/ 4136708 w 4572002"/>
                  <a:gd name="connsiteY235" fmla="*/ 3654416 h 6858002"/>
                  <a:gd name="connsiteX236" fmla="*/ 4136708 w 4572002"/>
                  <a:gd name="connsiteY236" fmla="*/ 3654416 h 6858002"/>
                  <a:gd name="connsiteX237" fmla="*/ 4136708 w 4572002"/>
                  <a:gd name="connsiteY237" fmla="*/ 3654415 h 6858002"/>
                  <a:gd name="connsiteX238" fmla="*/ 4118979 w 4572002"/>
                  <a:gd name="connsiteY238" fmla="*/ 3630632 h 6858002"/>
                  <a:gd name="connsiteX239" fmla="*/ 4105453 w 4572002"/>
                  <a:gd name="connsiteY239" fmla="*/ 3606817 h 6858002"/>
                  <a:gd name="connsiteX240" fmla="*/ 4095707 w 4572002"/>
                  <a:gd name="connsiteY240" fmla="*/ 3587174 h 6858002"/>
                  <a:gd name="connsiteX241" fmla="*/ 4093355 w 4572002"/>
                  <a:gd name="connsiteY241" fmla="*/ 3574408 h 6858002"/>
                  <a:gd name="connsiteX242" fmla="*/ 4098434 w 4572002"/>
                  <a:gd name="connsiteY242" fmla="*/ 3562321 h 6858002"/>
                  <a:gd name="connsiteX243" fmla="*/ 4110977 w 4572002"/>
                  <a:gd name="connsiteY243" fmla="*/ 3544714 h 6858002"/>
                  <a:gd name="connsiteX244" fmla="*/ 4133076 w 4572002"/>
                  <a:gd name="connsiteY244" fmla="*/ 3489468 h 6858002"/>
                  <a:gd name="connsiteX245" fmla="*/ 4180703 w 4572002"/>
                  <a:gd name="connsiteY245" fmla="*/ 3172655 h 6858002"/>
                  <a:gd name="connsiteX246" fmla="*/ 4193158 w 4572002"/>
                  <a:gd name="connsiteY246" fmla="*/ 3077402 h 6858002"/>
                  <a:gd name="connsiteX247" fmla="*/ 4193158 w 4572002"/>
                  <a:gd name="connsiteY247" fmla="*/ 3077401 h 6858002"/>
                  <a:gd name="connsiteX248" fmla="*/ 4181465 w 4572002"/>
                  <a:gd name="connsiteY248" fmla="*/ 2982148 h 6858002"/>
                  <a:gd name="connsiteX249" fmla="*/ 4177881 w 4572002"/>
                  <a:gd name="connsiteY249" fmla="*/ 2947863 h 6858002"/>
                  <a:gd name="connsiteX250" fmla="*/ 4177882 w 4572002"/>
                  <a:gd name="connsiteY250" fmla="*/ 2947858 h 6858002"/>
                  <a:gd name="connsiteX251" fmla="*/ 4185787 w 4572002"/>
                  <a:gd name="connsiteY251" fmla="*/ 2903551 h 6858002"/>
                  <a:gd name="connsiteX252" fmla="*/ 4202421 w 4572002"/>
                  <a:gd name="connsiteY252" fmla="*/ 2848794 h 6858002"/>
                  <a:gd name="connsiteX253" fmla="*/ 4211111 w 4572002"/>
                  <a:gd name="connsiteY253" fmla="*/ 2836173 h 6858002"/>
                  <a:gd name="connsiteX254" fmla="*/ 3726625 w 4572002"/>
                  <a:gd name="connsiteY254" fmla="*/ 1508458 h 6858002"/>
                  <a:gd name="connsiteX255" fmla="*/ 3698531 w 4572002"/>
                  <a:gd name="connsiteY255" fmla="*/ 1596214 h 6858002"/>
                  <a:gd name="connsiteX256" fmla="*/ 3700436 w 4572002"/>
                  <a:gd name="connsiteY256" fmla="*/ 1624981 h 6858002"/>
                  <a:gd name="connsiteX257" fmla="*/ 3757017 w 4572002"/>
                  <a:gd name="connsiteY257" fmla="*/ 1697754 h 6858002"/>
                  <a:gd name="connsiteX258" fmla="*/ 3779686 w 4572002"/>
                  <a:gd name="connsiteY258" fmla="*/ 1733189 h 6858002"/>
                  <a:gd name="connsiteX259" fmla="*/ 3821407 w 4572002"/>
                  <a:gd name="connsiteY259" fmla="*/ 1833776 h 6858002"/>
                  <a:gd name="connsiteX260" fmla="*/ 3829028 w 4572002"/>
                  <a:gd name="connsiteY260" fmla="*/ 1842159 h 6858002"/>
                  <a:gd name="connsiteX261" fmla="*/ 3919519 w 4572002"/>
                  <a:gd name="connsiteY261" fmla="*/ 1916455 h 6858002"/>
                  <a:gd name="connsiteX262" fmla="*/ 3934949 w 4572002"/>
                  <a:gd name="connsiteY262" fmla="*/ 1933220 h 6858002"/>
                  <a:gd name="connsiteX263" fmla="*/ 3958954 w 4572002"/>
                  <a:gd name="connsiteY263" fmla="*/ 1953414 h 6858002"/>
                  <a:gd name="connsiteX264" fmla="*/ 4005437 w 4572002"/>
                  <a:gd name="connsiteY264" fmla="*/ 2016470 h 6858002"/>
                  <a:gd name="connsiteX265" fmla="*/ 4020296 w 4572002"/>
                  <a:gd name="connsiteY265" fmla="*/ 2094579 h 6858002"/>
                  <a:gd name="connsiteX266" fmla="*/ 4042967 w 4572002"/>
                  <a:gd name="connsiteY266" fmla="*/ 2188880 h 6858002"/>
                  <a:gd name="connsiteX267" fmla="*/ 4058207 w 4572002"/>
                  <a:gd name="connsiteY267" fmla="*/ 2228315 h 6858002"/>
                  <a:gd name="connsiteX268" fmla="*/ 4087164 w 4572002"/>
                  <a:gd name="connsiteY268" fmla="*/ 2334045 h 6858002"/>
                  <a:gd name="connsiteX269" fmla="*/ 4111549 w 4572002"/>
                  <a:gd name="connsiteY269" fmla="*/ 2409486 h 6858002"/>
                  <a:gd name="connsiteX270" fmla="*/ 4128650 w 4572002"/>
                  <a:gd name="connsiteY270" fmla="*/ 2435913 h 6858002"/>
                  <a:gd name="connsiteX271" fmla="*/ 4134481 w 4572002"/>
                  <a:gd name="connsiteY271" fmla="*/ 2463018 h 6858002"/>
                  <a:gd name="connsiteX272" fmla="*/ 4125839 w 4572002"/>
                  <a:gd name="connsiteY272" fmla="*/ 2518262 h 6858002"/>
                  <a:gd name="connsiteX273" fmla="*/ 4125838 w 4572002"/>
                  <a:gd name="connsiteY273" fmla="*/ 2518264 h 6858002"/>
                  <a:gd name="connsiteX274" fmla="*/ 4122194 w 4572002"/>
                  <a:gd name="connsiteY274" fmla="*/ 2545006 h 6858002"/>
                  <a:gd name="connsiteX275" fmla="*/ 4122194 w 4572002"/>
                  <a:gd name="connsiteY275" fmla="*/ 2545007 h 6858002"/>
                  <a:gd name="connsiteX276" fmla="*/ 4126408 w 4572002"/>
                  <a:gd name="connsiteY276" fmla="*/ 2571035 h 6858002"/>
                  <a:gd name="connsiteX277" fmla="*/ 4199563 w 4572002"/>
                  <a:gd name="connsiteY277" fmla="*/ 2668002 h 6858002"/>
                  <a:gd name="connsiteX278" fmla="*/ 4247953 w 4572002"/>
                  <a:gd name="connsiteY278" fmla="*/ 2745349 h 6858002"/>
                  <a:gd name="connsiteX279" fmla="*/ 4247954 w 4572002"/>
                  <a:gd name="connsiteY279" fmla="*/ 2745352 h 6858002"/>
                  <a:gd name="connsiteX280" fmla="*/ 4253873 w 4572002"/>
                  <a:gd name="connsiteY280" fmla="*/ 2778006 h 6858002"/>
                  <a:gd name="connsiteX281" fmla="*/ 4253453 w 4572002"/>
                  <a:gd name="connsiteY281" fmla="*/ 2785440 h 6858002"/>
                  <a:gd name="connsiteX282" fmla="*/ 4243374 w 4572002"/>
                  <a:gd name="connsiteY282" fmla="*/ 2811780 h 6858002"/>
                  <a:gd name="connsiteX283" fmla="*/ 4243371 w 4572002"/>
                  <a:gd name="connsiteY283" fmla="*/ 2811787 h 6858002"/>
                  <a:gd name="connsiteX284" fmla="*/ 4243372 w 4572002"/>
                  <a:gd name="connsiteY284" fmla="*/ 2811787 h 6858002"/>
                  <a:gd name="connsiteX285" fmla="*/ 4243374 w 4572002"/>
                  <a:gd name="connsiteY285" fmla="*/ 2811780 h 6858002"/>
                  <a:gd name="connsiteX286" fmla="*/ 4253025 w 4572002"/>
                  <a:gd name="connsiteY286" fmla="*/ 2793023 h 6858002"/>
                  <a:gd name="connsiteX287" fmla="*/ 4253453 w 4572002"/>
                  <a:gd name="connsiteY287" fmla="*/ 2785440 h 6858002"/>
                  <a:gd name="connsiteX288" fmla="*/ 4254654 w 4572002"/>
                  <a:gd name="connsiteY288" fmla="*/ 2782305 h 6858002"/>
                  <a:gd name="connsiteX289" fmla="*/ 4253873 w 4572002"/>
                  <a:gd name="connsiteY289" fmla="*/ 2778006 h 6858002"/>
                  <a:gd name="connsiteX290" fmla="*/ 4254284 w 4572002"/>
                  <a:gd name="connsiteY290" fmla="*/ 2770758 h 6858002"/>
                  <a:gd name="connsiteX291" fmla="*/ 4247954 w 4572002"/>
                  <a:gd name="connsiteY291" fmla="*/ 2745352 h 6858002"/>
                  <a:gd name="connsiteX292" fmla="*/ 4247953 w 4572002"/>
                  <a:gd name="connsiteY292" fmla="*/ 2745348 h 6858002"/>
                  <a:gd name="connsiteX293" fmla="*/ 4199563 w 4572002"/>
                  <a:gd name="connsiteY293" fmla="*/ 2668001 h 6858002"/>
                  <a:gd name="connsiteX294" fmla="*/ 4126408 w 4572002"/>
                  <a:gd name="connsiteY294" fmla="*/ 2571034 h 6858002"/>
                  <a:gd name="connsiteX295" fmla="*/ 4122194 w 4572002"/>
                  <a:gd name="connsiteY295" fmla="*/ 2545007 h 6858002"/>
                  <a:gd name="connsiteX296" fmla="*/ 4125838 w 4572002"/>
                  <a:gd name="connsiteY296" fmla="*/ 2518265 h 6858002"/>
                  <a:gd name="connsiteX297" fmla="*/ 4125839 w 4572002"/>
                  <a:gd name="connsiteY297" fmla="*/ 2518262 h 6858002"/>
                  <a:gd name="connsiteX298" fmla="*/ 4132419 w 4572002"/>
                  <a:gd name="connsiteY298" fmla="*/ 2490551 h 6858002"/>
                  <a:gd name="connsiteX299" fmla="*/ 4134481 w 4572002"/>
                  <a:gd name="connsiteY299" fmla="*/ 2463018 h 6858002"/>
                  <a:gd name="connsiteX300" fmla="*/ 4134481 w 4572002"/>
                  <a:gd name="connsiteY300" fmla="*/ 2463017 h 6858002"/>
                  <a:gd name="connsiteX301" fmla="*/ 4111549 w 4572002"/>
                  <a:gd name="connsiteY301" fmla="*/ 2409485 h 6858002"/>
                  <a:gd name="connsiteX302" fmla="*/ 4087164 w 4572002"/>
                  <a:gd name="connsiteY302" fmla="*/ 2334044 h 6858002"/>
                  <a:gd name="connsiteX303" fmla="*/ 4058207 w 4572002"/>
                  <a:gd name="connsiteY303" fmla="*/ 2228314 h 6858002"/>
                  <a:gd name="connsiteX304" fmla="*/ 4042967 w 4572002"/>
                  <a:gd name="connsiteY304" fmla="*/ 2188879 h 6858002"/>
                  <a:gd name="connsiteX305" fmla="*/ 4020296 w 4572002"/>
                  <a:gd name="connsiteY305" fmla="*/ 2094578 h 6858002"/>
                  <a:gd name="connsiteX306" fmla="*/ 4005437 w 4572002"/>
                  <a:gd name="connsiteY306" fmla="*/ 2016469 h 6858002"/>
                  <a:gd name="connsiteX307" fmla="*/ 3958954 w 4572002"/>
                  <a:gd name="connsiteY307" fmla="*/ 1953413 h 6858002"/>
                  <a:gd name="connsiteX308" fmla="*/ 3934949 w 4572002"/>
                  <a:gd name="connsiteY308" fmla="*/ 1933219 h 6858002"/>
                  <a:gd name="connsiteX309" fmla="*/ 3919519 w 4572002"/>
                  <a:gd name="connsiteY309" fmla="*/ 1916454 h 6858002"/>
                  <a:gd name="connsiteX310" fmla="*/ 3829028 w 4572002"/>
                  <a:gd name="connsiteY310" fmla="*/ 1842158 h 6858002"/>
                  <a:gd name="connsiteX311" fmla="*/ 3821407 w 4572002"/>
                  <a:gd name="connsiteY311" fmla="*/ 1833775 h 6858002"/>
                  <a:gd name="connsiteX312" fmla="*/ 3779686 w 4572002"/>
                  <a:gd name="connsiteY312" fmla="*/ 1733188 h 6858002"/>
                  <a:gd name="connsiteX313" fmla="*/ 3757018 w 4572002"/>
                  <a:gd name="connsiteY313" fmla="*/ 1697753 h 6858002"/>
                  <a:gd name="connsiteX314" fmla="*/ 3700436 w 4572002"/>
                  <a:gd name="connsiteY314" fmla="*/ 1624980 h 6858002"/>
                  <a:gd name="connsiteX315" fmla="*/ 3698532 w 4572002"/>
                  <a:gd name="connsiteY315" fmla="*/ 1596213 h 6858002"/>
                  <a:gd name="connsiteX316" fmla="*/ 3745230 w 4572002"/>
                  <a:gd name="connsiteY316" fmla="*/ 1459073 h 6858002"/>
                  <a:gd name="connsiteX317" fmla="*/ 3745229 w 4572002"/>
                  <a:gd name="connsiteY317" fmla="*/ 1459074 h 6858002"/>
                  <a:gd name="connsiteX318" fmla="*/ 3736012 w 4572002"/>
                  <a:gd name="connsiteY318" fmla="*/ 1481572 h 6858002"/>
                  <a:gd name="connsiteX319" fmla="*/ 3764423 w 4572002"/>
                  <a:gd name="connsiteY319" fmla="*/ 1268758 h 6858002"/>
                  <a:gd name="connsiteX320" fmla="*/ 3769590 w 4572002"/>
                  <a:gd name="connsiteY320" fmla="*/ 1286070 h 6858002"/>
                  <a:gd name="connsiteX321" fmla="*/ 3791927 w 4572002"/>
                  <a:gd name="connsiteY321" fmla="*/ 1350628 h 6858002"/>
                  <a:gd name="connsiteX322" fmla="*/ 3786333 w 4572002"/>
                  <a:gd name="connsiteY322" fmla="*/ 1413840 h 6858002"/>
                  <a:gd name="connsiteX323" fmla="*/ 3791928 w 4572002"/>
                  <a:gd name="connsiteY323" fmla="*/ 1350627 h 6858002"/>
                  <a:gd name="connsiteX324" fmla="*/ 3769590 w 4572002"/>
                  <a:gd name="connsiteY324" fmla="*/ 1286069 h 6858002"/>
                  <a:gd name="connsiteX325" fmla="*/ 3706152 w 4572002"/>
                  <a:gd name="connsiteY325" fmla="*/ 773035 h 6858002"/>
                  <a:gd name="connsiteX326" fmla="*/ 3706152 w 4572002"/>
                  <a:gd name="connsiteY326" fmla="*/ 773036 h 6858002"/>
                  <a:gd name="connsiteX327" fmla="*/ 3714152 w 4572002"/>
                  <a:gd name="connsiteY327" fmla="*/ 854380 h 6858002"/>
                  <a:gd name="connsiteX328" fmla="*/ 3745205 w 4572002"/>
                  <a:gd name="connsiteY328" fmla="*/ 915344 h 6858002"/>
                  <a:gd name="connsiteX329" fmla="*/ 3755683 w 4572002"/>
                  <a:gd name="connsiteY329" fmla="*/ 927156 h 6858002"/>
                  <a:gd name="connsiteX330" fmla="*/ 3752063 w 4572002"/>
                  <a:gd name="connsiteY330" fmla="*/ 1097088 h 6858002"/>
                  <a:gd name="connsiteX331" fmla="*/ 3747681 w 4572002"/>
                  <a:gd name="connsiteY331" fmla="*/ 1123186 h 6858002"/>
                  <a:gd name="connsiteX332" fmla="*/ 3772400 w 4572002"/>
                  <a:gd name="connsiteY332" fmla="*/ 1184029 h 6858002"/>
                  <a:gd name="connsiteX333" fmla="*/ 3747682 w 4572002"/>
                  <a:gd name="connsiteY333" fmla="*/ 1123185 h 6858002"/>
                  <a:gd name="connsiteX334" fmla="*/ 3752064 w 4572002"/>
                  <a:gd name="connsiteY334" fmla="*/ 1097087 h 6858002"/>
                  <a:gd name="connsiteX335" fmla="*/ 3755684 w 4572002"/>
                  <a:gd name="connsiteY335" fmla="*/ 927155 h 6858002"/>
                  <a:gd name="connsiteX336" fmla="*/ 3745206 w 4572002"/>
                  <a:gd name="connsiteY336" fmla="*/ 915343 h 6858002"/>
                  <a:gd name="connsiteX337" fmla="*/ 3714152 w 4572002"/>
                  <a:gd name="connsiteY337" fmla="*/ 854379 h 6858002"/>
                  <a:gd name="connsiteX338" fmla="*/ 3761553 w 4572002"/>
                  <a:gd name="connsiteY338" fmla="*/ 517851 h 6858002"/>
                  <a:gd name="connsiteX339" fmla="*/ 3752635 w 4572002"/>
                  <a:gd name="connsiteY339" fmla="*/ 556048 h 6858002"/>
                  <a:gd name="connsiteX340" fmla="*/ 3746157 w 4572002"/>
                  <a:gd name="connsiteY340" fmla="*/ 580051 h 6858002"/>
                  <a:gd name="connsiteX341" fmla="*/ 3742776 w 4572002"/>
                  <a:gd name="connsiteY341" fmla="*/ 642538 h 6858002"/>
                  <a:gd name="connsiteX342" fmla="*/ 3730253 w 4572002"/>
                  <a:gd name="connsiteY342" fmla="*/ 694928 h 6858002"/>
                  <a:gd name="connsiteX343" fmla="*/ 3742777 w 4572002"/>
                  <a:gd name="connsiteY343" fmla="*/ 642537 h 6858002"/>
                  <a:gd name="connsiteX344" fmla="*/ 3746158 w 4572002"/>
                  <a:gd name="connsiteY344" fmla="*/ 580050 h 6858002"/>
                  <a:gd name="connsiteX345" fmla="*/ 3752636 w 4572002"/>
                  <a:gd name="connsiteY345" fmla="*/ 556047 h 6858002"/>
                  <a:gd name="connsiteX346" fmla="*/ 3774848 w 4572002"/>
                  <a:gd name="connsiteY346" fmla="*/ 298169 h 6858002"/>
                  <a:gd name="connsiteX347" fmla="*/ 3760065 w 4572002"/>
                  <a:gd name="connsiteY347" fmla="*/ 313534 h 6858002"/>
                  <a:gd name="connsiteX348" fmla="*/ 3759493 w 4572002"/>
                  <a:gd name="connsiteY348" fmla="*/ 338871 h 6858002"/>
                  <a:gd name="connsiteX349" fmla="*/ 3759500 w 4572002"/>
                  <a:gd name="connsiteY349" fmla="*/ 338900 h 6858002"/>
                  <a:gd name="connsiteX350" fmla="*/ 3769400 w 4572002"/>
                  <a:gd name="connsiteY350" fmla="*/ 395640 h 6858002"/>
                  <a:gd name="connsiteX351" fmla="*/ 3765590 w 4572002"/>
                  <a:gd name="connsiteY351" fmla="*/ 367328 h 6858002"/>
                  <a:gd name="connsiteX352" fmla="*/ 3759500 w 4572002"/>
                  <a:gd name="connsiteY352" fmla="*/ 338900 h 6858002"/>
                  <a:gd name="connsiteX353" fmla="*/ 3759494 w 4572002"/>
                  <a:gd name="connsiteY353" fmla="*/ 338870 h 6858002"/>
                  <a:gd name="connsiteX354" fmla="*/ 3760066 w 4572002"/>
                  <a:gd name="connsiteY354" fmla="*/ 313533 h 6858002"/>
                  <a:gd name="connsiteX355" fmla="*/ 3782393 w 4572002"/>
                  <a:gd name="connsiteY355" fmla="*/ 281568 h 6858002"/>
                  <a:gd name="connsiteX356" fmla="*/ 3777498 w 4572002"/>
                  <a:gd name="connsiteY356" fmla="*/ 295415 h 6858002"/>
                  <a:gd name="connsiteX357" fmla="*/ 3777499 w 4572002"/>
                  <a:gd name="connsiteY357" fmla="*/ 295415 h 6858002"/>
                  <a:gd name="connsiteX358" fmla="*/ 3769073 w 4572002"/>
                  <a:gd name="connsiteY358" fmla="*/ 24486 h 6858002"/>
                  <a:gd name="connsiteX359" fmla="*/ 3766810 w 4572002"/>
                  <a:gd name="connsiteY359" fmla="*/ 74129 h 6858002"/>
                  <a:gd name="connsiteX360" fmla="*/ 3772734 w 4572002"/>
                  <a:gd name="connsiteY360" fmla="*/ 125861 h 6858002"/>
                  <a:gd name="connsiteX361" fmla="*/ 3777129 w 4572002"/>
                  <a:gd name="connsiteY361" fmla="*/ 153387 h 6858002"/>
                  <a:gd name="connsiteX362" fmla="*/ 3785402 w 4572002"/>
                  <a:gd name="connsiteY362" fmla="*/ 228944 h 6858002"/>
                  <a:gd name="connsiteX363" fmla="*/ 3780943 w 4572002"/>
                  <a:gd name="connsiteY363" fmla="*/ 177271 h 6858002"/>
                  <a:gd name="connsiteX364" fmla="*/ 3777129 w 4572002"/>
                  <a:gd name="connsiteY364" fmla="*/ 153387 h 6858002"/>
                  <a:gd name="connsiteX365" fmla="*/ 3776930 w 4572002"/>
                  <a:gd name="connsiteY365" fmla="*/ 151569 h 6858002"/>
                  <a:gd name="connsiteX366" fmla="*/ 3766811 w 4572002"/>
                  <a:gd name="connsiteY366" fmla="*/ 74129 h 6858002"/>
                  <a:gd name="connsiteX367" fmla="*/ 3766492 w 4572002"/>
                  <a:gd name="connsiteY367" fmla="*/ 0 h 6858002"/>
                  <a:gd name="connsiteX368" fmla="*/ 4230600 w 4572002"/>
                  <a:gd name="connsiteY368" fmla="*/ 0 h 6858002"/>
                  <a:gd name="connsiteX369" fmla="*/ 4229473 w 4572002"/>
                  <a:gd name="connsiteY369" fmla="*/ 2817 h 6858002"/>
                  <a:gd name="connsiteX370" fmla="*/ 4215375 w 4572002"/>
                  <a:gd name="connsiteY370" fmla="*/ 63587 h 6858002"/>
                  <a:gd name="connsiteX371" fmla="*/ 4201468 w 4572002"/>
                  <a:gd name="connsiteY371" fmla="*/ 176939 h 6858002"/>
                  <a:gd name="connsiteX372" fmla="*/ 4193466 w 4572002"/>
                  <a:gd name="connsiteY372" fmla="*/ 200182 h 6858002"/>
                  <a:gd name="connsiteX373" fmla="*/ 4155554 w 4572002"/>
                  <a:gd name="connsiteY373" fmla="*/ 340774 h 6858002"/>
                  <a:gd name="connsiteX374" fmla="*/ 4156319 w 4572002"/>
                  <a:gd name="connsiteY374" fmla="*/ 453364 h 6858002"/>
                  <a:gd name="connsiteX375" fmla="*/ 4158033 w 4572002"/>
                  <a:gd name="connsiteY375" fmla="*/ 462126 h 6858002"/>
                  <a:gd name="connsiteX376" fmla="*/ 4170605 w 4572002"/>
                  <a:gd name="connsiteY376" fmla="*/ 505182 h 6858002"/>
                  <a:gd name="connsiteX377" fmla="*/ 4167177 w 4572002"/>
                  <a:gd name="connsiteY377" fmla="*/ 571860 h 6858002"/>
                  <a:gd name="connsiteX378" fmla="*/ 4149840 w 4572002"/>
                  <a:gd name="connsiteY378" fmla="*/ 617772 h 6858002"/>
                  <a:gd name="connsiteX379" fmla="*/ 4149078 w 4572002"/>
                  <a:gd name="connsiteY379" fmla="*/ 674923 h 6858002"/>
                  <a:gd name="connsiteX380" fmla="*/ 4159937 w 4572002"/>
                  <a:gd name="connsiteY380" fmla="*/ 740268 h 6858002"/>
                  <a:gd name="connsiteX381" fmla="*/ 4162223 w 4572002"/>
                  <a:gd name="connsiteY381" fmla="*/ 769605 h 6858002"/>
                  <a:gd name="connsiteX382" fmla="*/ 4184703 w 4572002"/>
                  <a:gd name="connsiteY382" fmla="*/ 850189 h 6858002"/>
                  <a:gd name="connsiteX383" fmla="*/ 4179179 w 4572002"/>
                  <a:gd name="connsiteY383" fmla="*/ 898198 h 6858002"/>
                  <a:gd name="connsiteX384" fmla="*/ 4164319 w 4572002"/>
                  <a:gd name="connsiteY384" fmla="*/ 945444 h 6858002"/>
                  <a:gd name="connsiteX385" fmla="*/ 4150030 w 4572002"/>
                  <a:gd name="connsiteY385" fmla="*/ 975733 h 6858002"/>
                  <a:gd name="connsiteX386" fmla="*/ 4139934 w 4572002"/>
                  <a:gd name="connsiteY386" fmla="*/ 1036887 h 6858002"/>
                  <a:gd name="connsiteX387" fmla="*/ 4141458 w 4572002"/>
                  <a:gd name="connsiteY387" fmla="*/ 1048125 h 6858002"/>
                  <a:gd name="connsiteX388" fmla="*/ 4154032 w 4572002"/>
                  <a:gd name="connsiteY388" fmla="*/ 1230633 h 6858002"/>
                  <a:gd name="connsiteX389" fmla="*/ 4174225 w 4572002"/>
                  <a:gd name="connsiteY389" fmla="*/ 1303024 h 6858002"/>
                  <a:gd name="connsiteX390" fmla="*/ 4176701 w 4572002"/>
                  <a:gd name="connsiteY390" fmla="*/ 1318456 h 6858002"/>
                  <a:gd name="connsiteX391" fmla="*/ 4199372 w 4572002"/>
                  <a:gd name="connsiteY391" fmla="*/ 1472575 h 6858002"/>
                  <a:gd name="connsiteX392" fmla="*/ 4200325 w 4572002"/>
                  <a:gd name="connsiteY392" fmla="*/ 1489720 h 6858002"/>
                  <a:gd name="connsiteX393" fmla="*/ 4196324 w 4572002"/>
                  <a:gd name="connsiteY393" fmla="*/ 1537537 h 6858002"/>
                  <a:gd name="connsiteX394" fmla="*/ 4237474 w 4572002"/>
                  <a:gd name="connsiteY394" fmla="*/ 1650317 h 6858002"/>
                  <a:gd name="connsiteX395" fmla="*/ 4251572 w 4572002"/>
                  <a:gd name="connsiteY395" fmla="*/ 1763287 h 6858002"/>
                  <a:gd name="connsiteX396" fmla="*/ 4251380 w 4572002"/>
                  <a:gd name="connsiteY396" fmla="*/ 1825393 h 6858002"/>
                  <a:gd name="connsiteX397" fmla="*/ 4261478 w 4572002"/>
                  <a:gd name="connsiteY397" fmla="*/ 1869780 h 6858002"/>
                  <a:gd name="connsiteX398" fmla="*/ 4292149 w 4572002"/>
                  <a:gd name="connsiteY398" fmla="*/ 1978940 h 6858002"/>
                  <a:gd name="connsiteX399" fmla="*/ 4296911 w 4572002"/>
                  <a:gd name="connsiteY399" fmla="*/ 2030378 h 6858002"/>
                  <a:gd name="connsiteX400" fmla="*/ 4307201 w 4572002"/>
                  <a:gd name="connsiteY400" fmla="*/ 2085054 h 6858002"/>
                  <a:gd name="connsiteX401" fmla="*/ 4353302 w 4572002"/>
                  <a:gd name="connsiteY401" fmla="*/ 2220312 h 6858002"/>
                  <a:gd name="connsiteX402" fmla="*/ 4350636 w 4572002"/>
                  <a:gd name="connsiteY402" fmla="*/ 2330806 h 6858002"/>
                  <a:gd name="connsiteX403" fmla="*/ 4351206 w 4572002"/>
                  <a:gd name="connsiteY403" fmla="*/ 2401292 h 6858002"/>
                  <a:gd name="connsiteX404" fmla="*/ 4366446 w 4572002"/>
                  <a:gd name="connsiteY404" fmla="*/ 2485307 h 6858002"/>
                  <a:gd name="connsiteX405" fmla="*/ 4388736 w 4572002"/>
                  <a:gd name="connsiteY405" fmla="*/ 2554079 h 6858002"/>
                  <a:gd name="connsiteX406" fmla="*/ 4406453 w 4572002"/>
                  <a:gd name="connsiteY406" fmla="*/ 2649143 h 6858002"/>
                  <a:gd name="connsiteX407" fmla="*/ 4440554 w 4572002"/>
                  <a:gd name="connsiteY407" fmla="*/ 2743826 h 6858002"/>
                  <a:gd name="connsiteX408" fmla="*/ 4466653 w 4572002"/>
                  <a:gd name="connsiteY408" fmla="*/ 2809930 h 6858002"/>
                  <a:gd name="connsiteX409" fmla="*/ 4489705 w 4572002"/>
                  <a:gd name="connsiteY409" fmla="*/ 2901943 h 6858002"/>
                  <a:gd name="connsiteX410" fmla="*/ 4505897 w 4572002"/>
                  <a:gd name="connsiteY410" fmla="*/ 3042728 h 6858002"/>
                  <a:gd name="connsiteX411" fmla="*/ 4507613 w 4572002"/>
                  <a:gd name="connsiteY411" fmla="*/ 3107500 h 6858002"/>
                  <a:gd name="connsiteX412" fmla="*/ 4545521 w 4572002"/>
                  <a:gd name="connsiteY412" fmla="*/ 3209993 h 6858002"/>
                  <a:gd name="connsiteX413" fmla="*/ 4563811 w 4572002"/>
                  <a:gd name="connsiteY413" fmla="*/ 3253809 h 6858002"/>
                  <a:gd name="connsiteX414" fmla="*/ 4548570 w 4572002"/>
                  <a:gd name="connsiteY414" fmla="*/ 3293244 h 6858002"/>
                  <a:gd name="connsiteX415" fmla="*/ 4531043 w 4572002"/>
                  <a:gd name="connsiteY415" fmla="*/ 3318771 h 6858002"/>
                  <a:gd name="connsiteX416" fmla="*/ 4545904 w 4572002"/>
                  <a:gd name="connsiteY416" fmla="*/ 3399546 h 6858002"/>
                  <a:gd name="connsiteX417" fmla="*/ 4561524 w 4572002"/>
                  <a:gd name="connsiteY417" fmla="*/ 3485275 h 6858002"/>
                  <a:gd name="connsiteX418" fmla="*/ 4572002 w 4572002"/>
                  <a:gd name="connsiteY418" fmla="*/ 3546617 h 6858002"/>
                  <a:gd name="connsiteX419" fmla="*/ 4563620 w 4572002"/>
                  <a:gd name="connsiteY419" fmla="*/ 3623201 h 6858002"/>
                  <a:gd name="connsiteX420" fmla="*/ 4560192 w 4572002"/>
                  <a:gd name="connsiteY420" fmla="*/ 3683591 h 6858002"/>
                  <a:gd name="connsiteX421" fmla="*/ 4550476 w 4572002"/>
                  <a:gd name="connsiteY421" fmla="*/ 3732361 h 6858002"/>
                  <a:gd name="connsiteX422" fmla="*/ 4544759 w 4572002"/>
                  <a:gd name="connsiteY422" fmla="*/ 3749506 h 6858002"/>
                  <a:gd name="connsiteX423" fmla="*/ 4500182 w 4572002"/>
                  <a:gd name="connsiteY423" fmla="*/ 3885338 h 6858002"/>
                  <a:gd name="connsiteX424" fmla="*/ 4464557 w 4572002"/>
                  <a:gd name="connsiteY424" fmla="*/ 4030503 h 6858002"/>
                  <a:gd name="connsiteX425" fmla="*/ 4487039 w 4572002"/>
                  <a:gd name="connsiteY425" fmla="*/ 4124614 h 6858002"/>
                  <a:gd name="connsiteX426" fmla="*/ 4486656 w 4572002"/>
                  <a:gd name="connsiteY426" fmla="*/ 4159667 h 6858002"/>
                  <a:gd name="connsiteX427" fmla="*/ 4491801 w 4572002"/>
                  <a:gd name="connsiteY427" fmla="*/ 4320837 h 6858002"/>
                  <a:gd name="connsiteX428" fmla="*/ 4497325 w 4572002"/>
                  <a:gd name="connsiteY428" fmla="*/ 4349222 h 6858002"/>
                  <a:gd name="connsiteX429" fmla="*/ 4474653 w 4572002"/>
                  <a:gd name="connsiteY429" fmla="*/ 4502579 h 6858002"/>
                  <a:gd name="connsiteX430" fmla="*/ 4470844 w 4572002"/>
                  <a:gd name="connsiteY430" fmla="*/ 4558207 h 6858002"/>
                  <a:gd name="connsiteX431" fmla="*/ 4464557 w 4572002"/>
                  <a:gd name="connsiteY431" fmla="*/ 4609452 h 6858002"/>
                  <a:gd name="connsiteX432" fmla="*/ 4463033 w 4572002"/>
                  <a:gd name="connsiteY432" fmla="*/ 4681083 h 6858002"/>
                  <a:gd name="connsiteX433" fmla="*/ 4465891 w 4572002"/>
                  <a:gd name="connsiteY433" fmla="*/ 4755381 h 6858002"/>
                  <a:gd name="connsiteX434" fmla="*/ 4465319 w 4572002"/>
                  <a:gd name="connsiteY434" fmla="*/ 4838250 h 6858002"/>
                  <a:gd name="connsiteX435" fmla="*/ 4460367 w 4572002"/>
                  <a:gd name="connsiteY435" fmla="*/ 4871019 h 6858002"/>
                  <a:gd name="connsiteX436" fmla="*/ 4463795 w 4572002"/>
                  <a:gd name="connsiteY436" fmla="*/ 4959602 h 6858002"/>
                  <a:gd name="connsiteX437" fmla="*/ 4458082 w 4572002"/>
                  <a:gd name="connsiteY437" fmla="*/ 5006086 h 6858002"/>
                  <a:gd name="connsiteX438" fmla="*/ 4456937 w 4572002"/>
                  <a:gd name="connsiteY438" fmla="*/ 5082670 h 6858002"/>
                  <a:gd name="connsiteX439" fmla="*/ 4455603 w 4572002"/>
                  <a:gd name="connsiteY439" fmla="*/ 5107627 h 6858002"/>
                  <a:gd name="connsiteX440" fmla="*/ 4454840 w 4572002"/>
                  <a:gd name="connsiteY440" fmla="*/ 5129916 h 6858002"/>
                  <a:gd name="connsiteX441" fmla="*/ 4470464 w 4572002"/>
                  <a:gd name="connsiteY441" fmla="*/ 5206308 h 6858002"/>
                  <a:gd name="connsiteX442" fmla="*/ 4471415 w 4572002"/>
                  <a:gd name="connsiteY442" fmla="*/ 5274129 h 6858002"/>
                  <a:gd name="connsiteX443" fmla="*/ 4483990 w 4572002"/>
                  <a:gd name="connsiteY443" fmla="*/ 5393005 h 6858002"/>
                  <a:gd name="connsiteX444" fmla="*/ 4479607 w 4572002"/>
                  <a:gd name="connsiteY444" fmla="*/ 5419295 h 6858002"/>
                  <a:gd name="connsiteX445" fmla="*/ 4477894 w 4572002"/>
                  <a:gd name="connsiteY445" fmla="*/ 5501594 h 6858002"/>
                  <a:gd name="connsiteX446" fmla="*/ 4476560 w 4572002"/>
                  <a:gd name="connsiteY446" fmla="*/ 5548460 h 6858002"/>
                  <a:gd name="connsiteX447" fmla="*/ 4485703 w 4572002"/>
                  <a:gd name="connsiteY447" fmla="*/ 5606372 h 6858002"/>
                  <a:gd name="connsiteX448" fmla="*/ 4505134 w 4572002"/>
                  <a:gd name="connsiteY448" fmla="*/ 5706959 h 6858002"/>
                  <a:gd name="connsiteX449" fmla="*/ 4508183 w 4572002"/>
                  <a:gd name="connsiteY449" fmla="*/ 5733440 h 6858002"/>
                  <a:gd name="connsiteX450" fmla="*/ 4517519 w 4572002"/>
                  <a:gd name="connsiteY450" fmla="*/ 5781830 h 6858002"/>
                  <a:gd name="connsiteX451" fmla="*/ 4519234 w 4572002"/>
                  <a:gd name="connsiteY451" fmla="*/ 5790592 h 6858002"/>
                  <a:gd name="connsiteX452" fmla="*/ 4542855 w 4572002"/>
                  <a:gd name="connsiteY452" fmla="*/ 5864318 h 6858002"/>
                  <a:gd name="connsiteX453" fmla="*/ 4544759 w 4572002"/>
                  <a:gd name="connsiteY453" fmla="*/ 5902610 h 6858002"/>
                  <a:gd name="connsiteX454" fmla="*/ 4544951 w 4572002"/>
                  <a:gd name="connsiteY454" fmla="*/ 6012723 h 6858002"/>
                  <a:gd name="connsiteX455" fmla="*/ 4541332 w 4572002"/>
                  <a:gd name="connsiteY455" fmla="*/ 6059397 h 6858002"/>
                  <a:gd name="connsiteX456" fmla="*/ 4527426 w 4572002"/>
                  <a:gd name="connsiteY456" fmla="*/ 6171605 h 6858002"/>
                  <a:gd name="connsiteX457" fmla="*/ 4520568 w 4572002"/>
                  <a:gd name="connsiteY457" fmla="*/ 6242093 h 6858002"/>
                  <a:gd name="connsiteX458" fmla="*/ 4509706 w 4572002"/>
                  <a:gd name="connsiteY458" fmla="*/ 6323058 h 6858002"/>
                  <a:gd name="connsiteX459" fmla="*/ 4502848 w 4572002"/>
                  <a:gd name="connsiteY459" fmla="*/ 6415833 h 6858002"/>
                  <a:gd name="connsiteX460" fmla="*/ 4482084 w 4572002"/>
                  <a:gd name="connsiteY460" fmla="*/ 6584812 h 6858002"/>
                  <a:gd name="connsiteX461" fmla="*/ 4460557 w 4572002"/>
                  <a:gd name="connsiteY461" fmla="*/ 6748458 h 6858002"/>
                  <a:gd name="connsiteX462" fmla="*/ 4441507 w 4572002"/>
                  <a:gd name="connsiteY462" fmla="*/ 6815516 h 6858002"/>
                  <a:gd name="connsiteX463" fmla="*/ 4431806 w 4572002"/>
                  <a:gd name="connsiteY463" fmla="*/ 6858001 h 6858002"/>
                  <a:gd name="connsiteX464" fmla="*/ 4259554 w 4572002"/>
                  <a:gd name="connsiteY464" fmla="*/ 6858001 h 6858002"/>
                  <a:gd name="connsiteX465" fmla="*/ 4259554 w 4572002"/>
                  <a:gd name="connsiteY465" fmla="*/ 6858002 h 6858002"/>
                  <a:gd name="connsiteX466" fmla="*/ 0 w 4572002"/>
                  <a:gd name="connsiteY466" fmla="*/ 6858002 h 6858002"/>
                  <a:gd name="connsiteX467" fmla="*/ 0 w 4572002"/>
                  <a:gd name="connsiteY467" fmla="*/ 2 h 6858002"/>
                  <a:gd name="connsiteX468" fmla="*/ 3766492 w 4572002"/>
                  <a:gd name="connsiteY468" fmla="*/ 1 h 6858002"/>
                  <a:gd name="connsiteX469" fmla="*/ 3769210 w 4572002"/>
                  <a:gd name="connsiteY469" fmla="*/ 21486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Lst>
                <a:rect l="l" t="t" r="r" b="b"/>
                <a:pathLst>
                  <a:path w="4572002" h="6858002">
                    <a:moveTo>
                      <a:pt x="4214994" y="6564620"/>
                    </a:moveTo>
                    <a:lnTo>
                      <a:pt x="4214994" y="6564621"/>
                    </a:lnTo>
                    <a:cubicBezTo>
                      <a:pt x="4225281" y="6575479"/>
                      <a:pt x="4231378" y="6582147"/>
                      <a:pt x="4237474" y="6588626"/>
                    </a:cubicBezTo>
                    <a:lnTo>
                      <a:pt x="4254096" y="6625225"/>
                    </a:lnTo>
                    <a:lnTo>
                      <a:pt x="4247001" y="6662540"/>
                    </a:lnTo>
                    <a:lnTo>
                      <a:pt x="4247000" y="6662541"/>
                    </a:lnTo>
                    <a:lnTo>
                      <a:pt x="4246999" y="6662544"/>
                    </a:lnTo>
                    <a:lnTo>
                      <a:pt x="4235550" y="6683027"/>
                    </a:lnTo>
                    <a:lnTo>
                      <a:pt x="4232403" y="6702976"/>
                    </a:lnTo>
                    <a:lnTo>
                      <a:pt x="4232403" y="6702977"/>
                    </a:lnTo>
                    <a:cubicBezTo>
                      <a:pt x="4232808" y="6716169"/>
                      <a:pt x="4237951" y="6729219"/>
                      <a:pt x="4246238" y="6742553"/>
                    </a:cubicBezTo>
                    <a:lnTo>
                      <a:pt x="4246239" y="6742555"/>
                    </a:lnTo>
                    <a:lnTo>
                      <a:pt x="4265716" y="6812062"/>
                    </a:lnTo>
                    <a:lnTo>
                      <a:pt x="4265717" y="6812064"/>
                    </a:lnTo>
                    <a:lnTo>
                      <a:pt x="4265717" y="6812063"/>
                    </a:lnTo>
                    <a:lnTo>
                      <a:pt x="4265716" y="6812062"/>
                    </a:lnTo>
                    <a:lnTo>
                      <a:pt x="4260942" y="6776800"/>
                    </a:lnTo>
                    <a:lnTo>
                      <a:pt x="4246239" y="6742555"/>
                    </a:lnTo>
                    <a:lnTo>
                      <a:pt x="4246238" y="6742552"/>
                    </a:lnTo>
                    <a:lnTo>
                      <a:pt x="4232403" y="6702976"/>
                    </a:lnTo>
                    <a:lnTo>
                      <a:pt x="4246999" y="6662544"/>
                    </a:lnTo>
                    <a:lnTo>
                      <a:pt x="4247000" y="6662542"/>
                    </a:lnTo>
                    <a:lnTo>
                      <a:pt x="4247001" y="6662540"/>
                    </a:lnTo>
                    <a:lnTo>
                      <a:pt x="4254084" y="6645552"/>
                    </a:lnTo>
                    <a:lnTo>
                      <a:pt x="4254096" y="6625225"/>
                    </a:lnTo>
                    <a:lnTo>
                      <a:pt x="4254096" y="6625224"/>
                    </a:lnTo>
                    <a:cubicBezTo>
                      <a:pt x="4252000" y="6611341"/>
                      <a:pt x="4245951" y="6597578"/>
                      <a:pt x="4237474" y="6588625"/>
                    </a:cubicBezTo>
                    <a:close/>
                    <a:moveTo>
                      <a:pt x="4295315" y="6438981"/>
                    </a:moveTo>
                    <a:lnTo>
                      <a:pt x="4275385" y="6463840"/>
                    </a:lnTo>
                    <a:lnTo>
                      <a:pt x="4275382" y="6463849"/>
                    </a:lnTo>
                    <a:lnTo>
                      <a:pt x="4261587" y="6513012"/>
                    </a:lnTo>
                    <a:lnTo>
                      <a:pt x="4242781" y="6546194"/>
                    </a:lnTo>
                    <a:lnTo>
                      <a:pt x="4242781" y="6546195"/>
                    </a:lnTo>
                    <a:lnTo>
                      <a:pt x="4259120" y="6521804"/>
                    </a:lnTo>
                    <a:lnTo>
                      <a:pt x="4261587" y="6513012"/>
                    </a:lnTo>
                    <a:lnTo>
                      <a:pt x="4264398" y="6508052"/>
                    </a:lnTo>
                    <a:lnTo>
                      <a:pt x="4275382" y="6463849"/>
                    </a:lnTo>
                    <a:lnTo>
                      <a:pt x="4275385" y="6463841"/>
                    </a:lnTo>
                    <a:cubicBezTo>
                      <a:pt x="4278336" y="6451650"/>
                      <a:pt x="4285813" y="6444077"/>
                      <a:pt x="4295315" y="6438981"/>
                    </a:cubicBezTo>
                    <a:close/>
                    <a:moveTo>
                      <a:pt x="4381289" y="6365204"/>
                    </a:moveTo>
                    <a:lnTo>
                      <a:pt x="4380008" y="6387910"/>
                    </a:lnTo>
                    <a:lnTo>
                      <a:pt x="4378243" y="6391549"/>
                    </a:lnTo>
                    <a:lnTo>
                      <a:pt x="4370589" y="6407332"/>
                    </a:lnTo>
                    <a:lnTo>
                      <a:pt x="4370589" y="6407333"/>
                    </a:lnTo>
                    <a:lnTo>
                      <a:pt x="4378243" y="6391549"/>
                    </a:lnTo>
                    <a:lnTo>
                      <a:pt x="4380008" y="6387910"/>
                    </a:lnTo>
                    <a:close/>
                    <a:moveTo>
                      <a:pt x="4142220" y="4221391"/>
                    </a:moveTo>
                    <a:lnTo>
                      <a:pt x="4142220" y="4221392"/>
                    </a:lnTo>
                    <a:cubicBezTo>
                      <a:pt x="4142982" y="4232061"/>
                      <a:pt x="4143172" y="4243873"/>
                      <a:pt x="4147936" y="4253015"/>
                    </a:cubicBezTo>
                    <a:cubicBezTo>
                      <a:pt x="4160129" y="4277402"/>
                      <a:pt x="4175749" y="4300071"/>
                      <a:pt x="4187752" y="4324646"/>
                    </a:cubicBezTo>
                    <a:lnTo>
                      <a:pt x="4196706" y="4363891"/>
                    </a:lnTo>
                    <a:lnTo>
                      <a:pt x="4195944" y="4482004"/>
                    </a:lnTo>
                    <a:cubicBezTo>
                      <a:pt x="4193276" y="4546776"/>
                      <a:pt x="4192704" y="4612500"/>
                      <a:pt x="4135934" y="4659174"/>
                    </a:cubicBezTo>
                    <a:cubicBezTo>
                      <a:pt x="4131362" y="4662986"/>
                      <a:pt x="4128694" y="4671176"/>
                      <a:pt x="4127932" y="4677655"/>
                    </a:cubicBezTo>
                    <a:cubicBezTo>
                      <a:pt x="4124313" y="4707564"/>
                      <a:pt x="4123931" y="4738235"/>
                      <a:pt x="4118025" y="4767764"/>
                    </a:cubicBezTo>
                    <a:cubicBezTo>
                      <a:pt x="4115644" y="4779575"/>
                      <a:pt x="4114835" y="4790387"/>
                      <a:pt x="4116716" y="4800483"/>
                    </a:cubicBezTo>
                    <a:lnTo>
                      <a:pt x="4116716" y="4800484"/>
                    </a:lnTo>
                    <a:cubicBezTo>
                      <a:pt x="4118597" y="4810581"/>
                      <a:pt x="4123170" y="4819964"/>
                      <a:pt x="4131552" y="4828917"/>
                    </a:cubicBezTo>
                    <a:lnTo>
                      <a:pt x="4153733" y="4863343"/>
                    </a:lnTo>
                    <a:lnTo>
                      <a:pt x="4161262" y="4889275"/>
                    </a:lnTo>
                    <a:lnTo>
                      <a:pt x="4159557" y="4912168"/>
                    </a:lnTo>
                    <a:cubicBezTo>
                      <a:pt x="4157842" y="4919978"/>
                      <a:pt x="4157485" y="4927122"/>
                      <a:pt x="4158155" y="4933804"/>
                    </a:cubicBezTo>
                    <a:lnTo>
                      <a:pt x="4158155" y="4933805"/>
                    </a:lnTo>
                    <a:lnTo>
                      <a:pt x="4162914" y="4952673"/>
                    </a:lnTo>
                    <a:lnTo>
                      <a:pt x="4165707" y="4957454"/>
                    </a:lnTo>
                    <a:lnTo>
                      <a:pt x="4166985" y="4961456"/>
                    </a:lnTo>
                    <a:cubicBezTo>
                      <a:pt x="4171496" y="4970097"/>
                      <a:pt x="4177202" y="4978394"/>
                      <a:pt x="4182989" y="4987038"/>
                    </a:cubicBezTo>
                    <a:cubicBezTo>
                      <a:pt x="4194228" y="5003802"/>
                      <a:pt x="4208326" y="5022853"/>
                      <a:pt x="4209468" y="5041522"/>
                    </a:cubicBezTo>
                    <a:cubicBezTo>
                      <a:pt x="4210087" y="5052096"/>
                      <a:pt x="4213005" y="5062300"/>
                      <a:pt x="4216684" y="5072376"/>
                    </a:cubicBezTo>
                    <a:lnTo>
                      <a:pt x="4222587" y="5087441"/>
                    </a:lnTo>
                    <a:lnTo>
                      <a:pt x="4235615" y="5133220"/>
                    </a:lnTo>
                    <a:lnTo>
                      <a:pt x="4235616" y="5133225"/>
                    </a:lnTo>
                    <a:lnTo>
                      <a:pt x="4228901" y="5166113"/>
                    </a:lnTo>
                    <a:lnTo>
                      <a:pt x="4228901" y="5166114"/>
                    </a:lnTo>
                    <a:cubicBezTo>
                      <a:pt x="4228139" y="5167638"/>
                      <a:pt x="4228712" y="5169781"/>
                      <a:pt x="4229593" y="5172091"/>
                    </a:cubicBezTo>
                    <a:lnTo>
                      <a:pt x="4232139" y="5179068"/>
                    </a:lnTo>
                    <a:cubicBezTo>
                      <a:pt x="4235759" y="5196595"/>
                      <a:pt x="4235807" y="5213598"/>
                      <a:pt x="4231973" y="5229434"/>
                    </a:cubicBezTo>
                    <a:lnTo>
                      <a:pt x="4225669" y="5241089"/>
                    </a:lnTo>
                    <a:lnTo>
                      <a:pt x="4208517" y="5272796"/>
                    </a:lnTo>
                    <a:cubicBezTo>
                      <a:pt x="4196871" y="5285441"/>
                      <a:pt x="4189165" y="5298595"/>
                      <a:pt x="4184613" y="5312288"/>
                    </a:cubicBezTo>
                    <a:lnTo>
                      <a:pt x="4183557" y="5321350"/>
                    </a:lnTo>
                    <a:lnTo>
                      <a:pt x="4181083" y="5326163"/>
                    </a:lnTo>
                    <a:lnTo>
                      <a:pt x="4179637" y="5355014"/>
                    </a:lnTo>
                    <a:lnTo>
                      <a:pt x="4179637" y="5355015"/>
                    </a:lnTo>
                    <a:cubicBezTo>
                      <a:pt x="4180286" y="5364883"/>
                      <a:pt x="4181989" y="5375003"/>
                      <a:pt x="4184513" y="5385385"/>
                    </a:cubicBezTo>
                    <a:cubicBezTo>
                      <a:pt x="4187752" y="5398722"/>
                      <a:pt x="4190038" y="5412058"/>
                      <a:pt x="4192704" y="5425583"/>
                    </a:cubicBezTo>
                    <a:cubicBezTo>
                      <a:pt x="4196514" y="5443871"/>
                      <a:pt x="4200516" y="5462352"/>
                      <a:pt x="4204327" y="5480638"/>
                    </a:cubicBezTo>
                    <a:lnTo>
                      <a:pt x="4208850" y="5507668"/>
                    </a:lnTo>
                    <a:lnTo>
                      <a:pt x="4198232" y="5531692"/>
                    </a:lnTo>
                    <a:lnTo>
                      <a:pt x="4198231" y="5531693"/>
                    </a:lnTo>
                    <a:cubicBezTo>
                      <a:pt x="4191181" y="5537600"/>
                      <a:pt x="4187989" y="5542649"/>
                      <a:pt x="4188085" y="5547578"/>
                    </a:cubicBezTo>
                    <a:lnTo>
                      <a:pt x="4188085" y="5547579"/>
                    </a:lnTo>
                    <a:cubicBezTo>
                      <a:pt x="4188180" y="5552508"/>
                      <a:pt x="4191562" y="5557318"/>
                      <a:pt x="4197659" y="5562747"/>
                    </a:cubicBezTo>
                    <a:cubicBezTo>
                      <a:pt x="4240332" y="5600468"/>
                      <a:pt x="4267003" y="5646190"/>
                      <a:pt x="4268907" y="5704484"/>
                    </a:cubicBezTo>
                    <a:cubicBezTo>
                      <a:pt x="4269289" y="5716486"/>
                      <a:pt x="4271954" y="5728679"/>
                      <a:pt x="4274812" y="5740489"/>
                    </a:cubicBezTo>
                    <a:cubicBezTo>
                      <a:pt x="4276527" y="5747729"/>
                      <a:pt x="4278433" y="5756494"/>
                      <a:pt x="4283578" y="5760874"/>
                    </a:cubicBezTo>
                    <a:cubicBezTo>
                      <a:pt x="4322821" y="5794975"/>
                      <a:pt x="4350063" y="5837458"/>
                      <a:pt x="4371973" y="5883752"/>
                    </a:cubicBezTo>
                    <a:lnTo>
                      <a:pt x="4371974" y="5883757"/>
                    </a:lnTo>
                    <a:lnTo>
                      <a:pt x="4389877" y="5935946"/>
                    </a:lnTo>
                    <a:lnTo>
                      <a:pt x="4389878" y="5935950"/>
                    </a:lnTo>
                    <a:lnTo>
                      <a:pt x="4386259" y="5993290"/>
                    </a:lnTo>
                    <a:lnTo>
                      <a:pt x="4386259" y="5993291"/>
                    </a:lnTo>
                    <a:cubicBezTo>
                      <a:pt x="4385116" y="6004531"/>
                      <a:pt x="4385306" y="6017485"/>
                      <a:pt x="4379782" y="6026440"/>
                    </a:cubicBezTo>
                    <a:cubicBezTo>
                      <a:pt x="4362445" y="6054825"/>
                      <a:pt x="4343778" y="6082258"/>
                      <a:pt x="4323583" y="6108738"/>
                    </a:cubicBezTo>
                    <a:cubicBezTo>
                      <a:pt x="4314914" y="6120074"/>
                      <a:pt x="4309961" y="6126884"/>
                      <a:pt x="4309890" y="6133314"/>
                    </a:cubicBezTo>
                    <a:lnTo>
                      <a:pt x="4309890" y="6133315"/>
                    </a:lnTo>
                    <a:lnTo>
                      <a:pt x="4313591" y="6143190"/>
                    </a:lnTo>
                    <a:lnTo>
                      <a:pt x="4325486" y="6155600"/>
                    </a:lnTo>
                    <a:lnTo>
                      <a:pt x="4325488" y="6155603"/>
                    </a:lnTo>
                    <a:cubicBezTo>
                      <a:pt x="4347778" y="6175798"/>
                      <a:pt x="4359398" y="6200945"/>
                      <a:pt x="4364160" y="6228757"/>
                    </a:cubicBezTo>
                    <a:lnTo>
                      <a:pt x="4381497" y="6361540"/>
                    </a:lnTo>
                    <a:lnTo>
                      <a:pt x="4381497" y="6361539"/>
                    </a:lnTo>
                    <a:cubicBezTo>
                      <a:pt x="4377877" y="6317151"/>
                      <a:pt x="4371590" y="6272764"/>
                      <a:pt x="4364160" y="6228756"/>
                    </a:cubicBezTo>
                    <a:cubicBezTo>
                      <a:pt x="4359398" y="6200944"/>
                      <a:pt x="4347778" y="6175797"/>
                      <a:pt x="4325488" y="6155602"/>
                    </a:cubicBezTo>
                    <a:lnTo>
                      <a:pt x="4325486" y="6155600"/>
                    </a:lnTo>
                    <a:lnTo>
                      <a:pt x="4309890" y="6133315"/>
                    </a:lnTo>
                    <a:lnTo>
                      <a:pt x="4323583" y="6108739"/>
                    </a:lnTo>
                    <a:cubicBezTo>
                      <a:pt x="4343778" y="6082259"/>
                      <a:pt x="4362445" y="6054826"/>
                      <a:pt x="4379782" y="6026441"/>
                    </a:cubicBezTo>
                    <a:cubicBezTo>
                      <a:pt x="4385306" y="6017486"/>
                      <a:pt x="4385116" y="6004532"/>
                      <a:pt x="4386259" y="5993292"/>
                    </a:cubicBezTo>
                    <a:lnTo>
                      <a:pt x="4386259" y="5993290"/>
                    </a:lnTo>
                    <a:lnTo>
                      <a:pt x="4389712" y="5964477"/>
                    </a:lnTo>
                    <a:lnTo>
                      <a:pt x="4389878" y="5935950"/>
                    </a:lnTo>
                    <a:lnTo>
                      <a:pt x="4389878" y="5935949"/>
                    </a:lnTo>
                    <a:lnTo>
                      <a:pt x="4389877" y="5935946"/>
                    </a:lnTo>
                    <a:lnTo>
                      <a:pt x="4382997" y="5909351"/>
                    </a:lnTo>
                    <a:lnTo>
                      <a:pt x="4371974" y="5883757"/>
                    </a:lnTo>
                    <a:lnTo>
                      <a:pt x="4371973" y="5883751"/>
                    </a:lnTo>
                    <a:cubicBezTo>
                      <a:pt x="4350063" y="5837457"/>
                      <a:pt x="4322821" y="5794974"/>
                      <a:pt x="4283578" y="5760873"/>
                    </a:cubicBezTo>
                    <a:cubicBezTo>
                      <a:pt x="4278433" y="5756493"/>
                      <a:pt x="4276527" y="5747728"/>
                      <a:pt x="4274812" y="5740488"/>
                    </a:cubicBezTo>
                    <a:cubicBezTo>
                      <a:pt x="4271954" y="5728678"/>
                      <a:pt x="4269289" y="5716485"/>
                      <a:pt x="4268907" y="5704483"/>
                    </a:cubicBezTo>
                    <a:cubicBezTo>
                      <a:pt x="4267003" y="5646189"/>
                      <a:pt x="4240332" y="5600467"/>
                      <a:pt x="4197659" y="5562746"/>
                    </a:cubicBezTo>
                    <a:lnTo>
                      <a:pt x="4188085" y="5547578"/>
                    </a:lnTo>
                    <a:lnTo>
                      <a:pt x="4198231" y="5531694"/>
                    </a:lnTo>
                    <a:lnTo>
                      <a:pt x="4198232" y="5531692"/>
                    </a:lnTo>
                    <a:lnTo>
                      <a:pt x="4206630" y="5520422"/>
                    </a:lnTo>
                    <a:lnTo>
                      <a:pt x="4208850" y="5507668"/>
                    </a:lnTo>
                    <a:lnTo>
                      <a:pt x="4208850" y="5507667"/>
                    </a:lnTo>
                    <a:cubicBezTo>
                      <a:pt x="4208803" y="5498832"/>
                      <a:pt x="4206231" y="5489497"/>
                      <a:pt x="4204327" y="5480637"/>
                    </a:cubicBezTo>
                    <a:cubicBezTo>
                      <a:pt x="4200516" y="5462351"/>
                      <a:pt x="4196514" y="5443870"/>
                      <a:pt x="4192704" y="5425582"/>
                    </a:cubicBezTo>
                    <a:cubicBezTo>
                      <a:pt x="4190038" y="5412057"/>
                      <a:pt x="4187752" y="5398721"/>
                      <a:pt x="4184513" y="5385384"/>
                    </a:cubicBezTo>
                    <a:lnTo>
                      <a:pt x="4179637" y="5355014"/>
                    </a:lnTo>
                    <a:lnTo>
                      <a:pt x="4183557" y="5321350"/>
                    </a:lnTo>
                    <a:lnTo>
                      <a:pt x="4208517" y="5272797"/>
                    </a:lnTo>
                    <a:lnTo>
                      <a:pt x="4225669" y="5241089"/>
                    </a:lnTo>
                    <a:lnTo>
                      <a:pt x="4231973" y="5229433"/>
                    </a:lnTo>
                    <a:lnTo>
                      <a:pt x="4232139" y="5179068"/>
                    </a:lnTo>
                    <a:lnTo>
                      <a:pt x="4232139" y="5179067"/>
                    </a:lnTo>
                    <a:cubicBezTo>
                      <a:pt x="4231663" y="5176876"/>
                      <a:pt x="4230473" y="5174400"/>
                      <a:pt x="4229593" y="5172090"/>
                    </a:cubicBezTo>
                    <a:lnTo>
                      <a:pt x="4228901" y="5166114"/>
                    </a:lnTo>
                    <a:lnTo>
                      <a:pt x="4235616" y="5133225"/>
                    </a:lnTo>
                    <a:lnTo>
                      <a:pt x="4235616" y="5133224"/>
                    </a:lnTo>
                    <a:lnTo>
                      <a:pt x="4235615" y="5133220"/>
                    </a:lnTo>
                    <a:lnTo>
                      <a:pt x="4228473" y="5102461"/>
                    </a:lnTo>
                    <a:lnTo>
                      <a:pt x="4222587" y="5087441"/>
                    </a:lnTo>
                    <a:lnTo>
                      <a:pt x="4222582" y="5087423"/>
                    </a:lnTo>
                    <a:cubicBezTo>
                      <a:pt x="4216496" y="5072411"/>
                      <a:pt x="4210397" y="5057381"/>
                      <a:pt x="4209468" y="5041521"/>
                    </a:cubicBezTo>
                    <a:cubicBezTo>
                      <a:pt x="4208326" y="5022852"/>
                      <a:pt x="4194228" y="5003801"/>
                      <a:pt x="4182989" y="4987037"/>
                    </a:cubicBezTo>
                    <a:lnTo>
                      <a:pt x="4165707" y="4957454"/>
                    </a:lnTo>
                    <a:lnTo>
                      <a:pt x="4158155" y="4933805"/>
                    </a:lnTo>
                    <a:lnTo>
                      <a:pt x="4159557" y="4912169"/>
                    </a:lnTo>
                    <a:cubicBezTo>
                      <a:pt x="4161319" y="4904358"/>
                      <a:pt x="4161831" y="4896714"/>
                      <a:pt x="4161262" y="4889276"/>
                    </a:cubicBezTo>
                    <a:lnTo>
                      <a:pt x="4161262" y="4889275"/>
                    </a:lnTo>
                    <a:lnTo>
                      <a:pt x="4156484" y="4867614"/>
                    </a:lnTo>
                    <a:lnTo>
                      <a:pt x="4153733" y="4863343"/>
                    </a:lnTo>
                    <a:lnTo>
                      <a:pt x="4151983" y="4857317"/>
                    </a:lnTo>
                    <a:cubicBezTo>
                      <a:pt x="4146840" y="4847214"/>
                      <a:pt x="4139839" y="4837703"/>
                      <a:pt x="4131552" y="4828916"/>
                    </a:cubicBezTo>
                    <a:lnTo>
                      <a:pt x="4116716" y="4800483"/>
                    </a:lnTo>
                    <a:lnTo>
                      <a:pt x="4118025" y="4767765"/>
                    </a:lnTo>
                    <a:cubicBezTo>
                      <a:pt x="4123931" y="4738236"/>
                      <a:pt x="4124313" y="4707565"/>
                      <a:pt x="4127932" y="4677656"/>
                    </a:cubicBezTo>
                    <a:cubicBezTo>
                      <a:pt x="4128694" y="4671177"/>
                      <a:pt x="4131362" y="4662987"/>
                      <a:pt x="4135934" y="4659175"/>
                    </a:cubicBezTo>
                    <a:cubicBezTo>
                      <a:pt x="4192704" y="4612501"/>
                      <a:pt x="4193276" y="4546777"/>
                      <a:pt x="4195944" y="4482005"/>
                    </a:cubicBezTo>
                    <a:cubicBezTo>
                      <a:pt x="4197659" y="4442762"/>
                      <a:pt x="4197659" y="4403326"/>
                      <a:pt x="4196706" y="4363891"/>
                    </a:cubicBezTo>
                    <a:lnTo>
                      <a:pt x="4196706" y="4363890"/>
                    </a:lnTo>
                    <a:cubicBezTo>
                      <a:pt x="4196514" y="4350554"/>
                      <a:pt x="4193466" y="4336457"/>
                      <a:pt x="4187752" y="4324645"/>
                    </a:cubicBezTo>
                    <a:cubicBezTo>
                      <a:pt x="4175749" y="4300070"/>
                      <a:pt x="4160129" y="4277401"/>
                      <a:pt x="4147936" y="4253014"/>
                    </a:cubicBezTo>
                    <a:close/>
                    <a:moveTo>
                      <a:pt x="4211111" y="2836172"/>
                    </a:moveTo>
                    <a:lnTo>
                      <a:pt x="4202421" y="2848793"/>
                    </a:lnTo>
                    <a:cubicBezTo>
                      <a:pt x="4197421" y="2865010"/>
                      <a:pt x="4191562" y="2881307"/>
                      <a:pt x="4186816" y="2897785"/>
                    </a:cubicBezTo>
                    <a:lnTo>
                      <a:pt x="4185787" y="2903551"/>
                    </a:lnTo>
                    <a:lnTo>
                      <a:pt x="4182513" y="2914328"/>
                    </a:lnTo>
                    <a:lnTo>
                      <a:pt x="4177882" y="2947858"/>
                    </a:lnTo>
                    <a:lnTo>
                      <a:pt x="4177881" y="2947862"/>
                    </a:lnTo>
                    <a:lnTo>
                      <a:pt x="4177881" y="2947863"/>
                    </a:lnTo>
                    <a:cubicBezTo>
                      <a:pt x="4177512" y="2959157"/>
                      <a:pt x="4178512" y="2970576"/>
                      <a:pt x="4181465" y="2982149"/>
                    </a:cubicBezTo>
                    <a:lnTo>
                      <a:pt x="4193158" y="3077402"/>
                    </a:lnTo>
                    <a:lnTo>
                      <a:pt x="4180703" y="3172654"/>
                    </a:lnTo>
                    <a:cubicBezTo>
                      <a:pt x="4154794" y="3276480"/>
                      <a:pt x="4127362" y="3380305"/>
                      <a:pt x="4133076" y="3489467"/>
                    </a:cubicBezTo>
                    <a:cubicBezTo>
                      <a:pt x="4134028" y="3507563"/>
                      <a:pt x="4122407" y="3529090"/>
                      <a:pt x="4110977" y="3544713"/>
                    </a:cubicBezTo>
                    <a:cubicBezTo>
                      <a:pt x="4100119" y="3559668"/>
                      <a:pt x="4094260" y="3566812"/>
                      <a:pt x="4093355" y="3574408"/>
                    </a:cubicBezTo>
                    <a:lnTo>
                      <a:pt x="4093355" y="3574409"/>
                    </a:lnTo>
                    <a:cubicBezTo>
                      <a:pt x="4092450" y="3582005"/>
                      <a:pt x="4096499" y="3590054"/>
                      <a:pt x="4105453" y="3606818"/>
                    </a:cubicBezTo>
                    <a:cubicBezTo>
                      <a:pt x="4109835" y="3614820"/>
                      <a:pt x="4112501" y="3624726"/>
                      <a:pt x="4118979" y="3630633"/>
                    </a:cubicBezTo>
                    <a:lnTo>
                      <a:pt x="4136708" y="3654416"/>
                    </a:lnTo>
                    <a:lnTo>
                      <a:pt x="4140382" y="3668940"/>
                    </a:lnTo>
                    <a:lnTo>
                      <a:pt x="4143220" y="3680164"/>
                    </a:lnTo>
                    <a:lnTo>
                      <a:pt x="4139172" y="3734837"/>
                    </a:lnTo>
                    <a:lnTo>
                      <a:pt x="4139172" y="3734838"/>
                    </a:lnTo>
                    <a:cubicBezTo>
                      <a:pt x="4138220" y="3741316"/>
                      <a:pt x="4136886" y="3749126"/>
                      <a:pt x="4139554" y="3754653"/>
                    </a:cubicBezTo>
                    <a:lnTo>
                      <a:pt x="4145911" y="3789776"/>
                    </a:lnTo>
                    <a:lnTo>
                      <a:pt x="4130980" y="3822472"/>
                    </a:lnTo>
                    <a:cubicBezTo>
                      <a:pt x="4123932" y="3831902"/>
                      <a:pt x="4118312" y="3842046"/>
                      <a:pt x="4116645" y="3852619"/>
                    </a:cubicBezTo>
                    <a:lnTo>
                      <a:pt x="4116645" y="3852620"/>
                    </a:lnTo>
                    <a:lnTo>
                      <a:pt x="4117425" y="3868764"/>
                    </a:lnTo>
                    <a:lnTo>
                      <a:pt x="4126028" y="3885337"/>
                    </a:lnTo>
                    <a:lnTo>
                      <a:pt x="4126028" y="3885339"/>
                    </a:lnTo>
                    <a:cubicBezTo>
                      <a:pt x="4135744" y="3897722"/>
                      <a:pt x="4143150" y="3910319"/>
                      <a:pt x="4148409" y="3923125"/>
                    </a:cubicBezTo>
                    <a:lnTo>
                      <a:pt x="4157913" y="3962160"/>
                    </a:lnTo>
                    <a:lnTo>
                      <a:pt x="4142221" y="4043838"/>
                    </a:lnTo>
                    <a:lnTo>
                      <a:pt x="4142220" y="4043839"/>
                    </a:lnTo>
                    <a:cubicBezTo>
                      <a:pt x="4133457" y="4063842"/>
                      <a:pt x="4128075" y="4083702"/>
                      <a:pt x="4127099" y="4103825"/>
                    </a:cubicBezTo>
                    <a:lnTo>
                      <a:pt x="4127099" y="4103826"/>
                    </a:lnTo>
                    <a:lnTo>
                      <a:pt x="4129066" y="4134256"/>
                    </a:lnTo>
                    <a:lnTo>
                      <a:pt x="4138410" y="4165382"/>
                    </a:lnTo>
                    <a:lnTo>
                      <a:pt x="4138410" y="4165384"/>
                    </a:lnTo>
                    <a:lnTo>
                      <a:pt x="4142315" y="4192388"/>
                    </a:lnTo>
                    <a:lnTo>
                      <a:pt x="4142315" y="4192387"/>
                    </a:lnTo>
                    <a:cubicBezTo>
                      <a:pt x="4142411" y="4182767"/>
                      <a:pt x="4141839" y="4173480"/>
                      <a:pt x="4138410" y="4165383"/>
                    </a:cubicBezTo>
                    <a:lnTo>
                      <a:pt x="4138410" y="4165382"/>
                    </a:lnTo>
                    <a:lnTo>
                      <a:pt x="4127099" y="4103826"/>
                    </a:lnTo>
                    <a:lnTo>
                      <a:pt x="4142220" y="4043840"/>
                    </a:lnTo>
                    <a:lnTo>
                      <a:pt x="4142221" y="4043838"/>
                    </a:lnTo>
                    <a:lnTo>
                      <a:pt x="4155523" y="4002410"/>
                    </a:lnTo>
                    <a:lnTo>
                      <a:pt x="4157913" y="3962160"/>
                    </a:lnTo>
                    <a:lnTo>
                      <a:pt x="4157913" y="3962159"/>
                    </a:lnTo>
                    <a:cubicBezTo>
                      <a:pt x="4155651" y="3935727"/>
                      <a:pt x="4145460" y="3910104"/>
                      <a:pt x="4126028" y="3885338"/>
                    </a:cubicBezTo>
                    <a:lnTo>
                      <a:pt x="4126028" y="3885337"/>
                    </a:lnTo>
                    <a:lnTo>
                      <a:pt x="4116645" y="3852620"/>
                    </a:lnTo>
                    <a:lnTo>
                      <a:pt x="4130980" y="3822473"/>
                    </a:lnTo>
                    <a:cubicBezTo>
                      <a:pt x="4139172" y="3811614"/>
                      <a:pt x="4144316" y="3800897"/>
                      <a:pt x="4145911" y="3789777"/>
                    </a:cubicBezTo>
                    <a:lnTo>
                      <a:pt x="4145911" y="3789776"/>
                    </a:lnTo>
                    <a:cubicBezTo>
                      <a:pt x="4147507" y="3778655"/>
                      <a:pt x="4145554" y="3767130"/>
                      <a:pt x="4139554" y="3754652"/>
                    </a:cubicBezTo>
                    <a:lnTo>
                      <a:pt x="4139172" y="3734838"/>
                    </a:lnTo>
                    <a:lnTo>
                      <a:pt x="4143220" y="3680164"/>
                    </a:lnTo>
                    <a:lnTo>
                      <a:pt x="4143220" y="3680163"/>
                    </a:lnTo>
                    <a:lnTo>
                      <a:pt x="4140382" y="3668940"/>
                    </a:lnTo>
                    <a:lnTo>
                      <a:pt x="4136708" y="3654416"/>
                    </a:lnTo>
                    <a:lnTo>
                      <a:pt x="4136708" y="3654416"/>
                    </a:lnTo>
                    <a:lnTo>
                      <a:pt x="4136708" y="3654415"/>
                    </a:lnTo>
                    <a:cubicBezTo>
                      <a:pt x="4132898" y="3646123"/>
                      <a:pt x="4127219" y="3638157"/>
                      <a:pt x="4118979" y="3630632"/>
                    </a:cubicBezTo>
                    <a:cubicBezTo>
                      <a:pt x="4112501" y="3624725"/>
                      <a:pt x="4109835" y="3614819"/>
                      <a:pt x="4105453" y="3606817"/>
                    </a:cubicBezTo>
                    <a:cubicBezTo>
                      <a:pt x="4100976" y="3598435"/>
                      <a:pt x="4097725" y="3592232"/>
                      <a:pt x="4095707" y="3587174"/>
                    </a:cubicBezTo>
                    <a:lnTo>
                      <a:pt x="4093355" y="3574408"/>
                    </a:lnTo>
                    <a:lnTo>
                      <a:pt x="4098434" y="3562321"/>
                    </a:lnTo>
                    <a:cubicBezTo>
                      <a:pt x="4101369" y="3557716"/>
                      <a:pt x="4105548" y="3552191"/>
                      <a:pt x="4110977" y="3544714"/>
                    </a:cubicBezTo>
                    <a:cubicBezTo>
                      <a:pt x="4122407" y="3529091"/>
                      <a:pt x="4134028" y="3507564"/>
                      <a:pt x="4133076" y="3489468"/>
                    </a:cubicBezTo>
                    <a:cubicBezTo>
                      <a:pt x="4127362" y="3380306"/>
                      <a:pt x="4154794" y="3276481"/>
                      <a:pt x="4180703" y="3172655"/>
                    </a:cubicBezTo>
                    <a:cubicBezTo>
                      <a:pt x="4188705" y="3140650"/>
                      <a:pt x="4192943" y="3109026"/>
                      <a:pt x="4193158" y="3077402"/>
                    </a:cubicBezTo>
                    <a:lnTo>
                      <a:pt x="4193158" y="3077401"/>
                    </a:lnTo>
                    <a:cubicBezTo>
                      <a:pt x="4193372" y="3045777"/>
                      <a:pt x="4189562" y="3014153"/>
                      <a:pt x="4181465" y="2982148"/>
                    </a:cubicBezTo>
                    <a:lnTo>
                      <a:pt x="4177881" y="2947863"/>
                    </a:lnTo>
                    <a:lnTo>
                      <a:pt x="4177882" y="2947858"/>
                    </a:lnTo>
                    <a:lnTo>
                      <a:pt x="4185787" y="2903551"/>
                    </a:lnTo>
                    <a:lnTo>
                      <a:pt x="4202421" y="2848794"/>
                    </a:lnTo>
                    <a:cubicBezTo>
                      <a:pt x="4203754" y="2844317"/>
                      <a:pt x="4207040" y="2839983"/>
                      <a:pt x="4211111" y="2836173"/>
                    </a:cubicBezTo>
                    <a:close/>
                    <a:moveTo>
                      <a:pt x="3726625" y="1508458"/>
                    </a:moveTo>
                    <a:lnTo>
                      <a:pt x="3698531" y="1596214"/>
                    </a:lnTo>
                    <a:cubicBezTo>
                      <a:pt x="3696054" y="1604979"/>
                      <a:pt x="3697579" y="1615837"/>
                      <a:pt x="3700436" y="1624981"/>
                    </a:cubicBezTo>
                    <a:cubicBezTo>
                      <a:pt x="3710152" y="1656224"/>
                      <a:pt x="3734537" y="1676037"/>
                      <a:pt x="3757017" y="1697754"/>
                    </a:cubicBezTo>
                    <a:cubicBezTo>
                      <a:pt x="3766924" y="1707280"/>
                      <a:pt x="3773972" y="1720424"/>
                      <a:pt x="3779686" y="1733189"/>
                    </a:cubicBezTo>
                    <a:cubicBezTo>
                      <a:pt x="3794357" y="1766336"/>
                      <a:pt x="3807501" y="1800247"/>
                      <a:pt x="3821407" y="1833776"/>
                    </a:cubicBezTo>
                    <a:cubicBezTo>
                      <a:pt x="3822741" y="1837014"/>
                      <a:pt x="3826170" y="1839680"/>
                      <a:pt x="3829028" y="1842159"/>
                    </a:cubicBezTo>
                    <a:cubicBezTo>
                      <a:pt x="3859129" y="1866923"/>
                      <a:pt x="3889418" y="1891498"/>
                      <a:pt x="3919519" y="1916455"/>
                    </a:cubicBezTo>
                    <a:cubicBezTo>
                      <a:pt x="3925233" y="1921217"/>
                      <a:pt x="3929425" y="1928077"/>
                      <a:pt x="3934949" y="1933220"/>
                    </a:cubicBezTo>
                    <a:cubicBezTo>
                      <a:pt x="3942569" y="1940460"/>
                      <a:pt x="3949810" y="1949604"/>
                      <a:pt x="3958954" y="1953414"/>
                    </a:cubicBezTo>
                    <a:cubicBezTo>
                      <a:pt x="3987719" y="1965225"/>
                      <a:pt x="4000103" y="1987895"/>
                      <a:pt x="4005437" y="2016470"/>
                    </a:cubicBezTo>
                    <a:cubicBezTo>
                      <a:pt x="4010390" y="2042571"/>
                      <a:pt x="4014582" y="2068670"/>
                      <a:pt x="4020296" y="2094579"/>
                    </a:cubicBezTo>
                    <a:cubicBezTo>
                      <a:pt x="4027154" y="2126202"/>
                      <a:pt x="4034584" y="2157637"/>
                      <a:pt x="4042967" y="2188880"/>
                    </a:cubicBezTo>
                    <a:cubicBezTo>
                      <a:pt x="4046587" y="2202405"/>
                      <a:pt x="4050777" y="2216693"/>
                      <a:pt x="4058207" y="2228315"/>
                    </a:cubicBezTo>
                    <a:cubicBezTo>
                      <a:pt x="4078782" y="2260891"/>
                      <a:pt x="4092688" y="2295754"/>
                      <a:pt x="4087164" y="2334045"/>
                    </a:cubicBezTo>
                    <a:cubicBezTo>
                      <a:pt x="4082782" y="2364716"/>
                      <a:pt x="4094022" y="2390435"/>
                      <a:pt x="4111549" y="2409486"/>
                    </a:cubicBezTo>
                    <a:cubicBezTo>
                      <a:pt x="4119503" y="2418155"/>
                      <a:pt x="4125016" y="2426977"/>
                      <a:pt x="4128650" y="2435913"/>
                    </a:cubicBezTo>
                    <a:lnTo>
                      <a:pt x="4134481" y="2463018"/>
                    </a:lnTo>
                    <a:lnTo>
                      <a:pt x="4125839" y="2518262"/>
                    </a:lnTo>
                    <a:lnTo>
                      <a:pt x="4125838" y="2518264"/>
                    </a:lnTo>
                    <a:cubicBezTo>
                      <a:pt x="4123171" y="2527790"/>
                      <a:pt x="4122027" y="2536457"/>
                      <a:pt x="4122194" y="2545006"/>
                    </a:cubicBezTo>
                    <a:lnTo>
                      <a:pt x="4122194" y="2545007"/>
                    </a:lnTo>
                    <a:cubicBezTo>
                      <a:pt x="4122360" y="2553556"/>
                      <a:pt x="4123837" y="2561986"/>
                      <a:pt x="4126408" y="2571035"/>
                    </a:cubicBezTo>
                    <a:cubicBezTo>
                      <a:pt x="4138410" y="2612946"/>
                      <a:pt x="4170987" y="2640951"/>
                      <a:pt x="4199563" y="2668002"/>
                    </a:cubicBezTo>
                    <a:cubicBezTo>
                      <a:pt x="4223947" y="2691055"/>
                      <a:pt x="4237663" y="2716964"/>
                      <a:pt x="4247953" y="2745349"/>
                    </a:cubicBezTo>
                    <a:lnTo>
                      <a:pt x="4247954" y="2745352"/>
                    </a:lnTo>
                    <a:lnTo>
                      <a:pt x="4253873" y="2778006"/>
                    </a:lnTo>
                    <a:lnTo>
                      <a:pt x="4253453" y="2785440"/>
                    </a:lnTo>
                    <a:lnTo>
                      <a:pt x="4243374" y="2811780"/>
                    </a:lnTo>
                    <a:lnTo>
                      <a:pt x="4243371" y="2811787"/>
                    </a:lnTo>
                    <a:lnTo>
                      <a:pt x="4243372" y="2811787"/>
                    </a:lnTo>
                    <a:lnTo>
                      <a:pt x="4243374" y="2811780"/>
                    </a:lnTo>
                    <a:lnTo>
                      <a:pt x="4253025" y="2793023"/>
                    </a:lnTo>
                    <a:lnTo>
                      <a:pt x="4253453" y="2785440"/>
                    </a:lnTo>
                    <a:lnTo>
                      <a:pt x="4254654" y="2782305"/>
                    </a:lnTo>
                    <a:lnTo>
                      <a:pt x="4253873" y="2778006"/>
                    </a:lnTo>
                    <a:lnTo>
                      <a:pt x="4254284" y="2770758"/>
                    </a:lnTo>
                    <a:lnTo>
                      <a:pt x="4247954" y="2745352"/>
                    </a:lnTo>
                    <a:lnTo>
                      <a:pt x="4247953" y="2745348"/>
                    </a:lnTo>
                    <a:cubicBezTo>
                      <a:pt x="4237663" y="2716963"/>
                      <a:pt x="4223947" y="2691054"/>
                      <a:pt x="4199563" y="2668001"/>
                    </a:cubicBezTo>
                    <a:cubicBezTo>
                      <a:pt x="4170987" y="2640950"/>
                      <a:pt x="4138410" y="2612945"/>
                      <a:pt x="4126408" y="2571034"/>
                    </a:cubicBezTo>
                    <a:lnTo>
                      <a:pt x="4122194" y="2545007"/>
                    </a:lnTo>
                    <a:lnTo>
                      <a:pt x="4125838" y="2518265"/>
                    </a:lnTo>
                    <a:lnTo>
                      <a:pt x="4125839" y="2518262"/>
                    </a:lnTo>
                    <a:lnTo>
                      <a:pt x="4132419" y="2490551"/>
                    </a:lnTo>
                    <a:lnTo>
                      <a:pt x="4134481" y="2463018"/>
                    </a:lnTo>
                    <a:lnTo>
                      <a:pt x="4134481" y="2463017"/>
                    </a:lnTo>
                    <a:cubicBezTo>
                      <a:pt x="4133600" y="2444777"/>
                      <a:pt x="4127457" y="2426822"/>
                      <a:pt x="4111549" y="2409485"/>
                    </a:cubicBezTo>
                    <a:cubicBezTo>
                      <a:pt x="4094022" y="2390434"/>
                      <a:pt x="4082782" y="2364715"/>
                      <a:pt x="4087164" y="2334044"/>
                    </a:cubicBezTo>
                    <a:cubicBezTo>
                      <a:pt x="4092688" y="2295753"/>
                      <a:pt x="4078782" y="2260890"/>
                      <a:pt x="4058207" y="2228314"/>
                    </a:cubicBezTo>
                    <a:cubicBezTo>
                      <a:pt x="4050777" y="2216692"/>
                      <a:pt x="4046587" y="2202404"/>
                      <a:pt x="4042967" y="2188879"/>
                    </a:cubicBezTo>
                    <a:cubicBezTo>
                      <a:pt x="4034584" y="2157636"/>
                      <a:pt x="4027154" y="2126201"/>
                      <a:pt x="4020296" y="2094578"/>
                    </a:cubicBezTo>
                    <a:cubicBezTo>
                      <a:pt x="4014582" y="2068669"/>
                      <a:pt x="4010390" y="2042570"/>
                      <a:pt x="4005437" y="2016469"/>
                    </a:cubicBezTo>
                    <a:cubicBezTo>
                      <a:pt x="4000103" y="1987894"/>
                      <a:pt x="3987719" y="1965224"/>
                      <a:pt x="3958954" y="1953413"/>
                    </a:cubicBezTo>
                    <a:cubicBezTo>
                      <a:pt x="3949810" y="1949603"/>
                      <a:pt x="3942569" y="1940459"/>
                      <a:pt x="3934949" y="1933219"/>
                    </a:cubicBezTo>
                    <a:cubicBezTo>
                      <a:pt x="3929425" y="1928076"/>
                      <a:pt x="3925233" y="1921216"/>
                      <a:pt x="3919519" y="1916454"/>
                    </a:cubicBezTo>
                    <a:cubicBezTo>
                      <a:pt x="3889418" y="1891497"/>
                      <a:pt x="3859129" y="1866922"/>
                      <a:pt x="3829028" y="1842158"/>
                    </a:cubicBezTo>
                    <a:cubicBezTo>
                      <a:pt x="3826170" y="1839679"/>
                      <a:pt x="3822741" y="1837013"/>
                      <a:pt x="3821407" y="1833775"/>
                    </a:cubicBezTo>
                    <a:cubicBezTo>
                      <a:pt x="3807501" y="1800246"/>
                      <a:pt x="3794358" y="1766335"/>
                      <a:pt x="3779686" y="1733188"/>
                    </a:cubicBezTo>
                    <a:cubicBezTo>
                      <a:pt x="3773972" y="1720423"/>
                      <a:pt x="3766924" y="1707279"/>
                      <a:pt x="3757018" y="1697753"/>
                    </a:cubicBezTo>
                    <a:cubicBezTo>
                      <a:pt x="3734538" y="1676036"/>
                      <a:pt x="3710152" y="1656223"/>
                      <a:pt x="3700436" y="1624980"/>
                    </a:cubicBezTo>
                    <a:cubicBezTo>
                      <a:pt x="3697580" y="1615836"/>
                      <a:pt x="3696055" y="1604978"/>
                      <a:pt x="3698532" y="1596213"/>
                    </a:cubicBezTo>
                    <a:close/>
                    <a:moveTo>
                      <a:pt x="3745230" y="1459073"/>
                    </a:moveTo>
                    <a:lnTo>
                      <a:pt x="3745229" y="1459074"/>
                    </a:lnTo>
                    <a:lnTo>
                      <a:pt x="3736012" y="1481572"/>
                    </a:lnTo>
                    <a:close/>
                    <a:moveTo>
                      <a:pt x="3764423" y="1268758"/>
                    </a:moveTo>
                    <a:cubicBezTo>
                      <a:pt x="3764875" y="1275402"/>
                      <a:pt x="3766447" y="1281689"/>
                      <a:pt x="3769590" y="1286070"/>
                    </a:cubicBezTo>
                    <a:cubicBezTo>
                      <a:pt x="3784163" y="1306930"/>
                      <a:pt x="3790403" y="1328553"/>
                      <a:pt x="3791927" y="1350628"/>
                    </a:cubicBezTo>
                    <a:lnTo>
                      <a:pt x="3786333" y="1413840"/>
                    </a:lnTo>
                    <a:lnTo>
                      <a:pt x="3791928" y="1350627"/>
                    </a:lnTo>
                    <a:cubicBezTo>
                      <a:pt x="3790403" y="1328552"/>
                      <a:pt x="3784164" y="1306930"/>
                      <a:pt x="3769590" y="1286069"/>
                    </a:cubicBezTo>
                    <a:close/>
                    <a:moveTo>
                      <a:pt x="3706152" y="773035"/>
                    </a:moveTo>
                    <a:lnTo>
                      <a:pt x="3706152" y="773036"/>
                    </a:lnTo>
                    <a:cubicBezTo>
                      <a:pt x="3708438" y="800277"/>
                      <a:pt x="3711676" y="827330"/>
                      <a:pt x="3714152" y="854380"/>
                    </a:cubicBezTo>
                    <a:cubicBezTo>
                      <a:pt x="3716438" y="878957"/>
                      <a:pt x="3717200" y="903723"/>
                      <a:pt x="3745205" y="915344"/>
                    </a:cubicBezTo>
                    <a:cubicBezTo>
                      <a:pt x="3749587" y="917060"/>
                      <a:pt x="3752825" y="922774"/>
                      <a:pt x="3755683" y="927156"/>
                    </a:cubicBezTo>
                    <a:cubicBezTo>
                      <a:pt x="3799691" y="994786"/>
                      <a:pt x="3798547" y="1030981"/>
                      <a:pt x="3752063" y="1097088"/>
                    </a:cubicBezTo>
                    <a:cubicBezTo>
                      <a:pt x="3747301" y="1103946"/>
                      <a:pt x="3743871" y="1118614"/>
                      <a:pt x="3747681" y="1123186"/>
                    </a:cubicBezTo>
                    <a:cubicBezTo>
                      <a:pt x="3763493" y="1142618"/>
                      <a:pt x="3770542" y="1162954"/>
                      <a:pt x="3772400" y="1184029"/>
                    </a:cubicBezTo>
                    <a:cubicBezTo>
                      <a:pt x="3770542" y="1162954"/>
                      <a:pt x="3763494" y="1142617"/>
                      <a:pt x="3747682" y="1123185"/>
                    </a:cubicBezTo>
                    <a:cubicBezTo>
                      <a:pt x="3743872" y="1118613"/>
                      <a:pt x="3747302" y="1103945"/>
                      <a:pt x="3752064" y="1097087"/>
                    </a:cubicBezTo>
                    <a:cubicBezTo>
                      <a:pt x="3798548" y="1030980"/>
                      <a:pt x="3799692" y="994785"/>
                      <a:pt x="3755684" y="927155"/>
                    </a:cubicBezTo>
                    <a:cubicBezTo>
                      <a:pt x="3752826" y="922773"/>
                      <a:pt x="3749588" y="917059"/>
                      <a:pt x="3745206" y="915343"/>
                    </a:cubicBezTo>
                    <a:cubicBezTo>
                      <a:pt x="3717200" y="903722"/>
                      <a:pt x="3716438" y="878956"/>
                      <a:pt x="3714152" y="854379"/>
                    </a:cubicBezTo>
                    <a:close/>
                    <a:moveTo>
                      <a:pt x="3761553" y="517851"/>
                    </a:moveTo>
                    <a:lnTo>
                      <a:pt x="3752635" y="556048"/>
                    </a:lnTo>
                    <a:cubicBezTo>
                      <a:pt x="3750539" y="564049"/>
                      <a:pt x="3745015" y="572623"/>
                      <a:pt x="3746157" y="580051"/>
                    </a:cubicBezTo>
                    <a:cubicBezTo>
                      <a:pt x="3749491" y="601579"/>
                      <a:pt x="3747062" y="622201"/>
                      <a:pt x="3742776" y="642538"/>
                    </a:cubicBezTo>
                    <a:lnTo>
                      <a:pt x="3730253" y="694928"/>
                    </a:lnTo>
                    <a:lnTo>
                      <a:pt x="3742777" y="642537"/>
                    </a:lnTo>
                    <a:cubicBezTo>
                      <a:pt x="3747063" y="622201"/>
                      <a:pt x="3749492" y="601578"/>
                      <a:pt x="3746158" y="580050"/>
                    </a:cubicBezTo>
                    <a:cubicBezTo>
                      <a:pt x="3745016" y="572622"/>
                      <a:pt x="3750540" y="564048"/>
                      <a:pt x="3752636" y="556047"/>
                    </a:cubicBezTo>
                    <a:close/>
                    <a:moveTo>
                      <a:pt x="3774848" y="298169"/>
                    </a:moveTo>
                    <a:lnTo>
                      <a:pt x="3760065" y="313534"/>
                    </a:lnTo>
                    <a:cubicBezTo>
                      <a:pt x="3755873" y="316390"/>
                      <a:pt x="3758159" y="330299"/>
                      <a:pt x="3759493" y="338871"/>
                    </a:cubicBezTo>
                    <a:lnTo>
                      <a:pt x="3759500" y="338900"/>
                    </a:lnTo>
                    <a:lnTo>
                      <a:pt x="3769400" y="395640"/>
                    </a:lnTo>
                    <a:lnTo>
                      <a:pt x="3765590" y="367328"/>
                    </a:lnTo>
                    <a:lnTo>
                      <a:pt x="3759500" y="338900"/>
                    </a:lnTo>
                    <a:lnTo>
                      <a:pt x="3759494" y="338870"/>
                    </a:lnTo>
                    <a:cubicBezTo>
                      <a:pt x="3758160" y="330298"/>
                      <a:pt x="3755874" y="316389"/>
                      <a:pt x="3760066" y="313533"/>
                    </a:cubicBezTo>
                    <a:close/>
                    <a:moveTo>
                      <a:pt x="3782393" y="281568"/>
                    </a:moveTo>
                    <a:lnTo>
                      <a:pt x="3777498" y="295415"/>
                    </a:lnTo>
                    <a:lnTo>
                      <a:pt x="3777499" y="295415"/>
                    </a:lnTo>
                    <a:close/>
                    <a:moveTo>
                      <a:pt x="3769073" y="24486"/>
                    </a:moveTo>
                    <a:lnTo>
                      <a:pt x="3766810" y="74129"/>
                    </a:lnTo>
                    <a:cubicBezTo>
                      <a:pt x="3767733" y="91492"/>
                      <a:pt x="3770043" y="108703"/>
                      <a:pt x="3772734" y="125861"/>
                    </a:cubicBezTo>
                    <a:lnTo>
                      <a:pt x="3777129" y="153387"/>
                    </a:lnTo>
                    <a:lnTo>
                      <a:pt x="3785402" y="228944"/>
                    </a:lnTo>
                    <a:lnTo>
                      <a:pt x="3780943" y="177271"/>
                    </a:lnTo>
                    <a:lnTo>
                      <a:pt x="3777129" y="153387"/>
                    </a:lnTo>
                    <a:lnTo>
                      <a:pt x="3776930" y="151569"/>
                    </a:lnTo>
                    <a:cubicBezTo>
                      <a:pt x="3772700" y="125876"/>
                      <a:pt x="3768195" y="100174"/>
                      <a:pt x="3766811" y="74129"/>
                    </a:cubicBezTo>
                    <a:close/>
                    <a:moveTo>
                      <a:pt x="3766492" y="0"/>
                    </a:moveTo>
                    <a:lnTo>
                      <a:pt x="4230600" y="0"/>
                    </a:lnTo>
                    <a:lnTo>
                      <a:pt x="4229473" y="2817"/>
                    </a:lnTo>
                    <a:cubicBezTo>
                      <a:pt x="4221092" y="21486"/>
                      <a:pt x="4218423" y="43012"/>
                      <a:pt x="4215375" y="63587"/>
                    </a:cubicBezTo>
                    <a:cubicBezTo>
                      <a:pt x="4209851" y="101308"/>
                      <a:pt x="4206421" y="139219"/>
                      <a:pt x="4201468" y="176939"/>
                    </a:cubicBezTo>
                    <a:cubicBezTo>
                      <a:pt x="4200325" y="184941"/>
                      <a:pt x="4198231" y="194085"/>
                      <a:pt x="4193466" y="200182"/>
                    </a:cubicBezTo>
                    <a:cubicBezTo>
                      <a:pt x="4161461" y="241901"/>
                      <a:pt x="4152508" y="292579"/>
                      <a:pt x="4155554" y="340774"/>
                    </a:cubicBezTo>
                    <a:cubicBezTo>
                      <a:pt x="4157843" y="378686"/>
                      <a:pt x="4159557" y="415835"/>
                      <a:pt x="4156319" y="453364"/>
                    </a:cubicBezTo>
                    <a:cubicBezTo>
                      <a:pt x="4156127" y="456222"/>
                      <a:pt x="4156509" y="460032"/>
                      <a:pt x="4158033" y="462126"/>
                    </a:cubicBezTo>
                    <a:cubicBezTo>
                      <a:pt x="4168129" y="475081"/>
                      <a:pt x="4168891" y="488607"/>
                      <a:pt x="4170605" y="505182"/>
                    </a:cubicBezTo>
                    <a:cubicBezTo>
                      <a:pt x="4173083" y="528615"/>
                      <a:pt x="4171367" y="550141"/>
                      <a:pt x="4167177" y="571860"/>
                    </a:cubicBezTo>
                    <a:cubicBezTo>
                      <a:pt x="4164129" y="587672"/>
                      <a:pt x="4157843" y="603673"/>
                      <a:pt x="4149840" y="617772"/>
                    </a:cubicBezTo>
                    <a:cubicBezTo>
                      <a:pt x="4138600" y="637392"/>
                      <a:pt x="4134220" y="656255"/>
                      <a:pt x="4149078" y="674923"/>
                    </a:cubicBezTo>
                    <a:cubicBezTo>
                      <a:pt x="4164891" y="695116"/>
                      <a:pt x="4159367" y="717977"/>
                      <a:pt x="4159937" y="740268"/>
                    </a:cubicBezTo>
                    <a:cubicBezTo>
                      <a:pt x="4160129" y="749982"/>
                      <a:pt x="4159747" y="760270"/>
                      <a:pt x="4162223" y="769605"/>
                    </a:cubicBezTo>
                    <a:cubicBezTo>
                      <a:pt x="4169273" y="796655"/>
                      <a:pt x="4179941" y="822756"/>
                      <a:pt x="4184703" y="850189"/>
                    </a:cubicBezTo>
                    <a:cubicBezTo>
                      <a:pt x="4187370" y="865430"/>
                      <a:pt x="4182607" y="882384"/>
                      <a:pt x="4179179" y="898198"/>
                    </a:cubicBezTo>
                    <a:cubicBezTo>
                      <a:pt x="4175559" y="914200"/>
                      <a:pt x="4170035" y="930011"/>
                      <a:pt x="4164319" y="945444"/>
                    </a:cubicBezTo>
                    <a:cubicBezTo>
                      <a:pt x="4160509" y="955920"/>
                      <a:pt x="4156889" y="967350"/>
                      <a:pt x="4150030" y="975733"/>
                    </a:cubicBezTo>
                    <a:cubicBezTo>
                      <a:pt x="4134410" y="994785"/>
                      <a:pt x="4131742" y="1014406"/>
                      <a:pt x="4139934" y="1036887"/>
                    </a:cubicBezTo>
                    <a:cubicBezTo>
                      <a:pt x="4141268" y="1040315"/>
                      <a:pt x="4141268" y="1044315"/>
                      <a:pt x="4141458" y="1048125"/>
                    </a:cubicBezTo>
                    <a:cubicBezTo>
                      <a:pt x="4145458" y="1109091"/>
                      <a:pt x="4147936" y="1170051"/>
                      <a:pt x="4154032" y="1230633"/>
                    </a:cubicBezTo>
                    <a:cubicBezTo>
                      <a:pt x="4156509" y="1255206"/>
                      <a:pt x="4167367" y="1278829"/>
                      <a:pt x="4174225" y="1303024"/>
                    </a:cubicBezTo>
                    <a:cubicBezTo>
                      <a:pt x="4175559" y="1307978"/>
                      <a:pt x="4177655" y="1313504"/>
                      <a:pt x="4176701" y="1318456"/>
                    </a:cubicBezTo>
                    <a:cubicBezTo>
                      <a:pt x="4167177" y="1372368"/>
                      <a:pt x="4181083" y="1422854"/>
                      <a:pt x="4199372" y="1472575"/>
                    </a:cubicBezTo>
                    <a:cubicBezTo>
                      <a:pt x="4201278" y="1477717"/>
                      <a:pt x="4200706" y="1484004"/>
                      <a:pt x="4200325" y="1489720"/>
                    </a:cubicBezTo>
                    <a:cubicBezTo>
                      <a:pt x="4198993" y="1505724"/>
                      <a:pt x="4192324" y="1523059"/>
                      <a:pt x="4196324" y="1537537"/>
                    </a:cubicBezTo>
                    <a:cubicBezTo>
                      <a:pt x="4207374" y="1576019"/>
                      <a:pt x="4220709" y="1614120"/>
                      <a:pt x="4237474" y="1650317"/>
                    </a:cubicBezTo>
                    <a:cubicBezTo>
                      <a:pt x="4254428" y="1687086"/>
                      <a:pt x="4268716" y="1721185"/>
                      <a:pt x="4251572" y="1763287"/>
                    </a:cubicBezTo>
                    <a:cubicBezTo>
                      <a:pt x="4244332" y="1781194"/>
                      <a:pt x="4249476" y="1804816"/>
                      <a:pt x="4251380" y="1825393"/>
                    </a:cubicBezTo>
                    <a:cubicBezTo>
                      <a:pt x="4252904" y="1840441"/>
                      <a:pt x="4261478" y="1854920"/>
                      <a:pt x="4261478" y="1869780"/>
                    </a:cubicBezTo>
                    <a:cubicBezTo>
                      <a:pt x="4261478" y="1909408"/>
                      <a:pt x="4271574" y="1944649"/>
                      <a:pt x="4292149" y="1978940"/>
                    </a:cubicBezTo>
                    <a:cubicBezTo>
                      <a:pt x="4300150" y="1992279"/>
                      <a:pt x="4294815" y="2013043"/>
                      <a:pt x="4296911" y="2030378"/>
                    </a:cubicBezTo>
                    <a:cubicBezTo>
                      <a:pt x="4299388" y="2048668"/>
                      <a:pt x="4301673" y="2067525"/>
                      <a:pt x="4307201" y="2085054"/>
                    </a:cubicBezTo>
                    <a:cubicBezTo>
                      <a:pt x="4321679" y="2130393"/>
                      <a:pt x="4338062" y="2175163"/>
                      <a:pt x="4353302" y="2220312"/>
                    </a:cubicBezTo>
                    <a:cubicBezTo>
                      <a:pt x="4365877" y="2257459"/>
                      <a:pt x="4355970" y="2294039"/>
                      <a:pt x="4350636" y="2330806"/>
                    </a:cubicBezTo>
                    <a:cubicBezTo>
                      <a:pt x="4347205" y="2353859"/>
                      <a:pt x="4339013" y="2375383"/>
                      <a:pt x="4351206" y="2401292"/>
                    </a:cubicBezTo>
                    <a:cubicBezTo>
                      <a:pt x="4362828" y="2426059"/>
                      <a:pt x="4360160" y="2457492"/>
                      <a:pt x="4366446" y="2485307"/>
                    </a:cubicBezTo>
                    <a:cubicBezTo>
                      <a:pt x="4371781" y="2508742"/>
                      <a:pt x="4380354" y="2531409"/>
                      <a:pt x="4388736" y="2554079"/>
                    </a:cubicBezTo>
                    <a:cubicBezTo>
                      <a:pt x="4400168" y="2584942"/>
                      <a:pt x="4412167" y="2615421"/>
                      <a:pt x="4406453" y="2649143"/>
                    </a:cubicBezTo>
                    <a:cubicBezTo>
                      <a:pt x="4399976" y="2687436"/>
                      <a:pt x="4424359" y="2713723"/>
                      <a:pt x="4440554" y="2743826"/>
                    </a:cubicBezTo>
                    <a:cubicBezTo>
                      <a:pt x="4451603" y="2764590"/>
                      <a:pt x="4459795" y="2787259"/>
                      <a:pt x="4466653" y="2809930"/>
                    </a:cubicBezTo>
                    <a:cubicBezTo>
                      <a:pt x="4475607" y="2840219"/>
                      <a:pt x="4480941" y="2871462"/>
                      <a:pt x="4489705" y="2901943"/>
                    </a:cubicBezTo>
                    <a:cubicBezTo>
                      <a:pt x="4502848" y="2948047"/>
                      <a:pt x="4513137" y="2994722"/>
                      <a:pt x="4505897" y="3042728"/>
                    </a:cubicBezTo>
                    <a:cubicBezTo>
                      <a:pt x="4502659" y="3064827"/>
                      <a:pt x="4502848" y="3085403"/>
                      <a:pt x="4507613" y="3107500"/>
                    </a:cubicBezTo>
                    <a:cubicBezTo>
                      <a:pt x="4515422" y="3143695"/>
                      <a:pt x="4516376" y="3180844"/>
                      <a:pt x="4545521" y="3209993"/>
                    </a:cubicBezTo>
                    <a:cubicBezTo>
                      <a:pt x="4555811" y="3220280"/>
                      <a:pt x="4558477" y="3238758"/>
                      <a:pt x="4563811" y="3253809"/>
                    </a:cubicBezTo>
                    <a:cubicBezTo>
                      <a:pt x="4570099" y="3271145"/>
                      <a:pt x="4566858" y="3283908"/>
                      <a:pt x="4548570" y="3293244"/>
                    </a:cubicBezTo>
                    <a:cubicBezTo>
                      <a:pt x="4540379" y="3297434"/>
                      <a:pt x="4532378" y="3309437"/>
                      <a:pt x="4531043" y="3318771"/>
                    </a:cubicBezTo>
                    <a:cubicBezTo>
                      <a:pt x="4527043" y="3346776"/>
                      <a:pt x="4532950" y="3372495"/>
                      <a:pt x="4545904" y="3399546"/>
                    </a:cubicBezTo>
                    <a:cubicBezTo>
                      <a:pt x="4558096" y="3424883"/>
                      <a:pt x="4556762" y="3456508"/>
                      <a:pt x="4561524" y="3485275"/>
                    </a:cubicBezTo>
                    <a:cubicBezTo>
                      <a:pt x="4564954" y="3505657"/>
                      <a:pt x="4572002" y="3526042"/>
                      <a:pt x="4572002" y="3546617"/>
                    </a:cubicBezTo>
                    <a:cubicBezTo>
                      <a:pt x="4572002" y="3572146"/>
                      <a:pt x="4565907" y="3597482"/>
                      <a:pt x="4563620" y="3623201"/>
                    </a:cubicBezTo>
                    <a:cubicBezTo>
                      <a:pt x="4561716" y="3643204"/>
                      <a:pt x="4562478" y="3663589"/>
                      <a:pt x="4560192" y="3683591"/>
                    </a:cubicBezTo>
                    <a:cubicBezTo>
                      <a:pt x="4558477" y="3699976"/>
                      <a:pt x="4554096" y="3716168"/>
                      <a:pt x="4550476" y="3732361"/>
                    </a:cubicBezTo>
                    <a:cubicBezTo>
                      <a:pt x="4549142" y="3738267"/>
                      <a:pt x="4543998" y="3744173"/>
                      <a:pt x="4544759" y="3749506"/>
                    </a:cubicBezTo>
                    <a:cubicBezTo>
                      <a:pt x="4552953" y="3802467"/>
                      <a:pt x="4516376" y="3840569"/>
                      <a:pt x="4500182" y="3885338"/>
                    </a:cubicBezTo>
                    <a:cubicBezTo>
                      <a:pt x="4483035" y="3932394"/>
                      <a:pt x="4456748" y="3977925"/>
                      <a:pt x="4464557" y="4030503"/>
                    </a:cubicBezTo>
                    <a:cubicBezTo>
                      <a:pt x="4469319" y="4062318"/>
                      <a:pt x="4480369" y="4092989"/>
                      <a:pt x="4487039" y="4124614"/>
                    </a:cubicBezTo>
                    <a:cubicBezTo>
                      <a:pt x="4489324" y="4135854"/>
                      <a:pt x="4488943" y="4148427"/>
                      <a:pt x="4486656" y="4159667"/>
                    </a:cubicBezTo>
                    <a:cubicBezTo>
                      <a:pt x="4476177" y="4213961"/>
                      <a:pt x="4474653" y="4267493"/>
                      <a:pt x="4491801" y="4320837"/>
                    </a:cubicBezTo>
                    <a:cubicBezTo>
                      <a:pt x="4494659" y="4329979"/>
                      <a:pt x="4497325" y="4339695"/>
                      <a:pt x="4497325" y="4349222"/>
                    </a:cubicBezTo>
                    <a:cubicBezTo>
                      <a:pt x="4497325" y="4401419"/>
                      <a:pt x="4493324" y="4452665"/>
                      <a:pt x="4474653" y="4502579"/>
                    </a:cubicBezTo>
                    <a:cubicBezTo>
                      <a:pt x="4468368" y="4519343"/>
                      <a:pt x="4472368" y="4539728"/>
                      <a:pt x="4470844" y="4558207"/>
                    </a:cubicBezTo>
                    <a:cubicBezTo>
                      <a:pt x="4469511" y="4575351"/>
                      <a:pt x="4468940" y="4592878"/>
                      <a:pt x="4464557" y="4609452"/>
                    </a:cubicBezTo>
                    <a:cubicBezTo>
                      <a:pt x="4458082" y="4633647"/>
                      <a:pt x="4457320" y="4656126"/>
                      <a:pt x="4463033" y="4681083"/>
                    </a:cubicBezTo>
                    <a:cubicBezTo>
                      <a:pt x="4468368" y="4704895"/>
                      <a:pt x="4465702" y="4730614"/>
                      <a:pt x="4465891" y="4755381"/>
                    </a:cubicBezTo>
                    <a:cubicBezTo>
                      <a:pt x="4466082" y="4783004"/>
                      <a:pt x="4466272" y="4810627"/>
                      <a:pt x="4465319" y="4838250"/>
                    </a:cubicBezTo>
                    <a:cubicBezTo>
                      <a:pt x="4464940" y="4849300"/>
                      <a:pt x="4457320" y="4861873"/>
                      <a:pt x="4460367" y="4871019"/>
                    </a:cubicBezTo>
                    <a:cubicBezTo>
                      <a:pt x="4470653" y="4900546"/>
                      <a:pt x="4458271" y="4930075"/>
                      <a:pt x="4463795" y="4959602"/>
                    </a:cubicBezTo>
                    <a:cubicBezTo>
                      <a:pt x="4466653" y="4974082"/>
                      <a:pt x="4458844" y="4990465"/>
                      <a:pt x="4458082" y="5006086"/>
                    </a:cubicBezTo>
                    <a:cubicBezTo>
                      <a:pt x="4456748" y="5031614"/>
                      <a:pt x="4457320" y="5057141"/>
                      <a:pt x="4456937" y="5082670"/>
                    </a:cubicBezTo>
                    <a:cubicBezTo>
                      <a:pt x="4456748" y="5091052"/>
                      <a:pt x="4455986" y="5099245"/>
                      <a:pt x="4455603" y="5107627"/>
                    </a:cubicBezTo>
                    <a:cubicBezTo>
                      <a:pt x="4455223" y="5115057"/>
                      <a:pt x="4453508" y="5122867"/>
                      <a:pt x="4454840" y="5129916"/>
                    </a:cubicBezTo>
                    <a:cubicBezTo>
                      <a:pt x="4459605" y="5155445"/>
                      <a:pt x="4467415" y="5180591"/>
                      <a:pt x="4470464" y="5206308"/>
                    </a:cubicBezTo>
                    <a:cubicBezTo>
                      <a:pt x="4473130" y="5228597"/>
                      <a:pt x="4469511" y="5251650"/>
                      <a:pt x="4471415" y="5274129"/>
                    </a:cubicBezTo>
                    <a:cubicBezTo>
                      <a:pt x="4474653" y="5313754"/>
                      <a:pt x="4480369" y="5353379"/>
                      <a:pt x="4483990" y="5393005"/>
                    </a:cubicBezTo>
                    <a:cubicBezTo>
                      <a:pt x="4484752" y="5401579"/>
                      <a:pt x="4479988" y="5410531"/>
                      <a:pt x="4479607" y="5419295"/>
                    </a:cubicBezTo>
                    <a:cubicBezTo>
                      <a:pt x="4478656" y="5446728"/>
                      <a:pt x="4478464" y="5474161"/>
                      <a:pt x="4477894" y="5501594"/>
                    </a:cubicBezTo>
                    <a:cubicBezTo>
                      <a:pt x="4477702" y="5517215"/>
                      <a:pt x="4478273" y="5533027"/>
                      <a:pt x="4476560" y="5548460"/>
                    </a:cubicBezTo>
                    <a:cubicBezTo>
                      <a:pt x="4474273" y="5568842"/>
                      <a:pt x="4470844" y="5587321"/>
                      <a:pt x="4485703" y="5606372"/>
                    </a:cubicBezTo>
                    <a:cubicBezTo>
                      <a:pt x="4508755" y="5635711"/>
                      <a:pt x="4499801" y="5673050"/>
                      <a:pt x="4505134" y="5706959"/>
                    </a:cubicBezTo>
                    <a:cubicBezTo>
                      <a:pt x="4506468" y="5715723"/>
                      <a:pt x="4506659" y="5724678"/>
                      <a:pt x="4508183" y="5733440"/>
                    </a:cubicBezTo>
                    <a:cubicBezTo>
                      <a:pt x="4511041" y="5749634"/>
                      <a:pt x="4514279" y="5765635"/>
                      <a:pt x="4517519" y="5781830"/>
                    </a:cubicBezTo>
                    <a:cubicBezTo>
                      <a:pt x="4518089" y="5784686"/>
                      <a:pt x="4518281" y="5787924"/>
                      <a:pt x="4519234" y="5790592"/>
                    </a:cubicBezTo>
                    <a:cubicBezTo>
                      <a:pt x="4527233" y="5815169"/>
                      <a:pt x="4536378" y="5839361"/>
                      <a:pt x="4542855" y="5864318"/>
                    </a:cubicBezTo>
                    <a:cubicBezTo>
                      <a:pt x="4546095" y="5876511"/>
                      <a:pt x="4546476" y="5890037"/>
                      <a:pt x="4544759" y="5902610"/>
                    </a:cubicBezTo>
                    <a:cubicBezTo>
                      <a:pt x="4539808" y="5939377"/>
                      <a:pt x="4537712" y="5975764"/>
                      <a:pt x="4544951" y="6012723"/>
                    </a:cubicBezTo>
                    <a:cubicBezTo>
                      <a:pt x="4547808" y="6027392"/>
                      <a:pt x="4543045" y="6043776"/>
                      <a:pt x="4541332" y="6059397"/>
                    </a:cubicBezTo>
                    <a:cubicBezTo>
                      <a:pt x="4536759" y="6096736"/>
                      <a:pt x="4531805" y="6134075"/>
                      <a:pt x="4527426" y="6171605"/>
                    </a:cubicBezTo>
                    <a:cubicBezTo>
                      <a:pt x="4524758" y="6195037"/>
                      <a:pt x="4523234" y="6218660"/>
                      <a:pt x="4520568" y="6242093"/>
                    </a:cubicBezTo>
                    <a:cubicBezTo>
                      <a:pt x="4517327" y="6269144"/>
                      <a:pt x="4512375" y="6296005"/>
                      <a:pt x="4509706" y="6323058"/>
                    </a:cubicBezTo>
                    <a:cubicBezTo>
                      <a:pt x="4506659" y="6353919"/>
                      <a:pt x="4506089" y="6384972"/>
                      <a:pt x="4502848" y="6415833"/>
                    </a:cubicBezTo>
                    <a:cubicBezTo>
                      <a:pt x="4496563" y="6472225"/>
                      <a:pt x="4489132" y="6528424"/>
                      <a:pt x="4482084" y="6584812"/>
                    </a:cubicBezTo>
                    <a:cubicBezTo>
                      <a:pt x="4475226" y="6639488"/>
                      <a:pt x="4469129" y="6694164"/>
                      <a:pt x="4460557" y="6748458"/>
                    </a:cubicBezTo>
                    <a:cubicBezTo>
                      <a:pt x="4456937" y="6771319"/>
                      <a:pt x="4447030" y="6793035"/>
                      <a:pt x="4441507" y="6815516"/>
                    </a:cubicBezTo>
                    <a:lnTo>
                      <a:pt x="4431806" y="6858001"/>
                    </a:lnTo>
                    <a:lnTo>
                      <a:pt x="4259554" y="6858001"/>
                    </a:lnTo>
                    <a:lnTo>
                      <a:pt x="4259554" y="6858002"/>
                    </a:lnTo>
                    <a:lnTo>
                      <a:pt x="0" y="6858002"/>
                    </a:lnTo>
                    <a:lnTo>
                      <a:pt x="0" y="2"/>
                    </a:lnTo>
                    <a:lnTo>
                      <a:pt x="3766492" y="1"/>
                    </a:lnTo>
                    <a:lnTo>
                      <a:pt x="3769210" y="21486"/>
                    </a:lnTo>
                    <a:close/>
                  </a:path>
                </a:pathLst>
              </a:custGeom>
              <a:solidFill>
                <a:schemeClr val="bg1">
                  <a:alpha val="86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grpSp>
          <p:nvGrpSpPr>
            <p:cNvPr id="12" name="Group 11">
              <a:extLst>
                <a:ext uri="{FF2B5EF4-FFF2-40B4-BE49-F238E27FC236}">
                  <a16:creationId xmlns:a16="http://schemas.microsoft.com/office/drawing/2014/main" id="{CEDE579A-0A12-4A10-85D4-A8DA1663B89B}"/>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697284" y="-1"/>
              <a:ext cx="884241" cy="6858002"/>
              <a:chOff x="3697284" y="-1"/>
              <a:chExt cx="884241" cy="6858002"/>
            </a:xfrm>
          </p:grpSpPr>
          <p:grpSp>
            <p:nvGrpSpPr>
              <p:cNvPr id="13" name="Group 12">
                <a:extLst>
                  <a:ext uri="{FF2B5EF4-FFF2-40B4-BE49-F238E27FC236}">
                    <a16:creationId xmlns:a16="http://schemas.microsoft.com/office/drawing/2014/main" id="{15CA79E3-BA58-419A-8541-7498AC2633F2}"/>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697284" y="-1"/>
                <a:ext cx="884241" cy="6858001"/>
                <a:chOff x="3697284" y="-1"/>
                <a:chExt cx="884241" cy="6858001"/>
              </a:xfrm>
              <a:solidFill>
                <a:srgbClr val="FFFFFF"/>
              </a:solidFill>
              <a:effectLst/>
            </p:grpSpPr>
            <p:sp>
              <p:nvSpPr>
                <p:cNvPr id="17" name="Freeform: Shape 16">
                  <a:extLst>
                    <a:ext uri="{FF2B5EF4-FFF2-40B4-BE49-F238E27FC236}">
                      <a16:creationId xmlns:a16="http://schemas.microsoft.com/office/drawing/2014/main" id="{2348C622-BC44-4959-B64E-427015FD1F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05641"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gr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8" name="Freeform: Shape 17">
                  <a:extLst>
                    <a:ext uri="{FF2B5EF4-FFF2-40B4-BE49-F238E27FC236}">
                      <a16:creationId xmlns:a16="http://schemas.microsoft.com/office/drawing/2014/main" id="{F8841A98-AA1D-4F65-A368-EF31110B07C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15166"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gr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14" name="Group 13">
                <a:extLst>
                  <a:ext uri="{FF2B5EF4-FFF2-40B4-BE49-F238E27FC236}">
                    <a16:creationId xmlns:a16="http://schemas.microsoft.com/office/drawing/2014/main" id="{E6609F08-9B2C-4879-AC68-E3E537BED78C}"/>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697284" y="0"/>
                <a:ext cx="884241" cy="6858001"/>
                <a:chOff x="3697284" y="-1"/>
                <a:chExt cx="884241" cy="6858001"/>
              </a:xfrm>
              <a:blipFill>
                <a:blip r:embed="rId2">
                  <a:alphaModFix amt="57000"/>
                </a:blip>
                <a:tile tx="0" ty="0" sx="100000" sy="100000" flip="none" algn="tl"/>
              </a:blipFill>
              <a:effectLst/>
            </p:grpSpPr>
            <p:sp>
              <p:nvSpPr>
                <p:cNvPr id="15" name="Freeform: Shape 14">
                  <a:extLst>
                    <a:ext uri="{FF2B5EF4-FFF2-40B4-BE49-F238E27FC236}">
                      <a16:creationId xmlns:a16="http://schemas.microsoft.com/office/drawing/2014/main" id="{6910EFC9-D70D-42FD-BCCD-AB1F710BFD4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05641"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gr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a:extLst>
                    <a:ext uri="{FF2B5EF4-FFF2-40B4-BE49-F238E27FC236}">
                      <a16:creationId xmlns:a16="http://schemas.microsoft.com/office/drawing/2014/main" id="{83BEF371-1E22-4C4F-A62F-AC6B92CAE0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15166"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gr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grpSp>
      <p:sp>
        <p:nvSpPr>
          <p:cNvPr id="2" name="Título 1">
            <a:extLst>
              <a:ext uri="{FF2B5EF4-FFF2-40B4-BE49-F238E27FC236}">
                <a16:creationId xmlns:a16="http://schemas.microsoft.com/office/drawing/2014/main" id="{64FFC7BF-80AB-4D18-8E36-D685F62AD090}"/>
              </a:ext>
            </a:extLst>
          </p:cNvPr>
          <p:cNvSpPr>
            <a:spLocks noGrp="1"/>
          </p:cNvSpPr>
          <p:nvPr>
            <p:ph type="title"/>
          </p:nvPr>
        </p:nvSpPr>
        <p:spPr>
          <a:xfrm>
            <a:off x="827088" y="1641752"/>
            <a:ext cx="2655887" cy="3213277"/>
          </a:xfrm>
        </p:spPr>
        <p:txBody>
          <a:bodyPr anchor="t">
            <a:normAutofit/>
          </a:bodyPr>
          <a:lstStyle/>
          <a:p>
            <a:r>
              <a:rPr lang="es-MX" sz="4000"/>
              <a:t>Bibliografía </a:t>
            </a:r>
          </a:p>
        </p:txBody>
      </p:sp>
      <p:sp>
        <p:nvSpPr>
          <p:cNvPr id="3" name="Marcador de contenido 2">
            <a:extLst>
              <a:ext uri="{FF2B5EF4-FFF2-40B4-BE49-F238E27FC236}">
                <a16:creationId xmlns:a16="http://schemas.microsoft.com/office/drawing/2014/main" id="{17FEE042-68D6-4765-8C37-0B65187DDDBD}"/>
              </a:ext>
            </a:extLst>
          </p:cNvPr>
          <p:cNvSpPr>
            <a:spLocks noGrp="1"/>
          </p:cNvSpPr>
          <p:nvPr>
            <p:ph idx="1"/>
          </p:nvPr>
        </p:nvSpPr>
        <p:spPr>
          <a:xfrm>
            <a:off x="5232401" y="1721579"/>
            <a:ext cx="6140449" cy="3952648"/>
          </a:xfrm>
        </p:spPr>
        <p:txBody>
          <a:bodyPr>
            <a:normAutofit/>
          </a:bodyPr>
          <a:lstStyle/>
          <a:p>
            <a:pPr marL="0" indent="0">
              <a:buNone/>
            </a:pPr>
            <a:r>
              <a:rPr lang="es-MX" sz="2400" dirty="0">
                <a:solidFill>
                  <a:schemeClr val="tx1">
                    <a:alpha val="80000"/>
                  </a:schemeClr>
                </a:solidFill>
              </a:rPr>
              <a:t>Castoriadis, C. (1993). La institución imaginaria de la sociedad 2. Buenos Aires, Argentina: Tusquets editores. </a:t>
            </a:r>
          </a:p>
          <a:p>
            <a:pPr marL="0" indent="0">
              <a:buNone/>
            </a:pPr>
            <a:endParaRPr lang="es-MX" sz="2400" dirty="0">
              <a:solidFill>
                <a:schemeClr val="tx1">
                  <a:alpha val="80000"/>
                </a:schemeClr>
              </a:solidFill>
            </a:endParaRPr>
          </a:p>
          <a:p>
            <a:pPr marL="0" indent="0">
              <a:buNone/>
            </a:pPr>
            <a:r>
              <a:rPr lang="es-ES" sz="2400" dirty="0">
                <a:solidFill>
                  <a:schemeClr val="tx1">
                    <a:alpha val="80000"/>
                  </a:schemeClr>
                </a:solidFill>
              </a:rPr>
              <a:t>Manero, R. (2001).El concepto de imaginario en la psicología social: Notas para su problematización, Tramas (17), UAM-X, pp. 101-136. Recuperado de: </a:t>
            </a:r>
            <a:r>
              <a:rPr lang="es-ES" sz="2400" dirty="0">
                <a:solidFill>
                  <a:schemeClr val="tx1">
                    <a:alpha val="80000"/>
                  </a:schemeClr>
                </a:solidFill>
                <a:hlinkClick r:id="rId3"/>
              </a:rPr>
              <a:t>https://tramas.xoc.uam.mx/index.php/tramas/article/view/315</a:t>
            </a:r>
            <a:r>
              <a:rPr lang="es-ES" sz="2400" dirty="0">
                <a:solidFill>
                  <a:schemeClr val="tx1">
                    <a:alpha val="80000"/>
                  </a:schemeClr>
                </a:solidFill>
              </a:rPr>
              <a:t> </a:t>
            </a:r>
            <a:endParaRPr lang="es-MX" sz="2400" dirty="0">
              <a:solidFill>
                <a:schemeClr val="tx1">
                  <a:alpha val="80000"/>
                </a:schemeClr>
              </a:solidFill>
            </a:endParaRPr>
          </a:p>
        </p:txBody>
      </p:sp>
    </p:spTree>
    <p:extLst>
      <p:ext uri="{BB962C8B-B14F-4D97-AF65-F5344CB8AC3E}">
        <p14:creationId xmlns:p14="http://schemas.microsoft.com/office/powerpoint/2010/main" val="4186347885"/>
      </p:ext>
    </p:extLst>
  </p:cSld>
  <p:clrMapOvr>
    <a:overrideClrMapping bg1="dk1" tx1="lt1" bg2="dk2" tx2="lt2" accent1="accent1" accent2="accent2" accent3="accent3" accent4="accent4" accent5="accent5" accent6="accent6" hlink="hlink" folHlink="folHlink"/>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635</TotalTime>
  <Words>611</Words>
  <Application>Microsoft Office PowerPoint</Application>
  <PresentationFormat>Panorámica</PresentationFormat>
  <Paragraphs>35</Paragraphs>
  <Slides>14</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14</vt:i4>
      </vt:variant>
    </vt:vector>
  </HeadingPairs>
  <TitlesOfParts>
    <vt:vector size="18" baseType="lpstr">
      <vt:lpstr>Arial</vt:lpstr>
      <vt:lpstr>Calibri</vt:lpstr>
      <vt:lpstr>Calibri Light</vt:lpstr>
      <vt:lpstr>Tema de Office</vt:lpstr>
      <vt:lpstr>El imaginario social</vt:lpstr>
      <vt:lpstr>Para comenzar ¿Quién habla de esto?</vt:lpstr>
      <vt:lpstr>Cornelius Castoriadis (1922-1997)</vt:lpstr>
      <vt:lpstr>Lo simbólico </vt:lpstr>
      <vt:lpstr>Presentación de PowerPoint</vt:lpstr>
      <vt:lpstr>Lo simbólico en el dinero.</vt:lpstr>
      <vt:lpstr>Lo imaginario</vt:lpstr>
      <vt:lpstr>Dicho esto ¿Qué es el imaginario social?</vt:lpstr>
      <vt:lpstr>Imaginario social instituyente</vt:lpstr>
      <vt:lpstr>Significaciones imaginarias sociales</vt:lpstr>
      <vt:lpstr>Imaginario social instituido</vt:lpstr>
      <vt:lpstr>Imaginario social</vt:lpstr>
      <vt:lpstr>Por último</vt:lpstr>
      <vt:lpstr>Bibliografía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El imaginario social</dc:title>
  <dc:creator>Adrián Solano</dc:creator>
  <cp:lastModifiedBy>Adrián Solano</cp:lastModifiedBy>
  <cp:revision>25</cp:revision>
  <dcterms:created xsi:type="dcterms:W3CDTF">2021-05-03T23:38:57Z</dcterms:created>
  <dcterms:modified xsi:type="dcterms:W3CDTF">2021-08-16T03:36:08Z</dcterms:modified>
</cp:coreProperties>
</file>