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1"/>
  </p:notesMasterIdLst>
  <p:sldIdLst>
    <p:sldId id="258" r:id="rId2"/>
    <p:sldId id="261" r:id="rId3"/>
    <p:sldId id="257" r:id="rId4"/>
    <p:sldId id="259" r:id="rId5"/>
    <p:sldId id="260" r:id="rId6"/>
    <p:sldId id="262" r:id="rId7"/>
    <p:sldId id="264" r:id="rId8"/>
    <p:sldId id="265" r:id="rId9"/>
    <p:sldId id="266" r:id="rId10"/>
    <p:sldId id="269" r:id="rId11"/>
    <p:sldId id="270" r:id="rId12"/>
    <p:sldId id="271" r:id="rId13"/>
    <p:sldId id="267" r:id="rId14"/>
    <p:sldId id="268" r:id="rId15"/>
    <p:sldId id="272"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428726-34B6-4844-A8C9-5CCA252B3783}" v="2" dt="2021-08-19T02:51:50.31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osas" userId="e5df6e1d8e98c19f" providerId="LiveId" clId="{DD870B64-640E-4833-8DD3-968D8C32E5E5}"/>
    <pc:docChg chg="custSel addSld modSld sldOrd">
      <pc:chgData name="daniel rosas" userId="e5df6e1d8e98c19f" providerId="LiveId" clId="{DD870B64-640E-4833-8DD3-968D8C32E5E5}" dt="2021-06-27T03:47:59.085" v="65" actId="313"/>
      <pc:docMkLst>
        <pc:docMk/>
      </pc:docMkLst>
      <pc:sldChg chg="modSp mod">
        <pc:chgData name="daniel rosas" userId="e5df6e1d8e98c19f" providerId="LiveId" clId="{DD870B64-640E-4833-8DD3-968D8C32E5E5}" dt="2021-06-27T03:35:21.237" v="51" actId="14100"/>
        <pc:sldMkLst>
          <pc:docMk/>
          <pc:sldMk cId="1698051945" sldId="265"/>
        </pc:sldMkLst>
        <pc:spChg chg="mod">
          <ac:chgData name="daniel rosas" userId="e5df6e1d8e98c19f" providerId="LiveId" clId="{DD870B64-640E-4833-8DD3-968D8C32E5E5}" dt="2021-06-27T03:35:21.237" v="51" actId="14100"/>
          <ac:spMkLst>
            <pc:docMk/>
            <pc:sldMk cId="1698051945" sldId="265"/>
            <ac:spMk id="4" creationId="{69863D3E-C2BE-455F-A0A0-DFD056FC895C}"/>
          </ac:spMkLst>
        </pc:spChg>
      </pc:sldChg>
      <pc:sldChg chg="addSp modSp mod">
        <pc:chgData name="daniel rosas" userId="e5df6e1d8e98c19f" providerId="LiveId" clId="{DD870B64-640E-4833-8DD3-968D8C32E5E5}" dt="2021-06-27T03:37:18.956" v="62" actId="1076"/>
        <pc:sldMkLst>
          <pc:docMk/>
          <pc:sldMk cId="2101778712" sldId="267"/>
        </pc:sldMkLst>
        <pc:spChg chg="mod">
          <ac:chgData name="daniel rosas" userId="e5df6e1d8e98c19f" providerId="LiveId" clId="{DD870B64-640E-4833-8DD3-968D8C32E5E5}" dt="2021-06-27T03:37:05.563" v="60" actId="1076"/>
          <ac:spMkLst>
            <pc:docMk/>
            <pc:sldMk cId="2101778712" sldId="267"/>
            <ac:spMk id="2" creationId="{6874B002-CECB-4B68-9BA5-AD34FDDCE919}"/>
          </ac:spMkLst>
        </pc:spChg>
        <pc:spChg chg="add mod">
          <ac:chgData name="daniel rosas" userId="e5df6e1d8e98c19f" providerId="LiveId" clId="{DD870B64-640E-4833-8DD3-968D8C32E5E5}" dt="2021-06-27T03:37:18.956" v="62" actId="1076"/>
          <ac:spMkLst>
            <pc:docMk/>
            <pc:sldMk cId="2101778712" sldId="267"/>
            <ac:spMk id="6" creationId="{F29F7C95-F8C4-4E16-9DDC-D417BB9484B9}"/>
          </ac:spMkLst>
        </pc:spChg>
        <pc:picChg chg="mod">
          <ac:chgData name="daniel rosas" userId="e5df6e1d8e98c19f" providerId="LiveId" clId="{DD870B64-640E-4833-8DD3-968D8C32E5E5}" dt="2021-06-27T03:36:56.452" v="57" actId="1076"/>
          <ac:picMkLst>
            <pc:docMk/>
            <pc:sldMk cId="2101778712" sldId="267"/>
            <ac:picMk id="1026" creationId="{C2A63A0B-00F5-42E6-BFB8-BE42AA6AA30D}"/>
          </ac:picMkLst>
        </pc:picChg>
        <pc:picChg chg="mod">
          <ac:chgData name="daniel rosas" userId="e5df6e1d8e98c19f" providerId="LiveId" clId="{DD870B64-640E-4833-8DD3-968D8C32E5E5}" dt="2021-06-27T03:36:17.894" v="52" actId="1076"/>
          <ac:picMkLst>
            <pc:docMk/>
            <pc:sldMk cId="2101778712" sldId="267"/>
            <ac:picMk id="1030" creationId="{08991673-10F1-4457-B82B-8B140852CD96}"/>
          </ac:picMkLst>
        </pc:picChg>
      </pc:sldChg>
      <pc:sldChg chg="modSp mod">
        <pc:chgData name="daniel rosas" userId="e5df6e1d8e98c19f" providerId="LiveId" clId="{DD870B64-640E-4833-8DD3-968D8C32E5E5}" dt="2021-06-27T03:47:59.085" v="65" actId="313"/>
        <pc:sldMkLst>
          <pc:docMk/>
          <pc:sldMk cId="1369120160" sldId="269"/>
        </pc:sldMkLst>
        <pc:spChg chg="mod">
          <ac:chgData name="daniel rosas" userId="e5df6e1d8e98c19f" providerId="LiveId" clId="{DD870B64-640E-4833-8DD3-968D8C32E5E5}" dt="2021-06-27T03:47:59.085" v="65" actId="313"/>
          <ac:spMkLst>
            <pc:docMk/>
            <pc:sldMk cId="1369120160" sldId="269"/>
            <ac:spMk id="3" creationId="{433AA449-FF6F-4D2E-9F7F-B6EBDC684D64}"/>
          </ac:spMkLst>
        </pc:spChg>
      </pc:sldChg>
      <pc:sldChg chg="modSp new mod ord">
        <pc:chgData name="daniel rosas" userId="e5df6e1d8e98c19f" providerId="LiveId" clId="{DD870B64-640E-4833-8DD3-968D8C32E5E5}" dt="2021-06-27T03:37:37.341" v="64"/>
        <pc:sldMkLst>
          <pc:docMk/>
          <pc:sldMk cId="974326186" sldId="276"/>
        </pc:sldMkLst>
        <pc:spChg chg="mod">
          <ac:chgData name="daniel rosas" userId="e5df6e1d8e98c19f" providerId="LiveId" clId="{DD870B64-640E-4833-8DD3-968D8C32E5E5}" dt="2021-06-25T02:48:56.432" v="15" actId="5793"/>
          <ac:spMkLst>
            <pc:docMk/>
            <pc:sldMk cId="974326186" sldId="276"/>
            <ac:spMk id="2" creationId="{0E47A88E-07C9-4C81-A193-931838CEC736}"/>
          </ac:spMkLst>
        </pc:spChg>
        <pc:spChg chg="mod">
          <ac:chgData name="daniel rosas" userId="e5df6e1d8e98c19f" providerId="LiveId" clId="{DD870B64-640E-4833-8DD3-968D8C32E5E5}" dt="2021-06-25T02:48:47.437" v="1"/>
          <ac:spMkLst>
            <pc:docMk/>
            <pc:sldMk cId="974326186" sldId="276"/>
            <ac:spMk id="3" creationId="{5486EF00-6EF8-43A5-BB1C-2C31372CE72D}"/>
          </ac:spMkLst>
        </pc:spChg>
      </pc:sldChg>
    </pc:docChg>
  </pc:docChgLst>
  <pc:docChgLst>
    <pc:chgData name="daniel rosas" userId="e5df6e1d8e98c19f" providerId="LiveId" clId="{D00FDFB6-541A-4231-A81A-9FBE4B068F7E}"/>
    <pc:docChg chg="undo custSel addSld delSld modSld sldOrd">
      <pc:chgData name="daniel rosas" userId="e5df6e1d8e98c19f" providerId="LiveId" clId="{D00FDFB6-541A-4231-A81A-9FBE4B068F7E}" dt="2021-05-18T06:34:42.036" v="2682" actId="207"/>
      <pc:docMkLst>
        <pc:docMk/>
      </pc:docMkLst>
      <pc:sldChg chg="addSp delSp modSp mod setBg">
        <pc:chgData name="daniel rosas" userId="e5df6e1d8e98c19f" providerId="LiveId" clId="{D00FDFB6-541A-4231-A81A-9FBE4B068F7E}" dt="2021-05-15T06:02:53.236" v="797" actId="1076"/>
        <pc:sldMkLst>
          <pc:docMk/>
          <pc:sldMk cId="1359950128" sldId="257"/>
        </pc:sldMkLst>
        <pc:spChg chg="del mod">
          <ac:chgData name="daniel rosas" userId="e5df6e1d8e98c19f" providerId="LiveId" clId="{D00FDFB6-541A-4231-A81A-9FBE4B068F7E}" dt="2021-05-15T05:45:43.155" v="531" actId="478"/>
          <ac:spMkLst>
            <pc:docMk/>
            <pc:sldMk cId="1359950128" sldId="257"/>
            <ac:spMk id="2" creationId="{8DAA4A73-C7B2-4468-85C1-5C87B25AE9B1}"/>
          </ac:spMkLst>
        </pc:spChg>
        <pc:spChg chg="add del mod ord">
          <ac:chgData name="daniel rosas" userId="e5df6e1d8e98c19f" providerId="LiveId" clId="{D00FDFB6-541A-4231-A81A-9FBE4B068F7E}" dt="2021-05-15T06:02:17.588" v="792" actId="26606"/>
          <ac:spMkLst>
            <pc:docMk/>
            <pc:sldMk cId="1359950128" sldId="257"/>
            <ac:spMk id="4" creationId="{E6E93F7E-7775-4395-928A-904CBB197F99}"/>
          </ac:spMkLst>
        </pc:spChg>
        <pc:spChg chg="add del mod">
          <ac:chgData name="daniel rosas" userId="e5df6e1d8e98c19f" providerId="LiveId" clId="{D00FDFB6-541A-4231-A81A-9FBE4B068F7E}" dt="2021-05-15T05:45:47.175" v="532" actId="478"/>
          <ac:spMkLst>
            <pc:docMk/>
            <pc:sldMk cId="1359950128" sldId="257"/>
            <ac:spMk id="5" creationId="{1A0B2B3A-D971-412B-A66A-639F6B7156AF}"/>
          </ac:spMkLst>
        </pc:spChg>
        <pc:spChg chg="add del">
          <ac:chgData name="daniel rosas" userId="e5df6e1d8e98c19f" providerId="LiveId" clId="{D00FDFB6-541A-4231-A81A-9FBE4B068F7E}" dt="2021-05-15T06:02:17.588" v="792" actId="26606"/>
          <ac:spMkLst>
            <pc:docMk/>
            <pc:sldMk cId="1359950128" sldId="257"/>
            <ac:spMk id="9" creationId="{BC67B137-15B0-4AF6-94A8-AC00BA8D7BE3}"/>
          </ac:spMkLst>
        </pc:spChg>
        <pc:spChg chg="add del">
          <ac:chgData name="daniel rosas" userId="e5df6e1d8e98c19f" providerId="LiveId" clId="{D00FDFB6-541A-4231-A81A-9FBE4B068F7E}" dt="2021-05-15T06:02:17.588" v="792" actId="26606"/>
          <ac:spMkLst>
            <pc:docMk/>
            <pc:sldMk cId="1359950128" sldId="257"/>
            <ac:spMk id="11" creationId="{5699F27B-22F2-45E1-BFB8-2B1FF14A955D}"/>
          </ac:spMkLst>
        </pc:spChg>
        <pc:graphicFrameChg chg="add del mod modGraphic">
          <ac:chgData name="daniel rosas" userId="e5df6e1d8e98c19f" providerId="LiveId" clId="{D00FDFB6-541A-4231-A81A-9FBE4B068F7E}" dt="2021-05-15T06:00:32.476" v="787" actId="26606"/>
          <ac:graphicFrameMkLst>
            <pc:docMk/>
            <pc:sldMk cId="1359950128" sldId="257"/>
            <ac:graphicFrameMk id="6" creationId="{D8D29C25-6C39-4747-B02B-673A7C404EA1}"/>
          </ac:graphicFrameMkLst>
        </pc:graphicFrameChg>
        <pc:picChg chg="add mod modCrop">
          <ac:chgData name="daniel rosas" userId="e5df6e1d8e98c19f" providerId="LiveId" clId="{D00FDFB6-541A-4231-A81A-9FBE4B068F7E}" dt="2021-05-15T06:02:53.236" v="797" actId="1076"/>
          <ac:picMkLst>
            <pc:docMk/>
            <pc:sldMk cId="1359950128" sldId="257"/>
            <ac:picMk id="7" creationId="{2B7FFE53-BE17-44FA-A16D-B8E02DCA02FA}"/>
          </ac:picMkLst>
        </pc:picChg>
        <pc:picChg chg="del">
          <ac:chgData name="daniel rosas" userId="e5df6e1d8e98c19f" providerId="LiveId" clId="{D00FDFB6-541A-4231-A81A-9FBE4B068F7E}" dt="2021-05-15T05:40:48.462" v="493" actId="21"/>
          <ac:picMkLst>
            <pc:docMk/>
            <pc:sldMk cId="1359950128" sldId="257"/>
            <ac:picMk id="1028" creationId="{9AA3DEB9-CD9A-4032-A44A-1B4465BE44D5}"/>
          </ac:picMkLst>
        </pc:picChg>
        <pc:cxnChg chg="add del">
          <ac:chgData name="daniel rosas" userId="e5df6e1d8e98c19f" providerId="LiveId" clId="{D00FDFB6-541A-4231-A81A-9FBE4B068F7E}" dt="2021-05-15T06:02:17.588" v="792" actId="26606"/>
          <ac:cxnSpMkLst>
            <pc:docMk/>
            <pc:sldMk cId="1359950128" sldId="257"/>
            <ac:cxnSpMk id="13" creationId="{633ABDA7-FF8C-4E26-8C7D-47E0AE54EA20}"/>
          </ac:cxnSpMkLst>
        </pc:cxnChg>
      </pc:sldChg>
      <pc:sldChg chg="modSp">
        <pc:chgData name="daniel rosas" userId="e5df6e1d8e98c19f" providerId="LiveId" clId="{D00FDFB6-541A-4231-A81A-9FBE4B068F7E}" dt="2021-05-12T02:53:44.195" v="5"/>
        <pc:sldMkLst>
          <pc:docMk/>
          <pc:sldMk cId="3619265023" sldId="258"/>
        </pc:sldMkLst>
        <pc:spChg chg="mod">
          <ac:chgData name="daniel rosas" userId="e5df6e1d8e98c19f" providerId="LiveId" clId="{D00FDFB6-541A-4231-A81A-9FBE4B068F7E}" dt="2021-05-12T02:53:44.195" v="5"/>
          <ac:spMkLst>
            <pc:docMk/>
            <pc:sldMk cId="3619265023" sldId="258"/>
            <ac:spMk id="2" creationId="{71DAAAEE-9ECD-47DB-AD07-86EAC3311CC5}"/>
          </ac:spMkLst>
        </pc:spChg>
        <pc:spChg chg="mod">
          <ac:chgData name="daniel rosas" userId="e5df6e1d8e98c19f" providerId="LiveId" clId="{D00FDFB6-541A-4231-A81A-9FBE4B068F7E}" dt="2021-05-12T02:53:44.195" v="5"/>
          <ac:spMkLst>
            <pc:docMk/>
            <pc:sldMk cId="3619265023" sldId="258"/>
            <ac:spMk id="3" creationId="{D82E3810-AB52-4737-8132-0A77789C3404}"/>
          </ac:spMkLst>
        </pc:spChg>
      </pc:sldChg>
      <pc:sldChg chg="addSp delSp modSp mod">
        <pc:chgData name="daniel rosas" userId="e5df6e1d8e98c19f" providerId="LiveId" clId="{D00FDFB6-541A-4231-A81A-9FBE4B068F7E}" dt="2021-05-18T04:02:03.816" v="2391" actId="313"/>
        <pc:sldMkLst>
          <pc:docMk/>
          <pc:sldMk cId="3992810948" sldId="259"/>
        </pc:sldMkLst>
        <pc:spChg chg="del">
          <ac:chgData name="daniel rosas" userId="e5df6e1d8e98c19f" providerId="LiveId" clId="{D00FDFB6-541A-4231-A81A-9FBE4B068F7E}" dt="2021-05-12T02:53:05.168" v="0" actId="478"/>
          <ac:spMkLst>
            <pc:docMk/>
            <pc:sldMk cId="3992810948" sldId="259"/>
            <ac:spMk id="2" creationId="{8DB3A07F-3509-42D3-992C-4FB907491422}"/>
          </ac:spMkLst>
        </pc:spChg>
        <pc:spChg chg="del">
          <ac:chgData name="daniel rosas" userId="e5df6e1d8e98c19f" providerId="LiveId" clId="{D00FDFB6-541A-4231-A81A-9FBE4B068F7E}" dt="2021-05-12T02:53:07.904" v="1" actId="478"/>
          <ac:spMkLst>
            <pc:docMk/>
            <pc:sldMk cId="3992810948" sldId="259"/>
            <ac:spMk id="3" creationId="{F0BDF64E-5AC8-4CF8-8F60-536CEA1025DA}"/>
          </ac:spMkLst>
        </pc:spChg>
        <pc:graphicFrameChg chg="add mod modGraphic">
          <ac:chgData name="daniel rosas" userId="e5df6e1d8e98c19f" providerId="LiveId" clId="{D00FDFB6-541A-4231-A81A-9FBE4B068F7E}" dt="2021-05-18T04:02:03.816" v="2391" actId="313"/>
          <ac:graphicFrameMkLst>
            <pc:docMk/>
            <pc:sldMk cId="3992810948" sldId="259"/>
            <ac:graphicFrameMk id="4" creationId="{8A7399F8-65DF-4C37-BE98-6C4AC66C47C0}"/>
          </ac:graphicFrameMkLst>
        </pc:graphicFrameChg>
      </pc:sldChg>
      <pc:sldChg chg="addSp modSp new mod setBg">
        <pc:chgData name="daniel rosas" userId="e5df6e1d8e98c19f" providerId="LiveId" clId="{D00FDFB6-541A-4231-A81A-9FBE4B068F7E}" dt="2021-05-15T05:59:19.265" v="776" actId="26606"/>
        <pc:sldMkLst>
          <pc:docMk/>
          <pc:sldMk cId="98288454" sldId="260"/>
        </pc:sldMkLst>
        <pc:spChg chg="mod">
          <ac:chgData name="daniel rosas" userId="e5df6e1d8e98c19f" providerId="LiveId" clId="{D00FDFB6-541A-4231-A81A-9FBE4B068F7E}" dt="2021-05-15T05:59:19.265" v="776" actId="26606"/>
          <ac:spMkLst>
            <pc:docMk/>
            <pc:sldMk cId="98288454" sldId="260"/>
            <ac:spMk id="2" creationId="{774DE0B9-18E9-466A-BC5D-2B312869EE92}"/>
          </ac:spMkLst>
        </pc:spChg>
        <pc:spChg chg="mod">
          <ac:chgData name="daniel rosas" userId="e5df6e1d8e98c19f" providerId="LiveId" clId="{D00FDFB6-541A-4231-A81A-9FBE4B068F7E}" dt="2021-05-15T05:59:19.265" v="776" actId="26606"/>
          <ac:spMkLst>
            <pc:docMk/>
            <pc:sldMk cId="98288454" sldId="260"/>
            <ac:spMk id="3" creationId="{0CF2E3B4-F30F-4999-89AA-97345F82D705}"/>
          </ac:spMkLst>
        </pc:spChg>
        <pc:picChg chg="add mod">
          <ac:chgData name="daniel rosas" userId="e5df6e1d8e98c19f" providerId="LiveId" clId="{D00FDFB6-541A-4231-A81A-9FBE4B068F7E}" dt="2021-05-15T05:59:19.265" v="776" actId="26606"/>
          <ac:picMkLst>
            <pc:docMk/>
            <pc:sldMk cId="98288454" sldId="260"/>
            <ac:picMk id="1026" creationId="{42BEEA9F-E8F1-4191-BC40-F8A563AC23F4}"/>
          </ac:picMkLst>
        </pc:picChg>
      </pc:sldChg>
      <pc:sldChg chg="addSp delSp modSp new mod ord setBg">
        <pc:chgData name="daniel rosas" userId="e5df6e1d8e98c19f" providerId="LiveId" clId="{D00FDFB6-541A-4231-A81A-9FBE4B068F7E}" dt="2021-05-15T05:42:21.096" v="517" actId="1076"/>
        <pc:sldMkLst>
          <pc:docMk/>
          <pc:sldMk cId="375429063" sldId="261"/>
        </pc:sldMkLst>
        <pc:spChg chg="mod">
          <ac:chgData name="daniel rosas" userId="e5df6e1d8e98c19f" providerId="LiveId" clId="{D00FDFB6-541A-4231-A81A-9FBE4B068F7E}" dt="2021-05-15T05:42:01.458" v="513" actId="26606"/>
          <ac:spMkLst>
            <pc:docMk/>
            <pc:sldMk cId="375429063" sldId="261"/>
            <ac:spMk id="2" creationId="{9476B6E7-E458-475D-8488-9F42F40A1A30}"/>
          </ac:spMkLst>
        </pc:spChg>
        <pc:spChg chg="mod">
          <ac:chgData name="daniel rosas" userId="e5df6e1d8e98c19f" providerId="LiveId" clId="{D00FDFB6-541A-4231-A81A-9FBE4B068F7E}" dt="2021-05-15T05:42:21.096" v="517" actId="1076"/>
          <ac:spMkLst>
            <pc:docMk/>
            <pc:sldMk cId="375429063" sldId="261"/>
            <ac:spMk id="3" creationId="{A0B54942-0380-4704-AC13-11CC62A24C1B}"/>
          </ac:spMkLst>
        </pc:spChg>
        <pc:spChg chg="add del">
          <ac:chgData name="daniel rosas" userId="e5df6e1d8e98c19f" providerId="LiveId" clId="{D00FDFB6-541A-4231-A81A-9FBE4B068F7E}" dt="2021-05-15T05:42:01.458" v="513" actId="26606"/>
          <ac:spMkLst>
            <pc:docMk/>
            <pc:sldMk cId="375429063" sldId="261"/>
            <ac:spMk id="9" creationId="{639A9761-A50B-4155-B93E-2AF3806C196B}"/>
          </ac:spMkLst>
        </pc:spChg>
        <pc:spChg chg="add del">
          <ac:chgData name="daniel rosas" userId="e5df6e1d8e98c19f" providerId="LiveId" clId="{D00FDFB6-541A-4231-A81A-9FBE4B068F7E}" dt="2021-05-15T05:42:01.458" v="513" actId="26606"/>
          <ac:spMkLst>
            <pc:docMk/>
            <pc:sldMk cId="375429063" sldId="261"/>
            <ac:spMk id="11" creationId="{80569F2C-74F8-4EFD-AC7B-85F92187AA8C}"/>
          </ac:spMkLst>
        </pc:spChg>
        <pc:picChg chg="add mod">
          <ac:chgData name="daniel rosas" userId="e5df6e1d8e98c19f" providerId="LiveId" clId="{D00FDFB6-541A-4231-A81A-9FBE4B068F7E}" dt="2021-05-15T05:42:01.458" v="513" actId="26606"/>
          <ac:picMkLst>
            <pc:docMk/>
            <pc:sldMk cId="375429063" sldId="261"/>
            <ac:picMk id="4" creationId="{4DA4921A-465C-4C2E-BEF3-CA8BEE35DF53}"/>
          </ac:picMkLst>
        </pc:picChg>
      </pc:sldChg>
      <pc:sldChg chg="modSp new add del mod">
        <pc:chgData name="daniel rosas" userId="e5df6e1d8e98c19f" providerId="LiveId" clId="{D00FDFB6-541A-4231-A81A-9FBE4B068F7E}" dt="2021-05-16T03:34:14.790" v="1993" actId="47"/>
        <pc:sldMkLst>
          <pc:docMk/>
          <pc:sldMk cId="468771122" sldId="262"/>
        </pc:sldMkLst>
        <pc:spChg chg="mod">
          <ac:chgData name="daniel rosas" userId="e5df6e1d8e98c19f" providerId="LiveId" clId="{D00FDFB6-541A-4231-A81A-9FBE4B068F7E}" dt="2021-05-15T06:05:03.128" v="811" actId="5793"/>
          <ac:spMkLst>
            <pc:docMk/>
            <pc:sldMk cId="468771122" sldId="262"/>
            <ac:spMk id="2" creationId="{8F76F814-0899-446C-BB5A-1DCE5F2A90BF}"/>
          </ac:spMkLst>
        </pc:spChg>
        <pc:spChg chg="mod">
          <ac:chgData name="daniel rosas" userId="e5df6e1d8e98c19f" providerId="LiveId" clId="{D00FDFB6-541A-4231-A81A-9FBE4B068F7E}" dt="2021-05-15T06:12:30.574" v="1141" actId="20577"/>
          <ac:spMkLst>
            <pc:docMk/>
            <pc:sldMk cId="468771122" sldId="262"/>
            <ac:spMk id="3" creationId="{17C365A4-907B-4F6B-AEC3-3AA210FF46A3}"/>
          </ac:spMkLst>
        </pc:spChg>
      </pc:sldChg>
      <pc:sldChg chg="addSp delSp modSp new del mod">
        <pc:chgData name="daniel rosas" userId="e5df6e1d8e98c19f" providerId="LiveId" clId="{D00FDFB6-541A-4231-A81A-9FBE4B068F7E}" dt="2021-05-15T05:59:33.169" v="777" actId="47"/>
        <pc:sldMkLst>
          <pc:docMk/>
          <pc:sldMk cId="2063142902" sldId="262"/>
        </pc:sldMkLst>
        <pc:spChg chg="del">
          <ac:chgData name="daniel rosas" userId="e5df6e1d8e98c19f" providerId="LiveId" clId="{D00FDFB6-541A-4231-A81A-9FBE4B068F7E}" dt="2021-05-15T05:43:23.560" v="520" actId="478"/>
          <ac:spMkLst>
            <pc:docMk/>
            <pc:sldMk cId="2063142902" sldId="262"/>
            <ac:spMk id="2" creationId="{6324C8CC-7472-4FE3-8402-CA5EE8E20E42}"/>
          </ac:spMkLst>
        </pc:spChg>
        <pc:spChg chg="del">
          <ac:chgData name="daniel rosas" userId="e5df6e1d8e98c19f" providerId="LiveId" clId="{D00FDFB6-541A-4231-A81A-9FBE4B068F7E}" dt="2021-05-15T05:43:20.278" v="519" actId="478"/>
          <ac:spMkLst>
            <pc:docMk/>
            <pc:sldMk cId="2063142902" sldId="262"/>
            <ac:spMk id="3" creationId="{43461E45-805B-4A2E-A41C-90717B63D739}"/>
          </ac:spMkLst>
        </pc:spChg>
        <pc:spChg chg="add del mod">
          <ac:chgData name="daniel rosas" userId="e5df6e1d8e98c19f" providerId="LiveId" clId="{D00FDFB6-541A-4231-A81A-9FBE4B068F7E}" dt="2021-05-15T05:43:54.595" v="530" actId="478"/>
          <ac:spMkLst>
            <pc:docMk/>
            <pc:sldMk cId="2063142902" sldId="262"/>
            <ac:spMk id="4" creationId="{3C19C138-B9EA-45E7-A9F2-D1BC935280B2}"/>
          </ac:spMkLst>
        </pc:spChg>
      </pc:sldChg>
      <pc:sldChg chg="modSp new del mod">
        <pc:chgData name="daniel rosas" userId="e5df6e1d8e98c19f" providerId="LiveId" clId="{D00FDFB6-541A-4231-A81A-9FBE4B068F7E}" dt="2021-05-16T03:34:20.328" v="1994" actId="47"/>
        <pc:sldMkLst>
          <pc:docMk/>
          <pc:sldMk cId="483351576" sldId="263"/>
        </pc:sldMkLst>
        <pc:spChg chg="mod">
          <ac:chgData name="daniel rosas" userId="e5df6e1d8e98c19f" providerId="LiveId" clId="{D00FDFB6-541A-4231-A81A-9FBE4B068F7E}" dt="2021-05-15T06:13:32.896" v="1151" actId="20577"/>
          <ac:spMkLst>
            <pc:docMk/>
            <pc:sldMk cId="483351576" sldId="263"/>
            <ac:spMk id="2" creationId="{CFF94381-4D96-4334-BBCC-F488AB657733}"/>
          </ac:spMkLst>
        </pc:spChg>
        <pc:spChg chg="mod">
          <ac:chgData name="daniel rosas" userId="e5df6e1d8e98c19f" providerId="LiveId" clId="{D00FDFB6-541A-4231-A81A-9FBE4B068F7E}" dt="2021-05-15T06:16:17.381" v="1355" actId="313"/>
          <ac:spMkLst>
            <pc:docMk/>
            <pc:sldMk cId="483351576" sldId="263"/>
            <ac:spMk id="3" creationId="{57F2AE0C-6845-4D18-AEDA-56646876DD9C}"/>
          </ac:spMkLst>
        </pc:spChg>
      </pc:sldChg>
      <pc:sldChg chg="addSp delSp modSp new mod">
        <pc:chgData name="daniel rosas" userId="e5df6e1d8e98c19f" providerId="LiveId" clId="{D00FDFB6-541A-4231-A81A-9FBE4B068F7E}" dt="2021-05-16T03:44:47.003" v="2081" actId="20577"/>
        <pc:sldMkLst>
          <pc:docMk/>
          <pc:sldMk cId="377896198" sldId="264"/>
        </pc:sldMkLst>
        <pc:spChg chg="del">
          <ac:chgData name="daniel rosas" userId="e5df6e1d8e98c19f" providerId="LiveId" clId="{D00FDFB6-541A-4231-A81A-9FBE4B068F7E}" dt="2021-05-16T03:22:59.204" v="1357" actId="478"/>
          <ac:spMkLst>
            <pc:docMk/>
            <pc:sldMk cId="377896198" sldId="264"/>
            <ac:spMk id="2" creationId="{39B3AAF4-9B42-44F7-A317-A498F7E72EB2}"/>
          </ac:spMkLst>
        </pc:spChg>
        <pc:spChg chg="del">
          <ac:chgData name="daniel rosas" userId="e5df6e1d8e98c19f" providerId="LiveId" clId="{D00FDFB6-541A-4231-A81A-9FBE4B068F7E}" dt="2021-05-16T03:23:00.963" v="1358" actId="478"/>
          <ac:spMkLst>
            <pc:docMk/>
            <pc:sldMk cId="377896198" sldId="264"/>
            <ac:spMk id="3" creationId="{2CD1CAD5-DB52-4A19-A5F6-1B7C4D19C092}"/>
          </ac:spMkLst>
        </pc:spChg>
        <pc:graphicFrameChg chg="add del">
          <ac:chgData name="daniel rosas" userId="e5df6e1d8e98c19f" providerId="LiveId" clId="{D00FDFB6-541A-4231-A81A-9FBE4B068F7E}" dt="2021-05-16T03:23:38.061" v="1360" actId="3680"/>
          <ac:graphicFrameMkLst>
            <pc:docMk/>
            <pc:sldMk cId="377896198" sldId="264"/>
            <ac:graphicFrameMk id="4" creationId="{26C93B05-1043-453C-98DD-6CD25695B99C}"/>
          </ac:graphicFrameMkLst>
        </pc:graphicFrameChg>
        <pc:graphicFrameChg chg="add mod modGraphic">
          <ac:chgData name="daniel rosas" userId="e5df6e1d8e98c19f" providerId="LiveId" clId="{D00FDFB6-541A-4231-A81A-9FBE4B068F7E}" dt="2021-05-16T03:44:47.003" v="2081" actId="20577"/>
          <ac:graphicFrameMkLst>
            <pc:docMk/>
            <pc:sldMk cId="377896198" sldId="264"/>
            <ac:graphicFrameMk id="5" creationId="{BEC96959-C946-4DFF-A7D1-859ABDFEC788}"/>
          </ac:graphicFrameMkLst>
        </pc:graphicFrameChg>
      </pc:sldChg>
      <pc:sldChg chg="addSp modSp new mod">
        <pc:chgData name="daniel rosas" userId="e5df6e1d8e98c19f" providerId="LiveId" clId="{D00FDFB6-541A-4231-A81A-9FBE4B068F7E}" dt="2021-05-16T04:08:21.429" v="2202" actId="20577"/>
        <pc:sldMkLst>
          <pc:docMk/>
          <pc:sldMk cId="1698051945" sldId="265"/>
        </pc:sldMkLst>
        <pc:spChg chg="mod">
          <ac:chgData name="daniel rosas" userId="e5df6e1d8e98c19f" providerId="LiveId" clId="{D00FDFB6-541A-4231-A81A-9FBE4B068F7E}" dt="2021-05-16T04:05:44.522" v="2134" actId="20577"/>
          <ac:spMkLst>
            <pc:docMk/>
            <pc:sldMk cId="1698051945" sldId="265"/>
            <ac:spMk id="2" creationId="{1CFDB52D-BBF7-4642-9FF8-DDB765A8AD72}"/>
          </ac:spMkLst>
        </pc:spChg>
        <pc:spChg chg="mod">
          <ac:chgData name="daniel rosas" userId="e5df6e1d8e98c19f" providerId="LiveId" clId="{D00FDFB6-541A-4231-A81A-9FBE4B068F7E}" dt="2021-05-16T04:06:16.715" v="2147" actId="122"/>
          <ac:spMkLst>
            <pc:docMk/>
            <pc:sldMk cId="1698051945" sldId="265"/>
            <ac:spMk id="3" creationId="{49442C3B-0A81-4CF1-9E1E-C29AD3CB6520}"/>
          </ac:spMkLst>
        </pc:spChg>
        <pc:spChg chg="add mod">
          <ac:chgData name="daniel rosas" userId="e5df6e1d8e98c19f" providerId="LiveId" clId="{D00FDFB6-541A-4231-A81A-9FBE4B068F7E}" dt="2021-05-16T04:08:21.429" v="2202" actId="20577"/>
          <ac:spMkLst>
            <pc:docMk/>
            <pc:sldMk cId="1698051945" sldId="265"/>
            <ac:spMk id="4" creationId="{69863D3E-C2BE-455F-A0A0-DFD056FC895C}"/>
          </ac:spMkLst>
        </pc:spChg>
      </pc:sldChg>
      <pc:sldChg chg="modSp new mod ord">
        <pc:chgData name="daniel rosas" userId="e5df6e1d8e98c19f" providerId="LiveId" clId="{D00FDFB6-541A-4231-A81A-9FBE4B068F7E}" dt="2021-05-18T03:37:54.581" v="2266" actId="20577"/>
        <pc:sldMkLst>
          <pc:docMk/>
          <pc:sldMk cId="1105524706" sldId="266"/>
        </pc:sldMkLst>
        <pc:spChg chg="mod">
          <ac:chgData name="daniel rosas" userId="e5df6e1d8e98c19f" providerId="LiveId" clId="{D00FDFB6-541A-4231-A81A-9FBE4B068F7E}" dt="2021-05-18T03:36:24.120" v="2216" actId="20577"/>
          <ac:spMkLst>
            <pc:docMk/>
            <pc:sldMk cId="1105524706" sldId="266"/>
            <ac:spMk id="2" creationId="{F6B1FCF5-79EB-41F5-A919-DEC25C29FC76}"/>
          </ac:spMkLst>
        </pc:spChg>
        <pc:spChg chg="mod">
          <ac:chgData name="daniel rosas" userId="e5df6e1d8e98c19f" providerId="LiveId" clId="{D00FDFB6-541A-4231-A81A-9FBE4B068F7E}" dt="2021-05-18T03:37:54.581" v="2266" actId="20577"/>
          <ac:spMkLst>
            <pc:docMk/>
            <pc:sldMk cId="1105524706" sldId="266"/>
            <ac:spMk id="3" creationId="{A6C88D9C-43D6-4B96-9BE9-8399749B646C}"/>
          </ac:spMkLst>
        </pc:spChg>
      </pc:sldChg>
      <pc:sldChg chg="addSp delSp modSp new mod modNotesTx">
        <pc:chgData name="daniel rosas" userId="e5df6e1d8e98c19f" providerId="LiveId" clId="{D00FDFB6-541A-4231-A81A-9FBE4B068F7E}" dt="2021-05-18T03:58:37.504" v="2315" actId="1076"/>
        <pc:sldMkLst>
          <pc:docMk/>
          <pc:sldMk cId="2101778712" sldId="267"/>
        </pc:sldMkLst>
        <pc:spChg chg="mod">
          <ac:chgData name="daniel rosas" userId="e5df6e1d8e98c19f" providerId="LiveId" clId="{D00FDFB6-541A-4231-A81A-9FBE4B068F7E}" dt="2021-05-18T03:39:00.713" v="2274" actId="20577"/>
          <ac:spMkLst>
            <pc:docMk/>
            <pc:sldMk cId="2101778712" sldId="267"/>
            <ac:spMk id="2" creationId="{6874B002-CECB-4B68-9BA5-AD34FDDCE919}"/>
          </ac:spMkLst>
        </pc:spChg>
        <pc:spChg chg="del mod">
          <ac:chgData name="daniel rosas" userId="e5df6e1d8e98c19f" providerId="LiveId" clId="{D00FDFB6-541A-4231-A81A-9FBE4B068F7E}" dt="2021-05-18T03:52:44.700" v="2305" actId="478"/>
          <ac:spMkLst>
            <pc:docMk/>
            <pc:sldMk cId="2101778712" sldId="267"/>
            <ac:spMk id="3" creationId="{47A96436-BE05-4581-98E4-823F1BC94FC6}"/>
          </ac:spMkLst>
        </pc:spChg>
        <pc:picChg chg="add mod">
          <ac:chgData name="daniel rosas" userId="e5df6e1d8e98c19f" providerId="LiveId" clId="{D00FDFB6-541A-4231-A81A-9FBE4B068F7E}" dt="2021-05-18T03:58:32.935" v="2313" actId="1076"/>
          <ac:picMkLst>
            <pc:docMk/>
            <pc:sldMk cId="2101778712" sldId="267"/>
            <ac:picMk id="1026" creationId="{C2A63A0B-00F5-42E6-BFB8-BE42AA6AA30D}"/>
          </ac:picMkLst>
        </pc:picChg>
        <pc:picChg chg="add del mod">
          <ac:chgData name="daniel rosas" userId="e5df6e1d8e98c19f" providerId="LiveId" clId="{D00FDFB6-541A-4231-A81A-9FBE4B068F7E}" dt="2021-05-18T03:52:51.481" v="2307" actId="478"/>
          <ac:picMkLst>
            <pc:docMk/>
            <pc:sldMk cId="2101778712" sldId="267"/>
            <ac:picMk id="1028" creationId="{186356CF-C52D-4BA7-B471-A6539A02147B}"/>
          </ac:picMkLst>
        </pc:picChg>
        <pc:picChg chg="add mod">
          <ac:chgData name="daniel rosas" userId="e5df6e1d8e98c19f" providerId="LiveId" clId="{D00FDFB6-541A-4231-A81A-9FBE4B068F7E}" dt="2021-05-18T03:58:37.504" v="2315" actId="1076"/>
          <ac:picMkLst>
            <pc:docMk/>
            <pc:sldMk cId="2101778712" sldId="267"/>
            <ac:picMk id="1030" creationId="{08991673-10F1-4457-B82B-8B140852CD96}"/>
          </ac:picMkLst>
        </pc:picChg>
      </pc:sldChg>
      <pc:sldChg chg="addSp delSp modSp new mod setBg">
        <pc:chgData name="daniel rosas" userId="e5df6e1d8e98c19f" providerId="LiveId" clId="{D00FDFB6-541A-4231-A81A-9FBE4B068F7E}" dt="2021-05-18T06:09:33.841" v="2496" actId="403"/>
        <pc:sldMkLst>
          <pc:docMk/>
          <pc:sldMk cId="1110911691" sldId="268"/>
        </pc:sldMkLst>
        <pc:spChg chg="mod">
          <ac:chgData name="daniel rosas" userId="e5df6e1d8e98c19f" providerId="LiveId" clId="{D00FDFB6-541A-4231-A81A-9FBE4B068F7E}" dt="2021-05-18T06:09:18.816" v="2492" actId="26606"/>
          <ac:spMkLst>
            <pc:docMk/>
            <pc:sldMk cId="1110911691" sldId="268"/>
            <ac:spMk id="2" creationId="{6E8C7652-3833-4953-9F59-A57ABB74A5CC}"/>
          </ac:spMkLst>
        </pc:spChg>
        <pc:spChg chg="mod ord">
          <ac:chgData name="daniel rosas" userId="e5df6e1d8e98c19f" providerId="LiveId" clId="{D00FDFB6-541A-4231-A81A-9FBE4B068F7E}" dt="2021-05-18T06:09:33.841" v="2496" actId="403"/>
          <ac:spMkLst>
            <pc:docMk/>
            <pc:sldMk cId="1110911691" sldId="268"/>
            <ac:spMk id="3" creationId="{9DB5DB7B-132B-446D-9C34-935112CAC946}"/>
          </ac:spMkLst>
        </pc:spChg>
        <pc:spChg chg="add del">
          <ac:chgData name="daniel rosas" userId="e5df6e1d8e98c19f" providerId="LiveId" clId="{D00FDFB6-541A-4231-A81A-9FBE4B068F7E}" dt="2021-05-18T06:09:18.816" v="2492" actId="26606"/>
          <ac:spMkLst>
            <pc:docMk/>
            <pc:sldMk cId="1110911691" sldId="268"/>
            <ac:spMk id="8" creationId="{BC67B137-15B0-4AF6-94A8-AC00BA8D7BE3}"/>
          </ac:spMkLst>
        </pc:spChg>
        <pc:spChg chg="add del">
          <ac:chgData name="daniel rosas" userId="e5df6e1d8e98c19f" providerId="LiveId" clId="{D00FDFB6-541A-4231-A81A-9FBE4B068F7E}" dt="2021-05-18T06:09:18.816" v="2492" actId="26606"/>
          <ac:spMkLst>
            <pc:docMk/>
            <pc:sldMk cId="1110911691" sldId="268"/>
            <ac:spMk id="10" creationId="{5699F27B-22F2-45E1-BFB8-2B1FF14A955D}"/>
          </ac:spMkLst>
        </pc:spChg>
        <pc:picChg chg="add mod">
          <ac:chgData name="daniel rosas" userId="e5df6e1d8e98c19f" providerId="LiveId" clId="{D00FDFB6-541A-4231-A81A-9FBE4B068F7E}" dt="2021-05-18T06:09:18.816" v="2492" actId="26606"/>
          <ac:picMkLst>
            <pc:docMk/>
            <pc:sldMk cId="1110911691" sldId="268"/>
            <ac:picMk id="5122" creationId="{07AFCB85-F016-49F6-9DED-DDF9B6BC9F17}"/>
          </ac:picMkLst>
        </pc:picChg>
        <pc:cxnChg chg="add del">
          <ac:chgData name="daniel rosas" userId="e5df6e1d8e98c19f" providerId="LiveId" clId="{D00FDFB6-541A-4231-A81A-9FBE4B068F7E}" dt="2021-05-18T06:09:18.816" v="2492" actId="26606"/>
          <ac:cxnSpMkLst>
            <pc:docMk/>
            <pc:sldMk cId="1110911691" sldId="268"/>
            <ac:cxnSpMk id="12" creationId="{633ABDA7-FF8C-4E26-8C7D-47E0AE54EA20}"/>
          </ac:cxnSpMkLst>
        </pc:cxnChg>
      </pc:sldChg>
      <pc:sldChg chg="addSp modSp new mod ord">
        <pc:chgData name="daniel rosas" userId="e5df6e1d8e98c19f" providerId="LiveId" clId="{D00FDFB6-541A-4231-A81A-9FBE4B068F7E}" dt="2021-05-18T06:04:11.259" v="2433" actId="20577"/>
        <pc:sldMkLst>
          <pc:docMk/>
          <pc:sldMk cId="1369120160" sldId="269"/>
        </pc:sldMkLst>
        <pc:spChg chg="mod">
          <ac:chgData name="daniel rosas" userId="e5df6e1d8e98c19f" providerId="LiveId" clId="{D00FDFB6-541A-4231-A81A-9FBE4B068F7E}" dt="2021-05-18T06:01:39.211" v="2424" actId="20577"/>
          <ac:spMkLst>
            <pc:docMk/>
            <pc:sldMk cId="1369120160" sldId="269"/>
            <ac:spMk id="2" creationId="{F410EEDD-0676-4208-8FA8-5942D8BE138A}"/>
          </ac:spMkLst>
        </pc:spChg>
        <pc:spChg chg="mod">
          <ac:chgData name="daniel rosas" userId="e5df6e1d8e98c19f" providerId="LiveId" clId="{D00FDFB6-541A-4231-A81A-9FBE4B068F7E}" dt="2021-05-18T06:04:11.259" v="2433" actId="20577"/>
          <ac:spMkLst>
            <pc:docMk/>
            <pc:sldMk cId="1369120160" sldId="269"/>
            <ac:spMk id="3" creationId="{433AA449-FF6F-4D2E-9F7F-B6EBDC684D64}"/>
          </ac:spMkLst>
        </pc:spChg>
        <pc:picChg chg="add mod">
          <ac:chgData name="daniel rosas" userId="e5df6e1d8e98c19f" providerId="LiveId" clId="{D00FDFB6-541A-4231-A81A-9FBE4B068F7E}" dt="2021-05-18T06:03:59.817" v="2430" actId="1076"/>
          <ac:picMkLst>
            <pc:docMk/>
            <pc:sldMk cId="1369120160" sldId="269"/>
            <ac:picMk id="2050" creationId="{8EF7E2C7-3738-4ED1-AA7B-58D0D78C90C9}"/>
          </ac:picMkLst>
        </pc:picChg>
      </pc:sldChg>
      <pc:sldChg chg="addSp delSp modSp new mod">
        <pc:chgData name="daniel rosas" userId="e5df6e1d8e98c19f" providerId="LiveId" clId="{D00FDFB6-541A-4231-A81A-9FBE4B068F7E}" dt="2021-05-18T06:12:57.257" v="2509" actId="1076"/>
        <pc:sldMkLst>
          <pc:docMk/>
          <pc:sldMk cId="4094480314" sldId="270"/>
        </pc:sldMkLst>
        <pc:spChg chg="del">
          <ac:chgData name="daniel rosas" userId="e5df6e1d8e98c19f" providerId="LiveId" clId="{D00FDFB6-541A-4231-A81A-9FBE4B068F7E}" dt="2021-05-18T06:05:30.775" v="2457" actId="478"/>
          <ac:spMkLst>
            <pc:docMk/>
            <pc:sldMk cId="4094480314" sldId="270"/>
            <ac:spMk id="2" creationId="{9F1944DD-5DA4-41A3-9D88-318F45B717D5}"/>
          </ac:spMkLst>
        </pc:spChg>
        <pc:spChg chg="mod">
          <ac:chgData name="daniel rosas" userId="e5df6e1d8e98c19f" providerId="LiveId" clId="{D00FDFB6-541A-4231-A81A-9FBE4B068F7E}" dt="2021-05-18T06:05:33.067" v="2459" actId="27636"/>
          <ac:spMkLst>
            <pc:docMk/>
            <pc:sldMk cId="4094480314" sldId="270"/>
            <ac:spMk id="3" creationId="{0F0774A4-511E-485A-9C86-DBE36BD8D9D1}"/>
          </ac:spMkLst>
        </pc:spChg>
        <pc:picChg chg="add del mod">
          <ac:chgData name="daniel rosas" userId="e5df6e1d8e98c19f" providerId="LiveId" clId="{D00FDFB6-541A-4231-A81A-9FBE4B068F7E}" dt="2021-05-18T06:12:40.732" v="2503" actId="478"/>
          <ac:picMkLst>
            <pc:docMk/>
            <pc:sldMk cId="4094480314" sldId="270"/>
            <ac:picMk id="3074" creationId="{FB943530-25B4-4B3D-ADBF-F436BE07F825}"/>
          </ac:picMkLst>
        </pc:picChg>
        <pc:picChg chg="add mod">
          <ac:chgData name="daniel rosas" userId="e5df6e1d8e98c19f" providerId="LiveId" clId="{D00FDFB6-541A-4231-A81A-9FBE4B068F7E}" dt="2021-05-18T06:12:57.257" v="2509" actId="1076"/>
          <ac:picMkLst>
            <pc:docMk/>
            <pc:sldMk cId="4094480314" sldId="270"/>
            <ac:picMk id="3076" creationId="{F8DE5074-478D-4177-AA97-3FBA78CB7244}"/>
          </ac:picMkLst>
        </pc:picChg>
      </pc:sldChg>
      <pc:sldChg chg="addSp delSp modSp new mod">
        <pc:chgData name="daniel rosas" userId="e5df6e1d8e98c19f" providerId="LiveId" clId="{D00FDFB6-541A-4231-A81A-9FBE4B068F7E}" dt="2021-05-18T06:12:36.657" v="2502" actId="1076"/>
        <pc:sldMkLst>
          <pc:docMk/>
          <pc:sldMk cId="1792398941" sldId="271"/>
        </pc:sldMkLst>
        <pc:spChg chg="del">
          <ac:chgData name="daniel rosas" userId="e5df6e1d8e98c19f" providerId="LiveId" clId="{D00FDFB6-541A-4231-A81A-9FBE4B068F7E}" dt="2021-05-18T06:05:58.046" v="2463" actId="478"/>
          <ac:spMkLst>
            <pc:docMk/>
            <pc:sldMk cId="1792398941" sldId="271"/>
            <ac:spMk id="2" creationId="{2D7511FD-E3B3-425B-9B52-41B5A1BBEFF5}"/>
          </ac:spMkLst>
        </pc:spChg>
        <pc:spChg chg="mod">
          <ac:chgData name="daniel rosas" userId="e5df6e1d8e98c19f" providerId="LiveId" clId="{D00FDFB6-541A-4231-A81A-9FBE4B068F7E}" dt="2021-05-18T06:06:01.449" v="2464" actId="14100"/>
          <ac:spMkLst>
            <pc:docMk/>
            <pc:sldMk cId="1792398941" sldId="271"/>
            <ac:spMk id="3" creationId="{95871629-7DAE-47A6-A41C-E3FA76D8440F}"/>
          </ac:spMkLst>
        </pc:spChg>
        <pc:picChg chg="add del mod">
          <ac:chgData name="daniel rosas" userId="e5df6e1d8e98c19f" providerId="LiveId" clId="{D00FDFB6-541A-4231-A81A-9FBE4B068F7E}" dt="2021-05-18T06:12:09.500" v="2497" actId="478"/>
          <ac:picMkLst>
            <pc:docMk/>
            <pc:sldMk cId="1792398941" sldId="271"/>
            <ac:picMk id="4098" creationId="{50A8D5F8-0125-4BB3-A366-87444DD2CEB0}"/>
          </ac:picMkLst>
        </pc:picChg>
        <pc:picChg chg="add mod">
          <ac:chgData name="daniel rosas" userId="e5df6e1d8e98c19f" providerId="LiveId" clId="{D00FDFB6-541A-4231-A81A-9FBE4B068F7E}" dt="2021-05-18T06:12:36.657" v="2502" actId="1076"/>
          <ac:picMkLst>
            <pc:docMk/>
            <pc:sldMk cId="1792398941" sldId="271"/>
            <ac:picMk id="4100" creationId="{E626F64C-D39E-42ED-99A0-21F376349241}"/>
          </ac:picMkLst>
        </pc:picChg>
      </pc:sldChg>
      <pc:sldChg chg="addSp modSp new mod">
        <pc:chgData name="daniel rosas" userId="e5df6e1d8e98c19f" providerId="LiveId" clId="{D00FDFB6-541A-4231-A81A-9FBE4B068F7E}" dt="2021-05-18T06:21:32.569" v="2542" actId="1076"/>
        <pc:sldMkLst>
          <pc:docMk/>
          <pc:sldMk cId="3492688982" sldId="272"/>
        </pc:sldMkLst>
        <pc:spChg chg="mod">
          <ac:chgData name="daniel rosas" userId="e5df6e1d8e98c19f" providerId="LiveId" clId="{D00FDFB6-541A-4231-A81A-9FBE4B068F7E}" dt="2021-05-18T06:19:09.860" v="2534" actId="20577"/>
          <ac:spMkLst>
            <pc:docMk/>
            <pc:sldMk cId="3492688982" sldId="272"/>
            <ac:spMk id="2" creationId="{3280C2C4-931E-4FB6-93CD-F54A411C4382}"/>
          </ac:spMkLst>
        </pc:spChg>
        <pc:spChg chg="mod">
          <ac:chgData name="daniel rosas" userId="e5df6e1d8e98c19f" providerId="LiveId" clId="{D00FDFB6-541A-4231-A81A-9FBE4B068F7E}" dt="2021-05-18T06:20:32.210" v="2539" actId="14100"/>
          <ac:spMkLst>
            <pc:docMk/>
            <pc:sldMk cId="3492688982" sldId="272"/>
            <ac:spMk id="3" creationId="{7F80F645-7159-4693-A580-0B1F796E1AFA}"/>
          </ac:spMkLst>
        </pc:spChg>
        <pc:picChg chg="add mod">
          <ac:chgData name="daniel rosas" userId="e5df6e1d8e98c19f" providerId="LiveId" clId="{D00FDFB6-541A-4231-A81A-9FBE4B068F7E}" dt="2021-05-18T06:21:32.569" v="2542" actId="1076"/>
          <ac:picMkLst>
            <pc:docMk/>
            <pc:sldMk cId="3492688982" sldId="272"/>
            <ac:picMk id="6146" creationId="{5179916E-0227-4BEE-A63E-C7434B51F029}"/>
          </ac:picMkLst>
        </pc:picChg>
      </pc:sldChg>
      <pc:sldChg chg="addSp delSp modSp new mod">
        <pc:chgData name="daniel rosas" userId="e5df6e1d8e98c19f" providerId="LiveId" clId="{D00FDFB6-541A-4231-A81A-9FBE4B068F7E}" dt="2021-05-18T06:25:19.354" v="2562" actId="1076"/>
        <pc:sldMkLst>
          <pc:docMk/>
          <pc:sldMk cId="950288782" sldId="273"/>
        </pc:sldMkLst>
        <pc:spChg chg="del">
          <ac:chgData name="daniel rosas" userId="e5df6e1d8e98c19f" providerId="LiveId" clId="{D00FDFB6-541A-4231-A81A-9FBE4B068F7E}" dt="2021-05-18T06:22:39.177" v="2545" actId="478"/>
          <ac:spMkLst>
            <pc:docMk/>
            <pc:sldMk cId="950288782" sldId="273"/>
            <ac:spMk id="2" creationId="{E663A63B-4358-46EC-83ED-966298D50C17}"/>
          </ac:spMkLst>
        </pc:spChg>
        <pc:spChg chg="mod">
          <ac:chgData name="daniel rosas" userId="e5df6e1d8e98c19f" providerId="LiveId" clId="{D00FDFB6-541A-4231-A81A-9FBE4B068F7E}" dt="2021-05-18T06:23:17.994" v="2553" actId="1076"/>
          <ac:spMkLst>
            <pc:docMk/>
            <pc:sldMk cId="950288782" sldId="273"/>
            <ac:spMk id="3" creationId="{64197918-11B5-41FF-B00F-369EE49B47CB}"/>
          </ac:spMkLst>
        </pc:spChg>
        <pc:picChg chg="add mod">
          <ac:chgData name="daniel rosas" userId="e5df6e1d8e98c19f" providerId="LiveId" clId="{D00FDFB6-541A-4231-A81A-9FBE4B068F7E}" dt="2021-05-18T06:25:19.354" v="2562" actId="1076"/>
          <ac:picMkLst>
            <pc:docMk/>
            <pc:sldMk cId="950288782" sldId="273"/>
            <ac:picMk id="7170" creationId="{C9D88CE2-113E-4E4B-90E3-9C7085DC24B3}"/>
          </ac:picMkLst>
        </pc:picChg>
        <pc:picChg chg="add mod">
          <ac:chgData name="daniel rosas" userId="e5df6e1d8e98c19f" providerId="LiveId" clId="{D00FDFB6-541A-4231-A81A-9FBE4B068F7E}" dt="2021-05-18T06:25:18.161" v="2561" actId="1076"/>
          <ac:picMkLst>
            <pc:docMk/>
            <pc:sldMk cId="950288782" sldId="273"/>
            <ac:picMk id="7172" creationId="{8E2D116B-AFC7-4249-BEBA-77550607F849}"/>
          </ac:picMkLst>
        </pc:picChg>
      </pc:sldChg>
      <pc:sldChg chg="addSp delSp modSp new mod">
        <pc:chgData name="daniel rosas" userId="e5df6e1d8e98c19f" providerId="LiveId" clId="{D00FDFB6-541A-4231-A81A-9FBE4B068F7E}" dt="2021-05-18T06:34:42.036" v="2682" actId="207"/>
        <pc:sldMkLst>
          <pc:docMk/>
          <pc:sldMk cId="4287291720" sldId="274"/>
        </pc:sldMkLst>
        <pc:spChg chg="del">
          <ac:chgData name="daniel rosas" userId="e5df6e1d8e98c19f" providerId="LiveId" clId="{D00FDFB6-541A-4231-A81A-9FBE4B068F7E}" dt="2021-05-18T06:26:10.947" v="2565" actId="478"/>
          <ac:spMkLst>
            <pc:docMk/>
            <pc:sldMk cId="4287291720" sldId="274"/>
            <ac:spMk id="2" creationId="{815D6FC7-34AE-4739-B1D6-D617DA85A0D3}"/>
          </ac:spMkLst>
        </pc:spChg>
        <pc:spChg chg="mod">
          <ac:chgData name="daniel rosas" userId="e5df6e1d8e98c19f" providerId="LiveId" clId="{D00FDFB6-541A-4231-A81A-9FBE4B068F7E}" dt="2021-05-18T06:27:48.746" v="2589" actId="14100"/>
          <ac:spMkLst>
            <pc:docMk/>
            <pc:sldMk cId="4287291720" sldId="274"/>
            <ac:spMk id="3" creationId="{5965F62A-9E18-494B-B41C-AF733B61C4C6}"/>
          </ac:spMkLst>
        </pc:spChg>
        <pc:spChg chg="add del">
          <ac:chgData name="daniel rosas" userId="e5df6e1d8e98c19f" providerId="LiveId" clId="{D00FDFB6-541A-4231-A81A-9FBE4B068F7E}" dt="2021-05-18T06:27:02.031" v="2574" actId="22"/>
          <ac:spMkLst>
            <pc:docMk/>
            <pc:sldMk cId="4287291720" sldId="274"/>
            <ac:spMk id="5" creationId="{7E071767-C2B7-4013-B942-94575698137A}"/>
          </ac:spMkLst>
        </pc:spChg>
        <pc:spChg chg="add del mod">
          <ac:chgData name="daniel rosas" userId="e5df6e1d8e98c19f" providerId="LiveId" clId="{D00FDFB6-541A-4231-A81A-9FBE4B068F7E}" dt="2021-05-18T06:27:35.333" v="2584"/>
          <ac:spMkLst>
            <pc:docMk/>
            <pc:sldMk cId="4287291720" sldId="274"/>
            <ac:spMk id="7" creationId="{39EEBE9A-1A52-4BC8-BAA5-F0194990CA9C}"/>
          </ac:spMkLst>
        </pc:spChg>
        <pc:spChg chg="add del">
          <ac:chgData name="daniel rosas" userId="e5df6e1d8e98c19f" providerId="LiveId" clId="{D00FDFB6-541A-4231-A81A-9FBE4B068F7E}" dt="2021-05-18T06:27:38.855" v="2586" actId="22"/>
          <ac:spMkLst>
            <pc:docMk/>
            <pc:sldMk cId="4287291720" sldId="274"/>
            <ac:spMk id="9" creationId="{04C1858B-2202-4928-AFEF-5071DA1CA7D0}"/>
          </ac:spMkLst>
        </pc:spChg>
        <pc:spChg chg="add mod">
          <ac:chgData name="daniel rosas" userId="e5df6e1d8e98c19f" providerId="LiveId" clId="{D00FDFB6-541A-4231-A81A-9FBE4B068F7E}" dt="2021-05-18T06:34:42.036" v="2682" actId="207"/>
          <ac:spMkLst>
            <pc:docMk/>
            <pc:sldMk cId="4287291720" sldId="274"/>
            <ac:spMk id="11" creationId="{00F8BA06-03F7-41EE-B3F5-7B487F1569A1}"/>
          </ac:spMkLst>
        </pc:spChg>
        <pc:spChg chg="add del">
          <ac:chgData name="daniel rosas" userId="e5df6e1d8e98c19f" providerId="LiveId" clId="{D00FDFB6-541A-4231-A81A-9FBE4B068F7E}" dt="2021-05-18T06:28:36.337" v="2598" actId="478"/>
          <ac:spMkLst>
            <pc:docMk/>
            <pc:sldMk cId="4287291720" sldId="274"/>
            <ac:spMk id="13" creationId="{42AA0BC4-4196-429F-8379-4DE21D456BD1}"/>
          </ac:spMkLst>
        </pc:spChg>
        <pc:spChg chg="add del mod">
          <ac:chgData name="daniel rosas" userId="e5df6e1d8e98c19f" providerId="LiveId" clId="{D00FDFB6-541A-4231-A81A-9FBE4B068F7E}" dt="2021-05-18T06:30:10.680" v="2619" actId="21"/>
          <ac:spMkLst>
            <pc:docMk/>
            <pc:sldMk cId="4287291720" sldId="274"/>
            <ac:spMk id="15" creationId="{D616CF5A-E656-4CB0-8D91-9FD14A599A4E}"/>
          </ac:spMkLst>
        </pc:spChg>
        <pc:picChg chg="add mod">
          <ac:chgData name="daniel rosas" userId="e5df6e1d8e98c19f" providerId="LiveId" clId="{D00FDFB6-541A-4231-A81A-9FBE4B068F7E}" dt="2021-05-18T06:31:50.739" v="2651" actId="1076"/>
          <ac:picMkLst>
            <pc:docMk/>
            <pc:sldMk cId="4287291720" sldId="274"/>
            <ac:picMk id="8194" creationId="{D7E51120-0841-49AA-BE76-090A0FAFF539}"/>
          </ac:picMkLst>
        </pc:picChg>
      </pc:sldChg>
      <pc:sldChg chg="addSp delSp modSp new mod setBg">
        <pc:chgData name="daniel rosas" userId="e5df6e1d8e98c19f" providerId="LiveId" clId="{D00FDFB6-541A-4231-A81A-9FBE4B068F7E}" dt="2021-05-18T06:34:28.059" v="2681" actId="20577"/>
        <pc:sldMkLst>
          <pc:docMk/>
          <pc:sldMk cId="1786204771" sldId="275"/>
        </pc:sldMkLst>
        <pc:spChg chg="del">
          <ac:chgData name="daniel rosas" userId="e5df6e1d8e98c19f" providerId="LiveId" clId="{D00FDFB6-541A-4231-A81A-9FBE4B068F7E}" dt="2021-05-18T06:29:42.401" v="2603" actId="478"/>
          <ac:spMkLst>
            <pc:docMk/>
            <pc:sldMk cId="1786204771" sldId="275"/>
            <ac:spMk id="2" creationId="{D8651323-D46B-439A-AE61-B5D523744382}"/>
          </ac:spMkLst>
        </pc:spChg>
        <pc:spChg chg="mod ord">
          <ac:chgData name="daniel rosas" userId="e5df6e1d8e98c19f" providerId="LiveId" clId="{D00FDFB6-541A-4231-A81A-9FBE4B068F7E}" dt="2021-05-18T06:34:28.059" v="2681" actId="20577"/>
          <ac:spMkLst>
            <pc:docMk/>
            <pc:sldMk cId="1786204771" sldId="275"/>
            <ac:spMk id="3" creationId="{3C5885DC-F69A-4ABA-BF46-B3E54262B401}"/>
          </ac:spMkLst>
        </pc:spChg>
        <pc:spChg chg="add mod">
          <ac:chgData name="daniel rosas" userId="e5df6e1d8e98c19f" providerId="LiveId" clId="{D00FDFB6-541A-4231-A81A-9FBE4B068F7E}" dt="2021-05-18T06:33:44.052" v="2670" actId="26606"/>
          <ac:spMkLst>
            <pc:docMk/>
            <pc:sldMk cId="1786204771" sldId="275"/>
            <ac:spMk id="4" creationId="{ADC5DB7A-8CF0-483F-934E-BD736A22E385}"/>
          </ac:spMkLst>
        </pc:spChg>
        <pc:spChg chg="add">
          <ac:chgData name="daniel rosas" userId="e5df6e1d8e98c19f" providerId="LiveId" clId="{D00FDFB6-541A-4231-A81A-9FBE4B068F7E}" dt="2021-05-18T06:33:01.906" v="2656"/>
          <ac:spMkLst>
            <pc:docMk/>
            <pc:sldMk cId="1786204771" sldId="275"/>
            <ac:spMk id="6" creationId="{B9BA5550-14FE-4549-9CCC-681793C7107A}"/>
          </ac:spMkLst>
        </pc:spChg>
        <pc:picChg chg="add mod modCrop">
          <ac:chgData name="daniel rosas" userId="e5df6e1d8e98c19f" providerId="LiveId" clId="{D00FDFB6-541A-4231-A81A-9FBE4B068F7E}" dt="2021-05-18T06:33:44.052" v="2670" actId="26606"/>
          <ac:picMkLst>
            <pc:docMk/>
            <pc:sldMk cId="1786204771" sldId="275"/>
            <ac:picMk id="5" creationId="{A0A4A6B5-E4D7-48D4-B5E9-3A3494BCAC57}"/>
          </ac:picMkLst>
        </pc:picChg>
        <pc:picChg chg="add mod ord modCrop">
          <ac:chgData name="daniel rosas" userId="e5df6e1d8e98c19f" providerId="LiveId" clId="{D00FDFB6-541A-4231-A81A-9FBE4B068F7E}" dt="2021-05-18T06:33:44.052" v="2670" actId="26606"/>
          <ac:picMkLst>
            <pc:docMk/>
            <pc:sldMk cId="1786204771" sldId="275"/>
            <ac:picMk id="7" creationId="{D1501E7F-7F23-41E5-AE77-D137439C77C4}"/>
          </ac:picMkLst>
        </pc:picChg>
      </pc:sldChg>
    </pc:docChg>
  </pc:docChgLst>
  <pc:docChgLst>
    <pc:chgData name="daniel rosas" userId="e5df6e1d8e98c19f" providerId="LiveId" clId="{B5428726-34B6-4844-A8C9-5CCA252B3783}"/>
    <pc:docChg chg="custSel modSld">
      <pc:chgData name="daniel rosas" userId="e5df6e1d8e98c19f" providerId="LiveId" clId="{B5428726-34B6-4844-A8C9-5CCA252B3783}" dt="2021-08-19T02:51:48.574" v="2" actId="313"/>
      <pc:docMkLst>
        <pc:docMk/>
      </pc:docMkLst>
      <pc:sldChg chg="addSp delSp modSp mod">
        <pc:chgData name="daniel rosas" userId="e5df6e1d8e98c19f" providerId="LiveId" clId="{B5428726-34B6-4844-A8C9-5CCA252B3783}" dt="2021-08-19T02:51:39.698" v="1" actId="478"/>
        <pc:sldMkLst>
          <pc:docMk/>
          <pc:sldMk cId="3619265023" sldId="258"/>
        </pc:sldMkLst>
        <pc:spChg chg="del">
          <ac:chgData name="daniel rosas" userId="e5df6e1d8e98c19f" providerId="LiveId" clId="{B5428726-34B6-4844-A8C9-5CCA252B3783}" dt="2021-08-19T02:51:37.805" v="0" actId="478"/>
          <ac:spMkLst>
            <pc:docMk/>
            <pc:sldMk cId="3619265023" sldId="258"/>
            <ac:spMk id="3" creationId="{D82E3810-AB52-4737-8132-0A77789C3404}"/>
          </ac:spMkLst>
        </pc:spChg>
        <pc:spChg chg="add del mod">
          <ac:chgData name="daniel rosas" userId="e5df6e1d8e98c19f" providerId="LiveId" clId="{B5428726-34B6-4844-A8C9-5CCA252B3783}" dt="2021-08-19T02:51:39.698" v="1" actId="478"/>
          <ac:spMkLst>
            <pc:docMk/>
            <pc:sldMk cId="3619265023" sldId="258"/>
            <ac:spMk id="5" creationId="{A7C73C8E-5E5F-40D9-9F04-856E1D1E3283}"/>
          </ac:spMkLst>
        </pc:spChg>
      </pc:sldChg>
      <pc:sldChg chg="modSp mod">
        <pc:chgData name="daniel rosas" userId="e5df6e1d8e98c19f" providerId="LiveId" clId="{B5428726-34B6-4844-A8C9-5CCA252B3783}" dt="2021-08-19T02:51:48.574" v="2" actId="313"/>
        <pc:sldMkLst>
          <pc:docMk/>
          <pc:sldMk cId="974326186" sldId="276"/>
        </pc:sldMkLst>
        <pc:spChg chg="mod">
          <ac:chgData name="daniel rosas" userId="e5df6e1d8e98c19f" providerId="LiveId" clId="{B5428726-34B6-4844-A8C9-5CCA252B3783}" dt="2021-08-19T02:51:48.574" v="2" actId="313"/>
          <ac:spMkLst>
            <pc:docMk/>
            <pc:sldMk cId="974326186" sldId="276"/>
            <ac:spMk id="3" creationId="{5486EF00-6EF8-43A5-BB1C-2C31372CE72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377F4-7534-4ABE-81CC-6A8C0B711FD7}" type="doc">
      <dgm:prSet loTypeId="urn:microsoft.com/office/officeart/2005/8/layout/radial5" loCatId="cycle" qsTypeId="urn:microsoft.com/office/officeart/2005/8/quickstyle/simple5" qsCatId="simple" csTypeId="urn:microsoft.com/office/officeart/2005/8/colors/colorful4" csCatId="colorful" phldr="1"/>
      <dgm:spPr/>
      <dgm:t>
        <a:bodyPr/>
        <a:lstStyle/>
        <a:p>
          <a:endParaRPr lang="es-MX"/>
        </a:p>
      </dgm:t>
    </dgm:pt>
    <dgm:pt modelId="{02C75A42-D8C4-47D0-B446-D87BDAF92F6A}">
      <dgm:prSet phldrT="[Texto]" custT="1"/>
      <dgm:spPr/>
      <dgm:t>
        <a:bodyPr/>
        <a:lstStyle/>
        <a:p>
          <a:r>
            <a:rPr lang="es-MX" sz="1600" dirty="0"/>
            <a:t>Ecosistemas primarios</a:t>
          </a:r>
        </a:p>
      </dgm:t>
    </dgm:pt>
    <dgm:pt modelId="{CF608C76-6EAF-4071-8140-3E2442E8C86B}" type="parTrans" cxnId="{339107E3-969C-4DE8-BC71-93EFDB43D6D3}">
      <dgm:prSet/>
      <dgm:spPr/>
      <dgm:t>
        <a:bodyPr/>
        <a:lstStyle/>
        <a:p>
          <a:endParaRPr lang="es-MX" sz="1600"/>
        </a:p>
      </dgm:t>
    </dgm:pt>
    <dgm:pt modelId="{A86BD88E-7C2D-4BDF-BDC2-063D0117D7BD}" type="sibTrans" cxnId="{339107E3-969C-4DE8-BC71-93EFDB43D6D3}">
      <dgm:prSet/>
      <dgm:spPr/>
      <dgm:t>
        <a:bodyPr/>
        <a:lstStyle/>
        <a:p>
          <a:endParaRPr lang="es-MX" sz="1600"/>
        </a:p>
      </dgm:t>
    </dgm:pt>
    <dgm:pt modelId="{CB5507E8-D473-44F2-942D-233E66E11014}">
      <dgm:prSet phldrT="[Texto]" custT="1"/>
      <dgm:spPr/>
      <dgm:t>
        <a:bodyPr/>
        <a:lstStyle/>
        <a:p>
          <a:r>
            <a:rPr lang="es-MX" sz="1600" dirty="0"/>
            <a:t>Mucosa bucal </a:t>
          </a:r>
        </a:p>
      </dgm:t>
    </dgm:pt>
    <dgm:pt modelId="{76AD39E7-43CC-4CF1-9160-901984B4989C}" type="parTrans" cxnId="{5505AF86-C3EB-40F8-83B0-B5C6E5DC5ED6}">
      <dgm:prSet custT="1"/>
      <dgm:spPr/>
      <dgm:t>
        <a:bodyPr/>
        <a:lstStyle/>
        <a:p>
          <a:endParaRPr lang="es-MX" sz="1600"/>
        </a:p>
      </dgm:t>
    </dgm:pt>
    <dgm:pt modelId="{4D785315-EE67-4D4B-9A2D-DA21EC95B092}" type="sibTrans" cxnId="{5505AF86-C3EB-40F8-83B0-B5C6E5DC5ED6}">
      <dgm:prSet/>
      <dgm:spPr/>
      <dgm:t>
        <a:bodyPr/>
        <a:lstStyle/>
        <a:p>
          <a:endParaRPr lang="es-MX" sz="1600"/>
        </a:p>
      </dgm:t>
    </dgm:pt>
    <dgm:pt modelId="{BE6D4953-61A0-4B8C-B370-D3726A42B666}">
      <dgm:prSet phldrT="[Texto]" custT="1"/>
      <dgm:spPr/>
      <dgm:t>
        <a:bodyPr/>
        <a:lstStyle/>
        <a:p>
          <a:r>
            <a:rPr lang="es-MX" sz="1600" dirty="0"/>
            <a:t>Dientes</a:t>
          </a:r>
        </a:p>
      </dgm:t>
    </dgm:pt>
    <dgm:pt modelId="{EEF2E2DF-46A7-4184-AFFF-B1D70F0D652B}" type="parTrans" cxnId="{024B5D81-358A-4FD4-BC44-1C88270D9E66}">
      <dgm:prSet custT="1"/>
      <dgm:spPr/>
      <dgm:t>
        <a:bodyPr/>
        <a:lstStyle/>
        <a:p>
          <a:endParaRPr lang="es-MX" sz="1600"/>
        </a:p>
      </dgm:t>
    </dgm:pt>
    <dgm:pt modelId="{B24E5458-E6FB-4B4F-B0C4-459BFBD7DAE1}" type="sibTrans" cxnId="{024B5D81-358A-4FD4-BC44-1C88270D9E66}">
      <dgm:prSet/>
      <dgm:spPr/>
      <dgm:t>
        <a:bodyPr/>
        <a:lstStyle/>
        <a:p>
          <a:endParaRPr lang="es-MX" sz="1600"/>
        </a:p>
      </dgm:t>
    </dgm:pt>
    <dgm:pt modelId="{41368379-9A53-46D9-882E-F258000E9A2C}">
      <dgm:prSet phldrT="[Texto]" custT="1"/>
      <dgm:spPr/>
      <dgm:t>
        <a:bodyPr/>
        <a:lstStyle/>
        <a:p>
          <a:r>
            <a:rPr lang="es-MX" sz="1600" dirty="0"/>
            <a:t>Encía </a:t>
          </a:r>
        </a:p>
      </dgm:t>
    </dgm:pt>
    <dgm:pt modelId="{23C9D980-F3D8-4FDA-85A1-CE3099EB752A}" type="parTrans" cxnId="{B005D8A4-D647-4F6A-B222-92004B8988BB}">
      <dgm:prSet custT="1"/>
      <dgm:spPr/>
      <dgm:t>
        <a:bodyPr/>
        <a:lstStyle/>
        <a:p>
          <a:endParaRPr lang="es-MX" sz="1600"/>
        </a:p>
      </dgm:t>
    </dgm:pt>
    <dgm:pt modelId="{8658BCEC-2FF9-4962-986F-019CF2D8A224}" type="sibTrans" cxnId="{B005D8A4-D647-4F6A-B222-92004B8988BB}">
      <dgm:prSet/>
      <dgm:spPr/>
      <dgm:t>
        <a:bodyPr/>
        <a:lstStyle/>
        <a:p>
          <a:endParaRPr lang="es-MX" sz="1600"/>
        </a:p>
      </dgm:t>
    </dgm:pt>
    <dgm:pt modelId="{3088F007-5DE6-4B82-A468-A06253DDA945}">
      <dgm:prSet phldrT="[Texto]" custT="1"/>
      <dgm:spPr/>
      <dgm:t>
        <a:bodyPr/>
        <a:lstStyle/>
        <a:p>
          <a:r>
            <a:rPr lang="es-MX" sz="1600" dirty="0"/>
            <a:t>Materiales artificiales</a:t>
          </a:r>
        </a:p>
      </dgm:t>
    </dgm:pt>
    <dgm:pt modelId="{4D5E320B-D7D7-4B61-BCE9-A57D2028FB2D}" type="parTrans" cxnId="{1EBA8E90-A2B9-41C5-A5F6-A29E47E86185}">
      <dgm:prSet custT="1"/>
      <dgm:spPr/>
      <dgm:t>
        <a:bodyPr/>
        <a:lstStyle/>
        <a:p>
          <a:endParaRPr lang="es-MX" sz="1600"/>
        </a:p>
      </dgm:t>
    </dgm:pt>
    <dgm:pt modelId="{FC157167-657F-4494-84F9-5B1441FCA5FF}" type="sibTrans" cxnId="{1EBA8E90-A2B9-41C5-A5F6-A29E47E86185}">
      <dgm:prSet/>
      <dgm:spPr/>
      <dgm:t>
        <a:bodyPr/>
        <a:lstStyle/>
        <a:p>
          <a:endParaRPr lang="es-MX" sz="1600"/>
        </a:p>
      </dgm:t>
    </dgm:pt>
    <dgm:pt modelId="{404DD44B-BA0C-4CCA-9AE3-C2E24B781137}">
      <dgm:prSet custT="1"/>
      <dgm:spPr/>
      <dgm:t>
        <a:bodyPr/>
        <a:lstStyle/>
        <a:p>
          <a:r>
            <a:rPr lang="es-MX" sz="1600" dirty="0"/>
            <a:t>Lengua</a:t>
          </a:r>
        </a:p>
      </dgm:t>
    </dgm:pt>
    <dgm:pt modelId="{E1602DA0-9194-4F10-85D9-0EF6A039FEE4}" type="parTrans" cxnId="{3B7425F8-837B-4298-A73B-B6E33F0E1D65}">
      <dgm:prSet custT="1"/>
      <dgm:spPr/>
      <dgm:t>
        <a:bodyPr/>
        <a:lstStyle/>
        <a:p>
          <a:endParaRPr lang="es-MX" sz="1600"/>
        </a:p>
      </dgm:t>
    </dgm:pt>
    <dgm:pt modelId="{C7928D23-090B-42AF-946F-2EA177ADC619}" type="sibTrans" cxnId="{3B7425F8-837B-4298-A73B-B6E33F0E1D65}">
      <dgm:prSet/>
      <dgm:spPr/>
      <dgm:t>
        <a:bodyPr/>
        <a:lstStyle/>
        <a:p>
          <a:endParaRPr lang="es-MX" sz="1600"/>
        </a:p>
      </dgm:t>
    </dgm:pt>
    <dgm:pt modelId="{3F87BCD1-52B9-46C5-A300-991E24914B86}">
      <dgm:prSet custT="1"/>
      <dgm:spPr/>
      <dgm:t>
        <a:bodyPr/>
        <a:lstStyle/>
        <a:p>
          <a:r>
            <a:rPr lang="es-MX" sz="1600" dirty="0"/>
            <a:t>Saliva </a:t>
          </a:r>
        </a:p>
      </dgm:t>
    </dgm:pt>
    <dgm:pt modelId="{9C2C4F8E-2D90-4927-B401-0C93942661F2}" type="parTrans" cxnId="{F7C31D03-AAF4-49AB-B377-CB1A073E9211}">
      <dgm:prSet custT="1"/>
      <dgm:spPr/>
      <dgm:t>
        <a:bodyPr/>
        <a:lstStyle/>
        <a:p>
          <a:endParaRPr lang="es-MX" sz="1600"/>
        </a:p>
      </dgm:t>
    </dgm:pt>
    <dgm:pt modelId="{E3E831F9-12FB-4D87-BF6A-D02AC81B2689}" type="sibTrans" cxnId="{F7C31D03-AAF4-49AB-B377-CB1A073E9211}">
      <dgm:prSet/>
      <dgm:spPr/>
      <dgm:t>
        <a:bodyPr/>
        <a:lstStyle/>
        <a:p>
          <a:endParaRPr lang="es-MX" sz="1600"/>
        </a:p>
      </dgm:t>
    </dgm:pt>
    <dgm:pt modelId="{1A556AAB-38A8-4BD9-80AB-42CDBB66EE79}" type="pres">
      <dgm:prSet presAssocID="{7D3377F4-7534-4ABE-81CC-6A8C0B711FD7}" presName="Name0" presStyleCnt="0">
        <dgm:presLayoutVars>
          <dgm:chMax val="1"/>
          <dgm:dir/>
          <dgm:animLvl val="ctr"/>
          <dgm:resizeHandles val="exact"/>
        </dgm:presLayoutVars>
      </dgm:prSet>
      <dgm:spPr/>
    </dgm:pt>
    <dgm:pt modelId="{30047621-861A-49B8-9E97-F5B3298B3EAE}" type="pres">
      <dgm:prSet presAssocID="{02C75A42-D8C4-47D0-B446-D87BDAF92F6A}" presName="centerShape" presStyleLbl="node0" presStyleIdx="0" presStyleCnt="1"/>
      <dgm:spPr/>
    </dgm:pt>
    <dgm:pt modelId="{1D3EBA4E-19DF-4B7F-932E-BED25F2AF66C}" type="pres">
      <dgm:prSet presAssocID="{76AD39E7-43CC-4CF1-9160-901984B4989C}" presName="parTrans" presStyleLbl="sibTrans2D1" presStyleIdx="0" presStyleCnt="6"/>
      <dgm:spPr/>
    </dgm:pt>
    <dgm:pt modelId="{38A7CC87-BA58-4CEA-9E0E-B2FEB9D145A0}" type="pres">
      <dgm:prSet presAssocID="{76AD39E7-43CC-4CF1-9160-901984B4989C}" presName="connectorText" presStyleLbl="sibTrans2D1" presStyleIdx="0" presStyleCnt="6"/>
      <dgm:spPr/>
    </dgm:pt>
    <dgm:pt modelId="{6807E000-88A3-48FE-9C69-41D7B098D0F7}" type="pres">
      <dgm:prSet presAssocID="{CB5507E8-D473-44F2-942D-233E66E11014}" presName="node" presStyleLbl="node1" presStyleIdx="0" presStyleCnt="6">
        <dgm:presLayoutVars>
          <dgm:bulletEnabled val="1"/>
        </dgm:presLayoutVars>
      </dgm:prSet>
      <dgm:spPr/>
    </dgm:pt>
    <dgm:pt modelId="{35215C68-1717-4612-B766-7DD109279054}" type="pres">
      <dgm:prSet presAssocID="{EEF2E2DF-46A7-4184-AFFF-B1D70F0D652B}" presName="parTrans" presStyleLbl="sibTrans2D1" presStyleIdx="1" presStyleCnt="6"/>
      <dgm:spPr/>
    </dgm:pt>
    <dgm:pt modelId="{0B606AB6-2AEB-4964-9000-A9F652EDACAE}" type="pres">
      <dgm:prSet presAssocID="{EEF2E2DF-46A7-4184-AFFF-B1D70F0D652B}" presName="connectorText" presStyleLbl="sibTrans2D1" presStyleIdx="1" presStyleCnt="6"/>
      <dgm:spPr/>
    </dgm:pt>
    <dgm:pt modelId="{73050CB9-FD90-448B-9884-24FF9D5FABCC}" type="pres">
      <dgm:prSet presAssocID="{BE6D4953-61A0-4B8C-B370-D3726A42B666}" presName="node" presStyleLbl="node1" presStyleIdx="1" presStyleCnt="6">
        <dgm:presLayoutVars>
          <dgm:bulletEnabled val="1"/>
        </dgm:presLayoutVars>
      </dgm:prSet>
      <dgm:spPr/>
    </dgm:pt>
    <dgm:pt modelId="{FE1E719C-350D-4175-A36A-43A92EFEE432}" type="pres">
      <dgm:prSet presAssocID="{23C9D980-F3D8-4FDA-85A1-CE3099EB752A}" presName="parTrans" presStyleLbl="sibTrans2D1" presStyleIdx="2" presStyleCnt="6"/>
      <dgm:spPr/>
    </dgm:pt>
    <dgm:pt modelId="{FEB87683-D081-4EB1-BA68-3E7CC8F81D41}" type="pres">
      <dgm:prSet presAssocID="{23C9D980-F3D8-4FDA-85A1-CE3099EB752A}" presName="connectorText" presStyleLbl="sibTrans2D1" presStyleIdx="2" presStyleCnt="6"/>
      <dgm:spPr/>
    </dgm:pt>
    <dgm:pt modelId="{BF3CC256-9F6D-4E43-A5A3-34E96A82EA99}" type="pres">
      <dgm:prSet presAssocID="{41368379-9A53-46D9-882E-F258000E9A2C}" presName="node" presStyleLbl="node1" presStyleIdx="2" presStyleCnt="6">
        <dgm:presLayoutVars>
          <dgm:bulletEnabled val="1"/>
        </dgm:presLayoutVars>
      </dgm:prSet>
      <dgm:spPr/>
    </dgm:pt>
    <dgm:pt modelId="{7F87CA1C-E4AC-40B0-B2D3-DD572665AA44}" type="pres">
      <dgm:prSet presAssocID="{4D5E320B-D7D7-4B61-BCE9-A57D2028FB2D}" presName="parTrans" presStyleLbl="sibTrans2D1" presStyleIdx="3" presStyleCnt="6"/>
      <dgm:spPr/>
    </dgm:pt>
    <dgm:pt modelId="{63D7BADA-AD2F-48D6-A5DB-E95CD220022A}" type="pres">
      <dgm:prSet presAssocID="{4D5E320B-D7D7-4B61-BCE9-A57D2028FB2D}" presName="connectorText" presStyleLbl="sibTrans2D1" presStyleIdx="3" presStyleCnt="6"/>
      <dgm:spPr/>
    </dgm:pt>
    <dgm:pt modelId="{ED872DC6-6747-4C21-B811-C477DE573953}" type="pres">
      <dgm:prSet presAssocID="{3088F007-5DE6-4B82-A468-A06253DDA945}" presName="node" presStyleLbl="node1" presStyleIdx="3" presStyleCnt="6">
        <dgm:presLayoutVars>
          <dgm:bulletEnabled val="1"/>
        </dgm:presLayoutVars>
      </dgm:prSet>
      <dgm:spPr/>
    </dgm:pt>
    <dgm:pt modelId="{BB1C3924-5EDF-403B-AF96-DE9C6BA2AABA}" type="pres">
      <dgm:prSet presAssocID="{E1602DA0-9194-4F10-85D9-0EF6A039FEE4}" presName="parTrans" presStyleLbl="sibTrans2D1" presStyleIdx="4" presStyleCnt="6"/>
      <dgm:spPr/>
    </dgm:pt>
    <dgm:pt modelId="{A04C628F-1DAC-4645-9E80-86AC0569233B}" type="pres">
      <dgm:prSet presAssocID="{E1602DA0-9194-4F10-85D9-0EF6A039FEE4}" presName="connectorText" presStyleLbl="sibTrans2D1" presStyleIdx="4" presStyleCnt="6"/>
      <dgm:spPr/>
    </dgm:pt>
    <dgm:pt modelId="{A3A9EDF5-ACED-44E0-9669-61D18768F0A2}" type="pres">
      <dgm:prSet presAssocID="{404DD44B-BA0C-4CCA-9AE3-C2E24B781137}" presName="node" presStyleLbl="node1" presStyleIdx="4" presStyleCnt="6">
        <dgm:presLayoutVars>
          <dgm:bulletEnabled val="1"/>
        </dgm:presLayoutVars>
      </dgm:prSet>
      <dgm:spPr/>
    </dgm:pt>
    <dgm:pt modelId="{80522705-618A-42A4-B002-7D6E7B78DF4F}" type="pres">
      <dgm:prSet presAssocID="{9C2C4F8E-2D90-4927-B401-0C93942661F2}" presName="parTrans" presStyleLbl="sibTrans2D1" presStyleIdx="5" presStyleCnt="6"/>
      <dgm:spPr/>
    </dgm:pt>
    <dgm:pt modelId="{74229E1D-70BF-403F-8C94-B94E506F071F}" type="pres">
      <dgm:prSet presAssocID="{9C2C4F8E-2D90-4927-B401-0C93942661F2}" presName="connectorText" presStyleLbl="sibTrans2D1" presStyleIdx="5" presStyleCnt="6"/>
      <dgm:spPr/>
    </dgm:pt>
    <dgm:pt modelId="{F3BA52A3-D156-4931-9556-F6FDD8EF2360}" type="pres">
      <dgm:prSet presAssocID="{3F87BCD1-52B9-46C5-A300-991E24914B86}" presName="node" presStyleLbl="node1" presStyleIdx="5" presStyleCnt="6">
        <dgm:presLayoutVars>
          <dgm:bulletEnabled val="1"/>
        </dgm:presLayoutVars>
      </dgm:prSet>
      <dgm:spPr/>
    </dgm:pt>
  </dgm:ptLst>
  <dgm:cxnLst>
    <dgm:cxn modelId="{F7C31D03-AAF4-49AB-B377-CB1A073E9211}" srcId="{02C75A42-D8C4-47D0-B446-D87BDAF92F6A}" destId="{3F87BCD1-52B9-46C5-A300-991E24914B86}" srcOrd="5" destOrd="0" parTransId="{9C2C4F8E-2D90-4927-B401-0C93942661F2}" sibTransId="{E3E831F9-12FB-4D87-BF6A-D02AC81B2689}"/>
    <dgm:cxn modelId="{BFB8500B-0EC1-4BE9-B355-C56BF78D6364}" type="presOf" srcId="{41368379-9A53-46D9-882E-F258000E9A2C}" destId="{BF3CC256-9F6D-4E43-A5A3-34E96A82EA99}" srcOrd="0" destOrd="0" presId="urn:microsoft.com/office/officeart/2005/8/layout/radial5"/>
    <dgm:cxn modelId="{E406753C-0C85-483A-8E48-2D5C4CA43977}" type="presOf" srcId="{E1602DA0-9194-4F10-85D9-0EF6A039FEE4}" destId="{A04C628F-1DAC-4645-9E80-86AC0569233B}" srcOrd="1" destOrd="0" presId="urn:microsoft.com/office/officeart/2005/8/layout/radial5"/>
    <dgm:cxn modelId="{05C8323F-271E-44E2-86C0-DBC0A2BFC7F3}" type="presOf" srcId="{02C75A42-D8C4-47D0-B446-D87BDAF92F6A}" destId="{30047621-861A-49B8-9E97-F5B3298B3EAE}" srcOrd="0" destOrd="0" presId="urn:microsoft.com/office/officeart/2005/8/layout/radial5"/>
    <dgm:cxn modelId="{D394665B-8801-439D-915E-CD82C6139CB5}" type="presOf" srcId="{4D5E320B-D7D7-4B61-BCE9-A57D2028FB2D}" destId="{7F87CA1C-E4AC-40B0-B2D3-DD572665AA44}" srcOrd="0" destOrd="0" presId="urn:microsoft.com/office/officeart/2005/8/layout/radial5"/>
    <dgm:cxn modelId="{48C1E15E-4AC4-4F05-896A-5F8408F651CC}" type="presOf" srcId="{9C2C4F8E-2D90-4927-B401-0C93942661F2}" destId="{80522705-618A-42A4-B002-7D6E7B78DF4F}" srcOrd="0" destOrd="0" presId="urn:microsoft.com/office/officeart/2005/8/layout/radial5"/>
    <dgm:cxn modelId="{2DCD9F61-4827-423D-91F8-453D30307A0F}" type="presOf" srcId="{E1602DA0-9194-4F10-85D9-0EF6A039FEE4}" destId="{BB1C3924-5EDF-403B-AF96-DE9C6BA2AABA}" srcOrd="0" destOrd="0" presId="urn:microsoft.com/office/officeart/2005/8/layout/radial5"/>
    <dgm:cxn modelId="{B5B27E4A-1465-4AF7-8315-0FEC8081B60F}" type="presOf" srcId="{7D3377F4-7534-4ABE-81CC-6A8C0B711FD7}" destId="{1A556AAB-38A8-4BD9-80AB-42CDBB66EE79}" srcOrd="0" destOrd="0" presId="urn:microsoft.com/office/officeart/2005/8/layout/radial5"/>
    <dgm:cxn modelId="{AEC89A4C-9111-4E20-AB5B-33840C44198B}" type="presOf" srcId="{EEF2E2DF-46A7-4184-AFFF-B1D70F0D652B}" destId="{0B606AB6-2AEB-4964-9000-A9F652EDACAE}" srcOrd="1" destOrd="0" presId="urn:microsoft.com/office/officeart/2005/8/layout/radial5"/>
    <dgm:cxn modelId="{CD7FBB4C-2DBC-4F91-8E72-E8D6E12BA692}" type="presOf" srcId="{76AD39E7-43CC-4CF1-9160-901984B4989C}" destId="{1D3EBA4E-19DF-4B7F-932E-BED25F2AF66C}" srcOrd="0" destOrd="0" presId="urn:microsoft.com/office/officeart/2005/8/layout/radial5"/>
    <dgm:cxn modelId="{541E0D76-2CA1-4CC6-AECB-48CB5A2A8162}" type="presOf" srcId="{23C9D980-F3D8-4FDA-85A1-CE3099EB752A}" destId="{FE1E719C-350D-4175-A36A-43A92EFEE432}" srcOrd="0" destOrd="0" presId="urn:microsoft.com/office/officeart/2005/8/layout/radial5"/>
    <dgm:cxn modelId="{0563D056-3CC8-4D23-AD2A-077C3BEA2B29}" type="presOf" srcId="{404DD44B-BA0C-4CCA-9AE3-C2E24B781137}" destId="{A3A9EDF5-ACED-44E0-9669-61D18768F0A2}" srcOrd="0" destOrd="0" presId="urn:microsoft.com/office/officeart/2005/8/layout/radial5"/>
    <dgm:cxn modelId="{11CCA657-4850-402A-BDCA-80AFD2991281}" type="presOf" srcId="{3F87BCD1-52B9-46C5-A300-991E24914B86}" destId="{F3BA52A3-D156-4931-9556-F6FDD8EF2360}" srcOrd="0" destOrd="0" presId="urn:microsoft.com/office/officeart/2005/8/layout/radial5"/>
    <dgm:cxn modelId="{024B5D81-358A-4FD4-BC44-1C88270D9E66}" srcId="{02C75A42-D8C4-47D0-B446-D87BDAF92F6A}" destId="{BE6D4953-61A0-4B8C-B370-D3726A42B666}" srcOrd="1" destOrd="0" parTransId="{EEF2E2DF-46A7-4184-AFFF-B1D70F0D652B}" sibTransId="{B24E5458-E6FB-4B4F-B0C4-459BFBD7DAE1}"/>
    <dgm:cxn modelId="{49D12785-350A-4A39-B259-83838A7582AA}" type="presOf" srcId="{CB5507E8-D473-44F2-942D-233E66E11014}" destId="{6807E000-88A3-48FE-9C69-41D7B098D0F7}" srcOrd="0" destOrd="0" presId="urn:microsoft.com/office/officeart/2005/8/layout/radial5"/>
    <dgm:cxn modelId="{5505AF86-C3EB-40F8-83B0-B5C6E5DC5ED6}" srcId="{02C75A42-D8C4-47D0-B446-D87BDAF92F6A}" destId="{CB5507E8-D473-44F2-942D-233E66E11014}" srcOrd="0" destOrd="0" parTransId="{76AD39E7-43CC-4CF1-9160-901984B4989C}" sibTransId="{4D785315-EE67-4D4B-9A2D-DA21EC95B092}"/>
    <dgm:cxn modelId="{1EBA8E90-A2B9-41C5-A5F6-A29E47E86185}" srcId="{02C75A42-D8C4-47D0-B446-D87BDAF92F6A}" destId="{3088F007-5DE6-4B82-A468-A06253DDA945}" srcOrd="3" destOrd="0" parTransId="{4D5E320B-D7D7-4B61-BCE9-A57D2028FB2D}" sibTransId="{FC157167-657F-4494-84F9-5B1441FCA5FF}"/>
    <dgm:cxn modelId="{1B7070A1-DF59-4522-BF2C-6771F4F68073}" type="presOf" srcId="{76AD39E7-43CC-4CF1-9160-901984B4989C}" destId="{38A7CC87-BA58-4CEA-9E0E-B2FEB9D145A0}" srcOrd="1" destOrd="0" presId="urn:microsoft.com/office/officeart/2005/8/layout/radial5"/>
    <dgm:cxn modelId="{B005D8A4-D647-4F6A-B222-92004B8988BB}" srcId="{02C75A42-D8C4-47D0-B446-D87BDAF92F6A}" destId="{41368379-9A53-46D9-882E-F258000E9A2C}" srcOrd="2" destOrd="0" parTransId="{23C9D980-F3D8-4FDA-85A1-CE3099EB752A}" sibTransId="{8658BCEC-2FF9-4962-986F-019CF2D8A224}"/>
    <dgm:cxn modelId="{615AF3B5-4043-480D-8BA2-A575E1640966}" type="presOf" srcId="{3088F007-5DE6-4B82-A468-A06253DDA945}" destId="{ED872DC6-6747-4C21-B811-C477DE573953}" srcOrd="0" destOrd="0" presId="urn:microsoft.com/office/officeart/2005/8/layout/radial5"/>
    <dgm:cxn modelId="{D0C86EC3-D43C-4900-8D23-50E1921F3A1B}" type="presOf" srcId="{BE6D4953-61A0-4B8C-B370-D3726A42B666}" destId="{73050CB9-FD90-448B-9884-24FF9D5FABCC}" srcOrd="0" destOrd="0" presId="urn:microsoft.com/office/officeart/2005/8/layout/radial5"/>
    <dgm:cxn modelId="{E1A008CA-454C-4544-BED3-80422DCC9EAF}" type="presOf" srcId="{9C2C4F8E-2D90-4927-B401-0C93942661F2}" destId="{74229E1D-70BF-403F-8C94-B94E506F071F}" srcOrd="1" destOrd="0" presId="urn:microsoft.com/office/officeart/2005/8/layout/radial5"/>
    <dgm:cxn modelId="{0DCF10CD-4802-4856-8BE5-48B9B1D66E5D}" type="presOf" srcId="{4D5E320B-D7D7-4B61-BCE9-A57D2028FB2D}" destId="{63D7BADA-AD2F-48D6-A5DB-E95CD220022A}" srcOrd="1" destOrd="0" presId="urn:microsoft.com/office/officeart/2005/8/layout/radial5"/>
    <dgm:cxn modelId="{339107E3-969C-4DE8-BC71-93EFDB43D6D3}" srcId="{7D3377F4-7534-4ABE-81CC-6A8C0B711FD7}" destId="{02C75A42-D8C4-47D0-B446-D87BDAF92F6A}" srcOrd="0" destOrd="0" parTransId="{CF608C76-6EAF-4071-8140-3E2442E8C86B}" sibTransId="{A86BD88E-7C2D-4BDF-BDC2-063D0117D7BD}"/>
    <dgm:cxn modelId="{4D621FEE-2FF0-4573-88D1-60A97538234E}" type="presOf" srcId="{EEF2E2DF-46A7-4184-AFFF-B1D70F0D652B}" destId="{35215C68-1717-4612-B766-7DD109279054}" srcOrd="0" destOrd="0" presId="urn:microsoft.com/office/officeart/2005/8/layout/radial5"/>
    <dgm:cxn modelId="{3B7425F8-837B-4298-A73B-B6E33F0E1D65}" srcId="{02C75A42-D8C4-47D0-B446-D87BDAF92F6A}" destId="{404DD44B-BA0C-4CCA-9AE3-C2E24B781137}" srcOrd="4" destOrd="0" parTransId="{E1602DA0-9194-4F10-85D9-0EF6A039FEE4}" sibTransId="{C7928D23-090B-42AF-946F-2EA177ADC619}"/>
    <dgm:cxn modelId="{0D8555FD-4345-4B2C-A0E0-6E3F3D0A7971}" type="presOf" srcId="{23C9D980-F3D8-4FDA-85A1-CE3099EB752A}" destId="{FEB87683-D081-4EB1-BA68-3E7CC8F81D41}" srcOrd="1" destOrd="0" presId="urn:microsoft.com/office/officeart/2005/8/layout/radial5"/>
    <dgm:cxn modelId="{900C5244-ED77-4EA0-9573-B4B97EA02BCF}" type="presParOf" srcId="{1A556AAB-38A8-4BD9-80AB-42CDBB66EE79}" destId="{30047621-861A-49B8-9E97-F5B3298B3EAE}" srcOrd="0" destOrd="0" presId="urn:microsoft.com/office/officeart/2005/8/layout/radial5"/>
    <dgm:cxn modelId="{64B8C8F0-052A-4626-A151-51AE32FAAE74}" type="presParOf" srcId="{1A556AAB-38A8-4BD9-80AB-42CDBB66EE79}" destId="{1D3EBA4E-19DF-4B7F-932E-BED25F2AF66C}" srcOrd="1" destOrd="0" presId="urn:microsoft.com/office/officeart/2005/8/layout/radial5"/>
    <dgm:cxn modelId="{7C3674BB-8C1B-4739-9C11-6A187E2336E0}" type="presParOf" srcId="{1D3EBA4E-19DF-4B7F-932E-BED25F2AF66C}" destId="{38A7CC87-BA58-4CEA-9E0E-B2FEB9D145A0}" srcOrd="0" destOrd="0" presId="urn:microsoft.com/office/officeart/2005/8/layout/radial5"/>
    <dgm:cxn modelId="{495CC759-4506-4E8B-99A8-A6077EE5E72B}" type="presParOf" srcId="{1A556AAB-38A8-4BD9-80AB-42CDBB66EE79}" destId="{6807E000-88A3-48FE-9C69-41D7B098D0F7}" srcOrd="2" destOrd="0" presId="urn:microsoft.com/office/officeart/2005/8/layout/radial5"/>
    <dgm:cxn modelId="{3645EE91-00C1-485B-BFB3-A2D742A11D5D}" type="presParOf" srcId="{1A556AAB-38A8-4BD9-80AB-42CDBB66EE79}" destId="{35215C68-1717-4612-B766-7DD109279054}" srcOrd="3" destOrd="0" presId="urn:microsoft.com/office/officeart/2005/8/layout/radial5"/>
    <dgm:cxn modelId="{C4698AFB-A275-4B9C-AE61-D5C4FFAA6253}" type="presParOf" srcId="{35215C68-1717-4612-B766-7DD109279054}" destId="{0B606AB6-2AEB-4964-9000-A9F652EDACAE}" srcOrd="0" destOrd="0" presId="urn:microsoft.com/office/officeart/2005/8/layout/radial5"/>
    <dgm:cxn modelId="{0849F9D9-13D3-4561-A693-DB6FCF3A9545}" type="presParOf" srcId="{1A556AAB-38A8-4BD9-80AB-42CDBB66EE79}" destId="{73050CB9-FD90-448B-9884-24FF9D5FABCC}" srcOrd="4" destOrd="0" presId="urn:microsoft.com/office/officeart/2005/8/layout/radial5"/>
    <dgm:cxn modelId="{56B2371C-53A1-4E33-8408-49F9EBB4F30D}" type="presParOf" srcId="{1A556AAB-38A8-4BD9-80AB-42CDBB66EE79}" destId="{FE1E719C-350D-4175-A36A-43A92EFEE432}" srcOrd="5" destOrd="0" presId="urn:microsoft.com/office/officeart/2005/8/layout/radial5"/>
    <dgm:cxn modelId="{A5C59211-B267-43F5-8BB7-4754231AEE90}" type="presParOf" srcId="{FE1E719C-350D-4175-A36A-43A92EFEE432}" destId="{FEB87683-D081-4EB1-BA68-3E7CC8F81D41}" srcOrd="0" destOrd="0" presId="urn:microsoft.com/office/officeart/2005/8/layout/radial5"/>
    <dgm:cxn modelId="{877E3D26-A34F-4611-94E4-A504C691111F}" type="presParOf" srcId="{1A556AAB-38A8-4BD9-80AB-42CDBB66EE79}" destId="{BF3CC256-9F6D-4E43-A5A3-34E96A82EA99}" srcOrd="6" destOrd="0" presId="urn:microsoft.com/office/officeart/2005/8/layout/radial5"/>
    <dgm:cxn modelId="{8BF67FC9-C2E2-46F7-A333-BDB17A085C85}" type="presParOf" srcId="{1A556AAB-38A8-4BD9-80AB-42CDBB66EE79}" destId="{7F87CA1C-E4AC-40B0-B2D3-DD572665AA44}" srcOrd="7" destOrd="0" presId="urn:microsoft.com/office/officeart/2005/8/layout/radial5"/>
    <dgm:cxn modelId="{A3C42EF3-95C6-43FF-AC46-8F97F52D15ED}" type="presParOf" srcId="{7F87CA1C-E4AC-40B0-B2D3-DD572665AA44}" destId="{63D7BADA-AD2F-48D6-A5DB-E95CD220022A}" srcOrd="0" destOrd="0" presId="urn:microsoft.com/office/officeart/2005/8/layout/radial5"/>
    <dgm:cxn modelId="{A66D2470-E5A5-4CCB-9B07-4346FD2B921A}" type="presParOf" srcId="{1A556AAB-38A8-4BD9-80AB-42CDBB66EE79}" destId="{ED872DC6-6747-4C21-B811-C477DE573953}" srcOrd="8" destOrd="0" presId="urn:microsoft.com/office/officeart/2005/8/layout/radial5"/>
    <dgm:cxn modelId="{B54AA040-34E4-4E07-9EF8-307579022BD3}" type="presParOf" srcId="{1A556AAB-38A8-4BD9-80AB-42CDBB66EE79}" destId="{BB1C3924-5EDF-403B-AF96-DE9C6BA2AABA}" srcOrd="9" destOrd="0" presId="urn:microsoft.com/office/officeart/2005/8/layout/radial5"/>
    <dgm:cxn modelId="{DE83E103-3908-4ABB-A391-8D58119D29FC}" type="presParOf" srcId="{BB1C3924-5EDF-403B-AF96-DE9C6BA2AABA}" destId="{A04C628F-1DAC-4645-9E80-86AC0569233B}" srcOrd="0" destOrd="0" presId="urn:microsoft.com/office/officeart/2005/8/layout/radial5"/>
    <dgm:cxn modelId="{E314F7CC-408E-49D7-BE69-5B81974D03C3}" type="presParOf" srcId="{1A556AAB-38A8-4BD9-80AB-42CDBB66EE79}" destId="{A3A9EDF5-ACED-44E0-9669-61D18768F0A2}" srcOrd="10" destOrd="0" presId="urn:microsoft.com/office/officeart/2005/8/layout/radial5"/>
    <dgm:cxn modelId="{A8EDF96D-E730-4AF6-9AB7-575631870E44}" type="presParOf" srcId="{1A556AAB-38A8-4BD9-80AB-42CDBB66EE79}" destId="{80522705-618A-42A4-B002-7D6E7B78DF4F}" srcOrd="11" destOrd="0" presId="urn:microsoft.com/office/officeart/2005/8/layout/radial5"/>
    <dgm:cxn modelId="{FFA31BCD-83D3-4AC0-B911-63C99B725DC9}" type="presParOf" srcId="{80522705-618A-42A4-B002-7D6E7B78DF4F}" destId="{74229E1D-70BF-403F-8C94-B94E506F071F}" srcOrd="0" destOrd="0" presId="urn:microsoft.com/office/officeart/2005/8/layout/radial5"/>
    <dgm:cxn modelId="{15C36784-56A6-4B5A-A261-777852A55615}" type="presParOf" srcId="{1A556AAB-38A8-4BD9-80AB-42CDBB66EE79}" destId="{F3BA52A3-D156-4931-9556-F6FDD8EF2360}"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47621-861A-49B8-9E97-F5B3298B3EAE}">
      <dsp:nvSpPr>
        <dsp:cNvPr id="0" name=""/>
        <dsp:cNvSpPr/>
      </dsp:nvSpPr>
      <dsp:spPr>
        <a:xfrm>
          <a:off x="3674575" y="2196589"/>
          <a:ext cx="1567354" cy="1567354"/>
        </a:xfrm>
        <a:prstGeom prst="ellipse">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dirty="0"/>
            <a:t>Ecosistemas primarios</a:t>
          </a:r>
        </a:p>
      </dsp:txBody>
      <dsp:txXfrm>
        <a:off x="3904109" y="2426123"/>
        <a:ext cx="1108286" cy="1108286"/>
      </dsp:txXfrm>
    </dsp:sp>
    <dsp:sp modelId="{1D3EBA4E-19DF-4B7F-932E-BED25F2AF66C}">
      <dsp:nvSpPr>
        <dsp:cNvPr id="0" name=""/>
        <dsp:cNvSpPr/>
      </dsp:nvSpPr>
      <dsp:spPr>
        <a:xfrm rot="16200000">
          <a:off x="4292341" y="1626490"/>
          <a:ext cx="331822" cy="532900"/>
        </a:xfrm>
        <a:prstGeom prst="rightArrow">
          <a:avLst>
            <a:gd name="adj1" fmla="val 60000"/>
            <a:gd name="adj2" fmla="val 50000"/>
          </a:avLst>
        </a:prstGeom>
        <a:gradFill rotWithShape="0">
          <a:gsLst>
            <a:gs pos="0">
              <a:schemeClr val="accent4">
                <a:hueOff val="0"/>
                <a:satOff val="0"/>
                <a:lumOff val="0"/>
                <a:alphaOff val="0"/>
              </a:schemeClr>
            </a:gs>
            <a:gs pos="90000">
              <a:schemeClr val="accent4">
                <a:hueOff val="0"/>
                <a:satOff val="0"/>
                <a:lumOff val="0"/>
                <a:alphaOff val="0"/>
                <a:shade val="100000"/>
                <a:satMod val="105000"/>
              </a:schemeClr>
            </a:gs>
            <a:gs pos="100000">
              <a:schemeClr val="accent4">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4342115" y="1782844"/>
        <a:ext cx="232275" cy="319740"/>
      </dsp:txXfrm>
    </dsp:sp>
    <dsp:sp modelId="{6807E000-88A3-48FE-9C69-41D7B098D0F7}">
      <dsp:nvSpPr>
        <dsp:cNvPr id="0" name=""/>
        <dsp:cNvSpPr/>
      </dsp:nvSpPr>
      <dsp:spPr>
        <a:xfrm>
          <a:off x="3674575" y="3155"/>
          <a:ext cx="1567354" cy="1567354"/>
        </a:xfrm>
        <a:prstGeom prst="ellipse">
          <a:avLst/>
        </a:prstGeom>
        <a:gradFill rotWithShape="0">
          <a:gsLst>
            <a:gs pos="0">
              <a:schemeClr val="accent4">
                <a:hueOff val="0"/>
                <a:satOff val="0"/>
                <a:lumOff val="0"/>
                <a:alphaOff val="0"/>
              </a:schemeClr>
            </a:gs>
            <a:gs pos="90000">
              <a:schemeClr val="accent4">
                <a:hueOff val="0"/>
                <a:satOff val="0"/>
                <a:lumOff val="0"/>
                <a:alphaOff val="0"/>
                <a:shade val="100000"/>
                <a:satMod val="105000"/>
              </a:schemeClr>
            </a:gs>
            <a:gs pos="100000">
              <a:schemeClr val="accent4">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dirty="0"/>
            <a:t>Mucosa bucal </a:t>
          </a:r>
        </a:p>
      </dsp:txBody>
      <dsp:txXfrm>
        <a:off x="3904109" y="232689"/>
        <a:ext cx="1108286" cy="1108286"/>
      </dsp:txXfrm>
    </dsp:sp>
    <dsp:sp modelId="{35215C68-1717-4612-B766-7DD109279054}">
      <dsp:nvSpPr>
        <dsp:cNvPr id="0" name=""/>
        <dsp:cNvSpPr/>
      </dsp:nvSpPr>
      <dsp:spPr>
        <a:xfrm rot="19800000">
          <a:off x="5233993" y="2170153"/>
          <a:ext cx="331822" cy="532900"/>
        </a:xfrm>
        <a:prstGeom prst="rightArrow">
          <a:avLst>
            <a:gd name="adj1" fmla="val 60000"/>
            <a:gd name="adj2" fmla="val 50000"/>
          </a:avLst>
        </a:prstGeom>
        <a:gradFill rotWithShape="0">
          <a:gsLst>
            <a:gs pos="0">
              <a:schemeClr val="accent4">
                <a:hueOff val="-892954"/>
                <a:satOff val="5380"/>
                <a:lumOff val="431"/>
                <a:alphaOff val="0"/>
              </a:schemeClr>
            </a:gs>
            <a:gs pos="90000">
              <a:schemeClr val="accent4">
                <a:hueOff val="-892954"/>
                <a:satOff val="5380"/>
                <a:lumOff val="431"/>
                <a:alphaOff val="0"/>
                <a:shade val="100000"/>
                <a:satMod val="105000"/>
              </a:schemeClr>
            </a:gs>
            <a:gs pos="100000">
              <a:schemeClr val="accent4">
                <a:hueOff val="-892954"/>
                <a:satOff val="5380"/>
                <a:lumOff val="431"/>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892954"/>
              <a:satOff val="5380"/>
              <a:lumOff val="431"/>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5240661" y="2301620"/>
        <a:ext cx="232275" cy="319740"/>
      </dsp:txXfrm>
    </dsp:sp>
    <dsp:sp modelId="{73050CB9-FD90-448B-9884-24FF9D5FABCC}">
      <dsp:nvSpPr>
        <dsp:cNvPr id="0" name=""/>
        <dsp:cNvSpPr/>
      </dsp:nvSpPr>
      <dsp:spPr>
        <a:xfrm>
          <a:off x="5574144" y="1099872"/>
          <a:ext cx="1567354" cy="1567354"/>
        </a:xfrm>
        <a:prstGeom prst="ellipse">
          <a:avLst/>
        </a:prstGeom>
        <a:gradFill rotWithShape="0">
          <a:gsLst>
            <a:gs pos="0">
              <a:schemeClr val="accent4">
                <a:hueOff val="-892954"/>
                <a:satOff val="5380"/>
                <a:lumOff val="431"/>
                <a:alphaOff val="0"/>
              </a:schemeClr>
            </a:gs>
            <a:gs pos="90000">
              <a:schemeClr val="accent4">
                <a:hueOff val="-892954"/>
                <a:satOff val="5380"/>
                <a:lumOff val="431"/>
                <a:alphaOff val="0"/>
                <a:shade val="100000"/>
                <a:satMod val="105000"/>
              </a:schemeClr>
            </a:gs>
            <a:gs pos="100000">
              <a:schemeClr val="accent4">
                <a:hueOff val="-892954"/>
                <a:satOff val="5380"/>
                <a:lumOff val="431"/>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892954"/>
              <a:satOff val="5380"/>
              <a:lumOff val="431"/>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dirty="0"/>
            <a:t>Dientes</a:t>
          </a:r>
        </a:p>
      </dsp:txBody>
      <dsp:txXfrm>
        <a:off x="5803678" y="1329406"/>
        <a:ext cx="1108286" cy="1108286"/>
      </dsp:txXfrm>
    </dsp:sp>
    <dsp:sp modelId="{FE1E719C-350D-4175-A36A-43A92EFEE432}">
      <dsp:nvSpPr>
        <dsp:cNvPr id="0" name=""/>
        <dsp:cNvSpPr/>
      </dsp:nvSpPr>
      <dsp:spPr>
        <a:xfrm rot="1800000">
          <a:off x="5233993" y="3257479"/>
          <a:ext cx="331822" cy="532900"/>
        </a:xfrm>
        <a:prstGeom prst="rightArrow">
          <a:avLst>
            <a:gd name="adj1" fmla="val 60000"/>
            <a:gd name="adj2" fmla="val 50000"/>
          </a:avLst>
        </a:prstGeom>
        <a:gradFill rotWithShape="0">
          <a:gsLst>
            <a:gs pos="0">
              <a:schemeClr val="accent4">
                <a:hueOff val="-1785908"/>
                <a:satOff val="10760"/>
                <a:lumOff val="862"/>
                <a:alphaOff val="0"/>
              </a:schemeClr>
            </a:gs>
            <a:gs pos="90000">
              <a:schemeClr val="accent4">
                <a:hueOff val="-1785908"/>
                <a:satOff val="10760"/>
                <a:lumOff val="862"/>
                <a:alphaOff val="0"/>
                <a:shade val="100000"/>
                <a:satMod val="105000"/>
              </a:schemeClr>
            </a:gs>
            <a:gs pos="100000">
              <a:schemeClr val="accent4">
                <a:hueOff val="-1785908"/>
                <a:satOff val="10760"/>
                <a:lumOff val="862"/>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785908"/>
              <a:satOff val="10760"/>
              <a:lumOff val="862"/>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5240661" y="3339172"/>
        <a:ext cx="232275" cy="319740"/>
      </dsp:txXfrm>
    </dsp:sp>
    <dsp:sp modelId="{BF3CC256-9F6D-4E43-A5A3-34E96A82EA99}">
      <dsp:nvSpPr>
        <dsp:cNvPr id="0" name=""/>
        <dsp:cNvSpPr/>
      </dsp:nvSpPr>
      <dsp:spPr>
        <a:xfrm>
          <a:off x="5574144" y="3293306"/>
          <a:ext cx="1567354" cy="1567354"/>
        </a:xfrm>
        <a:prstGeom prst="ellipse">
          <a:avLst/>
        </a:prstGeom>
        <a:gradFill rotWithShape="0">
          <a:gsLst>
            <a:gs pos="0">
              <a:schemeClr val="accent4">
                <a:hueOff val="-1785908"/>
                <a:satOff val="10760"/>
                <a:lumOff val="862"/>
                <a:alphaOff val="0"/>
              </a:schemeClr>
            </a:gs>
            <a:gs pos="90000">
              <a:schemeClr val="accent4">
                <a:hueOff val="-1785908"/>
                <a:satOff val="10760"/>
                <a:lumOff val="862"/>
                <a:alphaOff val="0"/>
                <a:shade val="100000"/>
                <a:satMod val="105000"/>
              </a:schemeClr>
            </a:gs>
            <a:gs pos="100000">
              <a:schemeClr val="accent4">
                <a:hueOff val="-1785908"/>
                <a:satOff val="10760"/>
                <a:lumOff val="862"/>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785908"/>
              <a:satOff val="10760"/>
              <a:lumOff val="862"/>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dirty="0"/>
            <a:t>Encía </a:t>
          </a:r>
        </a:p>
      </dsp:txBody>
      <dsp:txXfrm>
        <a:off x="5803678" y="3522840"/>
        <a:ext cx="1108286" cy="1108286"/>
      </dsp:txXfrm>
    </dsp:sp>
    <dsp:sp modelId="{7F87CA1C-E4AC-40B0-B2D3-DD572665AA44}">
      <dsp:nvSpPr>
        <dsp:cNvPr id="0" name=""/>
        <dsp:cNvSpPr/>
      </dsp:nvSpPr>
      <dsp:spPr>
        <a:xfrm rot="5400000">
          <a:off x="4292341" y="3801142"/>
          <a:ext cx="331822" cy="532900"/>
        </a:xfrm>
        <a:prstGeom prst="rightArrow">
          <a:avLst>
            <a:gd name="adj1" fmla="val 60000"/>
            <a:gd name="adj2" fmla="val 50000"/>
          </a:avLst>
        </a:prstGeom>
        <a:gradFill rotWithShape="0">
          <a:gsLst>
            <a:gs pos="0">
              <a:schemeClr val="accent4">
                <a:hueOff val="-2678862"/>
                <a:satOff val="16139"/>
                <a:lumOff val="1294"/>
                <a:alphaOff val="0"/>
              </a:schemeClr>
            </a:gs>
            <a:gs pos="90000">
              <a:schemeClr val="accent4">
                <a:hueOff val="-2678862"/>
                <a:satOff val="16139"/>
                <a:lumOff val="1294"/>
                <a:alphaOff val="0"/>
                <a:shade val="100000"/>
                <a:satMod val="105000"/>
              </a:schemeClr>
            </a:gs>
            <a:gs pos="100000">
              <a:schemeClr val="accent4">
                <a:hueOff val="-2678862"/>
                <a:satOff val="16139"/>
                <a:lumOff val="1294"/>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2678862"/>
              <a:satOff val="16139"/>
              <a:lumOff val="1294"/>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4342115" y="3857949"/>
        <a:ext cx="232275" cy="319740"/>
      </dsp:txXfrm>
    </dsp:sp>
    <dsp:sp modelId="{ED872DC6-6747-4C21-B811-C477DE573953}">
      <dsp:nvSpPr>
        <dsp:cNvPr id="0" name=""/>
        <dsp:cNvSpPr/>
      </dsp:nvSpPr>
      <dsp:spPr>
        <a:xfrm>
          <a:off x="3674575" y="4390023"/>
          <a:ext cx="1567354" cy="1567354"/>
        </a:xfrm>
        <a:prstGeom prst="ellipse">
          <a:avLst/>
        </a:prstGeom>
        <a:gradFill rotWithShape="0">
          <a:gsLst>
            <a:gs pos="0">
              <a:schemeClr val="accent4">
                <a:hueOff val="-2678862"/>
                <a:satOff val="16139"/>
                <a:lumOff val="1294"/>
                <a:alphaOff val="0"/>
              </a:schemeClr>
            </a:gs>
            <a:gs pos="90000">
              <a:schemeClr val="accent4">
                <a:hueOff val="-2678862"/>
                <a:satOff val="16139"/>
                <a:lumOff val="1294"/>
                <a:alphaOff val="0"/>
                <a:shade val="100000"/>
                <a:satMod val="105000"/>
              </a:schemeClr>
            </a:gs>
            <a:gs pos="100000">
              <a:schemeClr val="accent4">
                <a:hueOff val="-2678862"/>
                <a:satOff val="16139"/>
                <a:lumOff val="1294"/>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2678862"/>
              <a:satOff val="16139"/>
              <a:lumOff val="1294"/>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dirty="0"/>
            <a:t>Materiales artificiales</a:t>
          </a:r>
        </a:p>
      </dsp:txBody>
      <dsp:txXfrm>
        <a:off x="3904109" y="4619557"/>
        <a:ext cx="1108286" cy="1108286"/>
      </dsp:txXfrm>
    </dsp:sp>
    <dsp:sp modelId="{BB1C3924-5EDF-403B-AF96-DE9C6BA2AABA}">
      <dsp:nvSpPr>
        <dsp:cNvPr id="0" name=""/>
        <dsp:cNvSpPr/>
      </dsp:nvSpPr>
      <dsp:spPr>
        <a:xfrm rot="9000000">
          <a:off x="3350689" y="3257479"/>
          <a:ext cx="331822" cy="532900"/>
        </a:xfrm>
        <a:prstGeom prst="rightArrow">
          <a:avLst>
            <a:gd name="adj1" fmla="val 60000"/>
            <a:gd name="adj2" fmla="val 50000"/>
          </a:avLst>
        </a:prstGeom>
        <a:gradFill rotWithShape="0">
          <a:gsLst>
            <a:gs pos="0">
              <a:schemeClr val="accent4">
                <a:hueOff val="-3571816"/>
                <a:satOff val="21519"/>
                <a:lumOff val="1725"/>
                <a:alphaOff val="0"/>
              </a:schemeClr>
            </a:gs>
            <a:gs pos="90000">
              <a:schemeClr val="accent4">
                <a:hueOff val="-3571816"/>
                <a:satOff val="21519"/>
                <a:lumOff val="1725"/>
                <a:alphaOff val="0"/>
                <a:shade val="100000"/>
                <a:satMod val="105000"/>
              </a:schemeClr>
            </a:gs>
            <a:gs pos="100000">
              <a:schemeClr val="accent4">
                <a:hueOff val="-3571816"/>
                <a:satOff val="21519"/>
                <a:lumOff val="1725"/>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571816"/>
              <a:satOff val="21519"/>
              <a:lumOff val="1725"/>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3443568" y="3339172"/>
        <a:ext cx="232275" cy="319740"/>
      </dsp:txXfrm>
    </dsp:sp>
    <dsp:sp modelId="{A3A9EDF5-ACED-44E0-9669-61D18768F0A2}">
      <dsp:nvSpPr>
        <dsp:cNvPr id="0" name=""/>
        <dsp:cNvSpPr/>
      </dsp:nvSpPr>
      <dsp:spPr>
        <a:xfrm>
          <a:off x="1775005" y="3293306"/>
          <a:ext cx="1567354" cy="1567354"/>
        </a:xfrm>
        <a:prstGeom prst="ellipse">
          <a:avLst/>
        </a:prstGeom>
        <a:gradFill rotWithShape="0">
          <a:gsLst>
            <a:gs pos="0">
              <a:schemeClr val="accent4">
                <a:hueOff val="-3571816"/>
                <a:satOff val="21519"/>
                <a:lumOff val="1725"/>
                <a:alphaOff val="0"/>
              </a:schemeClr>
            </a:gs>
            <a:gs pos="90000">
              <a:schemeClr val="accent4">
                <a:hueOff val="-3571816"/>
                <a:satOff val="21519"/>
                <a:lumOff val="1725"/>
                <a:alphaOff val="0"/>
                <a:shade val="100000"/>
                <a:satMod val="105000"/>
              </a:schemeClr>
            </a:gs>
            <a:gs pos="100000">
              <a:schemeClr val="accent4">
                <a:hueOff val="-3571816"/>
                <a:satOff val="21519"/>
                <a:lumOff val="1725"/>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3571816"/>
              <a:satOff val="21519"/>
              <a:lumOff val="1725"/>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dirty="0"/>
            <a:t>Lengua</a:t>
          </a:r>
        </a:p>
      </dsp:txBody>
      <dsp:txXfrm>
        <a:off x="2004539" y="3522840"/>
        <a:ext cx="1108286" cy="1108286"/>
      </dsp:txXfrm>
    </dsp:sp>
    <dsp:sp modelId="{80522705-618A-42A4-B002-7D6E7B78DF4F}">
      <dsp:nvSpPr>
        <dsp:cNvPr id="0" name=""/>
        <dsp:cNvSpPr/>
      </dsp:nvSpPr>
      <dsp:spPr>
        <a:xfrm rot="12600000">
          <a:off x="3350689" y="2170153"/>
          <a:ext cx="331822" cy="532900"/>
        </a:xfrm>
        <a:prstGeom prst="rightArrow">
          <a:avLst>
            <a:gd name="adj1" fmla="val 60000"/>
            <a:gd name="adj2" fmla="val 50000"/>
          </a:avLst>
        </a:prstGeom>
        <a:gradFill rotWithShape="0">
          <a:gsLst>
            <a:gs pos="0">
              <a:schemeClr val="accent4">
                <a:hueOff val="-4464770"/>
                <a:satOff val="26899"/>
                <a:lumOff val="2156"/>
                <a:alphaOff val="0"/>
              </a:schemeClr>
            </a:gs>
            <a:gs pos="90000">
              <a:schemeClr val="accent4">
                <a:hueOff val="-4464770"/>
                <a:satOff val="26899"/>
                <a:lumOff val="2156"/>
                <a:alphaOff val="0"/>
                <a:shade val="100000"/>
                <a:satMod val="105000"/>
              </a:schemeClr>
            </a:gs>
            <a:gs pos="100000">
              <a:schemeClr val="accent4">
                <a:hueOff val="-4464770"/>
                <a:satOff val="26899"/>
                <a:lumOff val="2156"/>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4464770"/>
              <a:satOff val="26899"/>
              <a:lumOff val="2156"/>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3443568" y="2301620"/>
        <a:ext cx="232275" cy="319740"/>
      </dsp:txXfrm>
    </dsp:sp>
    <dsp:sp modelId="{F3BA52A3-D156-4931-9556-F6FDD8EF2360}">
      <dsp:nvSpPr>
        <dsp:cNvPr id="0" name=""/>
        <dsp:cNvSpPr/>
      </dsp:nvSpPr>
      <dsp:spPr>
        <a:xfrm>
          <a:off x="1775005" y="1099872"/>
          <a:ext cx="1567354" cy="1567354"/>
        </a:xfrm>
        <a:prstGeom prst="ellipse">
          <a:avLst/>
        </a:prstGeom>
        <a:gradFill rotWithShape="0">
          <a:gsLst>
            <a:gs pos="0">
              <a:schemeClr val="accent4">
                <a:hueOff val="-4464770"/>
                <a:satOff val="26899"/>
                <a:lumOff val="2156"/>
                <a:alphaOff val="0"/>
              </a:schemeClr>
            </a:gs>
            <a:gs pos="90000">
              <a:schemeClr val="accent4">
                <a:hueOff val="-4464770"/>
                <a:satOff val="26899"/>
                <a:lumOff val="2156"/>
                <a:alphaOff val="0"/>
                <a:shade val="100000"/>
                <a:satMod val="105000"/>
              </a:schemeClr>
            </a:gs>
            <a:gs pos="100000">
              <a:schemeClr val="accent4">
                <a:hueOff val="-4464770"/>
                <a:satOff val="26899"/>
                <a:lumOff val="2156"/>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4464770"/>
              <a:satOff val="26899"/>
              <a:lumOff val="2156"/>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dirty="0"/>
            <a:t>Saliva </a:t>
          </a:r>
        </a:p>
      </dsp:txBody>
      <dsp:txXfrm>
        <a:off x="2004539" y="1329406"/>
        <a:ext cx="1108286" cy="110828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A26DB-6386-4511-8BD8-9438EA15A2F7}" type="datetimeFigureOut">
              <a:rPr lang="es-MX" smtClean="0"/>
              <a:t>18/08/2021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0357E-1903-48B3-9ADA-72E689354920}" type="slidenum">
              <a:rPr lang="es-MX" smtClean="0"/>
              <a:t>‹Nº›</a:t>
            </a:fld>
            <a:endParaRPr lang="es-MX"/>
          </a:p>
        </p:txBody>
      </p:sp>
    </p:spTree>
    <p:extLst>
      <p:ext uri="{BB962C8B-B14F-4D97-AF65-F5344CB8AC3E}">
        <p14:creationId xmlns:p14="http://schemas.microsoft.com/office/powerpoint/2010/main" val="1206706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biopelícula que se forma en la lengua también es dinámica y alberga muchas de las bacterias de la boca. Aproximadamente el 45 % son cocos grampositivos anaerobios facultativos, en especial </a:t>
            </a:r>
            <a:r>
              <a:rPr lang="es-MX" dirty="0" err="1"/>
              <a:t>Streptococcus</a:t>
            </a:r>
            <a:r>
              <a:rPr lang="es-MX" dirty="0"/>
              <a:t> </a:t>
            </a:r>
            <a:r>
              <a:rPr lang="es-MX" dirty="0" err="1"/>
              <a:t>salivarius</a:t>
            </a:r>
            <a:r>
              <a:rPr lang="es-MX" dirty="0"/>
              <a:t>, seguido de </a:t>
            </a:r>
            <a:r>
              <a:rPr lang="es-MX" dirty="0" err="1"/>
              <a:t>Streptococcus</a:t>
            </a:r>
            <a:r>
              <a:rPr lang="es-MX" dirty="0"/>
              <a:t> </a:t>
            </a:r>
            <a:r>
              <a:rPr lang="es-MX" dirty="0" err="1"/>
              <a:t>mitis</a:t>
            </a:r>
            <a:r>
              <a:rPr lang="es-MX" dirty="0"/>
              <a:t>, estreptococos del grupo </a:t>
            </a:r>
            <a:r>
              <a:rPr lang="es-MX" dirty="0" err="1"/>
              <a:t>milleri</a:t>
            </a:r>
            <a:r>
              <a:rPr lang="es-MX" dirty="0"/>
              <a:t> y </a:t>
            </a:r>
            <a:r>
              <a:rPr lang="es-MX" dirty="0" err="1"/>
              <a:t>Streptococcus</a:t>
            </a:r>
            <a:r>
              <a:rPr lang="es-MX" dirty="0"/>
              <a:t> </a:t>
            </a:r>
            <a:r>
              <a:rPr lang="es-MX" dirty="0" err="1"/>
              <a:t>mucilaginosus</a:t>
            </a:r>
            <a:r>
              <a:rPr lang="es-MX" dirty="0"/>
              <a:t>.</a:t>
            </a:r>
          </a:p>
          <a:p>
            <a:endParaRPr lang="es-MX" dirty="0"/>
          </a:p>
          <a:p>
            <a:r>
              <a:rPr lang="es-MX" dirty="0"/>
              <a:t>También se encuentran cocos gramnegativos anaerobios estrictos y bacilos grampositivos anaerobios facultativos. En menor porcentaje pueden detectarse diversas especies de los géneros Lactobacillus, </a:t>
            </a:r>
            <a:r>
              <a:rPr lang="es-MX" dirty="0" err="1"/>
              <a:t>Neisseria</a:t>
            </a:r>
            <a:r>
              <a:rPr lang="es-MX" dirty="0"/>
              <a:t>, </a:t>
            </a:r>
            <a:r>
              <a:rPr lang="es-MX" dirty="0" err="1"/>
              <a:t>Fusobacterium</a:t>
            </a:r>
            <a:r>
              <a:rPr lang="es-MX" dirty="0"/>
              <a:t> y </a:t>
            </a:r>
            <a:r>
              <a:rPr lang="es-MX" dirty="0" err="1"/>
              <a:t>Haemophilus</a:t>
            </a:r>
            <a:r>
              <a:rPr lang="es-MX" dirty="0"/>
              <a:t>. En el dorso de la lengua de personas con halitosis se han encontrado </a:t>
            </a:r>
            <a:r>
              <a:rPr lang="es-MX" dirty="0" err="1"/>
              <a:t>Fusobacterium</a:t>
            </a:r>
            <a:r>
              <a:rPr lang="es-MX" dirty="0"/>
              <a:t> </a:t>
            </a:r>
            <a:r>
              <a:rPr lang="es-MX" dirty="0" err="1"/>
              <a:t>nucleatum</a:t>
            </a:r>
            <a:r>
              <a:rPr lang="es-MX" dirty="0"/>
              <a:t>, </a:t>
            </a:r>
            <a:r>
              <a:rPr lang="es-MX" dirty="0" err="1"/>
              <a:t>Porphyromona</a:t>
            </a:r>
            <a:r>
              <a:rPr lang="es-MX" dirty="0"/>
              <a:t> </a:t>
            </a:r>
            <a:r>
              <a:rPr lang="es-MX" dirty="0" err="1"/>
              <a:t>gingivalis</a:t>
            </a:r>
            <a:r>
              <a:rPr lang="es-MX" dirty="0"/>
              <a:t> y </a:t>
            </a:r>
            <a:r>
              <a:rPr lang="es-MX" dirty="0" err="1"/>
              <a:t>Tannerella</a:t>
            </a:r>
            <a:r>
              <a:rPr lang="es-MX" dirty="0"/>
              <a:t> </a:t>
            </a:r>
            <a:r>
              <a:rPr lang="es-MX" dirty="0" err="1"/>
              <a:t>forsythi</a:t>
            </a:r>
            <a:r>
              <a:rPr lang="es-MX" dirty="0"/>
              <a:t>.</a:t>
            </a:r>
          </a:p>
          <a:p>
            <a:endParaRPr lang="es-MX" dirty="0"/>
          </a:p>
        </p:txBody>
      </p:sp>
      <p:sp>
        <p:nvSpPr>
          <p:cNvPr id="4" name="Marcador de número de diapositiva 3"/>
          <p:cNvSpPr>
            <a:spLocks noGrp="1"/>
          </p:cNvSpPr>
          <p:nvPr>
            <p:ph type="sldNum" sz="quarter" idx="5"/>
          </p:nvPr>
        </p:nvSpPr>
        <p:spPr/>
        <p:txBody>
          <a:bodyPr/>
          <a:lstStyle/>
          <a:p>
            <a:fld id="{62A0357E-1903-48B3-9ADA-72E689354920}" type="slidenum">
              <a:rPr lang="es-MX" smtClean="0"/>
              <a:t>13</a:t>
            </a:fld>
            <a:endParaRPr lang="es-MX"/>
          </a:p>
        </p:txBody>
      </p:sp>
    </p:spTree>
    <p:extLst>
      <p:ext uri="{BB962C8B-B14F-4D97-AF65-F5344CB8AC3E}">
        <p14:creationId xmlns:p14="http://schemas.microsoft.com/office/powerpoint/2010/main" val="398534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E8352ED3-3C46-4C9A-9738-67B2D875E7E2}" type="datetime2">
              <a:rPr lang="en-US" smtClean="0"/>
              <a:pPr/>
              <a:t>Wednesday, August 18, 2021</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r>
              <a:rPr lang="en-US"/>
              <a:t>Sample Footer Text</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3A4F6043-7A67-491B-98BC-F933DED7226D}" type="slidenum">
              <a:rPr lang="en-US" smtClean="0"/>
              <a:pPr/>
              <a:t>‹Nº›</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57015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Wednesday, August 18, 2021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36373439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Wednesday, August 18, 2021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210246161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Wednesday, August 18, 2021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182702216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8352ED3-3C46-4C9A-9738-67B2D875E7E2}" type="datetime2">
              <a:rPr lang="en-US" smtClean="0"/>
              <a:pPr/>
              <a:t>Wednesday, August 18, 2021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6514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8352ED3-3C46-4C9A-9738-67B2D875E7E2}" type="datetime2">
              <a:rPr lang="en-US" smtClean="0"/>
              <a:pPr/>
              <a:t>Wednesday, August 18, 2021</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18647827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8352ED3-3C46-4C9A-9738-67B2D875E7E2}" type="datetime2">
              <a:rPr lang="en-US" smtClean="0"/>
              <a:pPr/>
              <a:t>Wednesday, August 18, 2021</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35676250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8352ED3-3C46-4C9A-9738-67B2D875E7E2}" type="datetime2">
              <a:rPr lang="en-US" smtClean="0"/>
              <a:pPr/>
              <a:t>Wednesday, August 18, 2021</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4693125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52ED3-3C46-4C9A-9738-67B2D875E7E2}" type="datetime2">
              <a:rPr lang="en-US" smtClean="0"/>
              <a:pPr/>
              <a:t>Wednesday, August 18, 2021</a:t>
            </a:fld>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129043204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352ED3-3C46-4C9A-9738-67B2D875E7E2}" type="datetime2">
              <a:rPr lang="en-US" smtClean="0"/>
              <a:pPr/>
              <a:t>Wednesday, August 18, 2021</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4589995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352ED3-3C46-4C9A-9738-67B2D875E7E2}" type="datetime2">
              <a:rPr lang="en-US" smtClean="0"/>
              <a:pPr/>
              <a:t>Wednesday, August 18, 2021</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14843231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8352ED3-3C46-4C9A-9738-67B2D875E7E2}" type="datetime2">
              <a:rPr lang="en-US" smtClean="0"/>
              <a:pPr/>
              <a:t>Wednesday, August 18, 2021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327624311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DAAAEE-9ECD-47DB-AD07-86EAC3311CC5}"/>
              </a:ext>
            </a:extLst>
          </p:cNvPr>
          <p:cNvSpPr>
            <a:spLocks noGrp="1"/>
          </p:cNvSpPr>
          <p:nvPr>
            <p:ph type="ctrTitle"/>
          </p:nvPr>
        </p:nvSpPr>
        <p:spPr/>
        <p:txBody>
          <a:bodyPr/>
          <a:lstStyle/>
          <a:p>
            <a:r>
              <a:rPr lang="es-MX" dirty="0"/>
              <a:t>Sistema Ecológico Bucal </a:t>
            </a:r>
          </a:p>
        </p:txBody>
      </p:sp>
    </p:spTree>
    <p:extLst>
      <p:ext uri="{BB962C8B-B14F-4D97-AF65-F5344CB8AC3E}">
        <p14:creationId xmlns:p14="http://schemas.microsoft.com/office/powerpoint/2010/main" val="3619265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0EEDD-0676-4208-8FA8-5942D8BE138A}"/>
              </a:ext>
            </a:extLst>
          </p:cNvPr>
          <p:cNvSpPr>
            <a:spLocks noGrp="1"/>
          </p:cNvSpPr>
          <p:nvPr>
            <p:ph type="title"/>
          </p:nvPr>
        </p:nvSpPr>
        <p:spPr/>
        <p:txBody>
          <a:bodyPr/>
          <a:lstStyle/>
          <a:p>
            <a:r>
              <a:rPr lang="es-MX" dirty="0"/>
              <a:t>Superficies dentarias </a:t>
            </a:r>
          </a:p>
        </p:txBody>
      </p:sp>
      <p:sp>
        <p:nvSpPr>
          <p:cNvPr id="3" name="Marcador de contenido 2">
            <a:extLst>
              <a:ext uri="{FF2B5EF4-FFF2-40B4-BE49-F238E27FC236}">
                <a16:creationId xmlns:a16="http://schemas.microsoft.com/office/drawing/2014/main" id="{433AA449-FF6F-4D2E-9F7F-B6EBDC684D64}"/>
              </a:ext>
            </a:extLst>
          </p:cNvPr>
          <p:cNvSpPr>
            <a:spLocks noGrp="1"/>
          </p:cNvSpPr>
          <p:nvPr>
            <p:ph idx="1"/>
          </p:nvPr>
        </p:nvSpPr>
        <p:spPr>
          <a:xfrm>
            <a:off x="1440571" y="2225842"/>
            <a:ext cx="4319337" cy="4038600"/>
          </a:xfrm>
        </p:spPr>
        <p:txBody>
          <a:bodyPr/>
          <a:lstStyle/>
          <a:p>
            <a:r>
              <a:rPr lang="es-MX" dirty="0"/>
              <a:t>A diferencia de las superficies de desprendimiento del epitelio bucal, las superficies de los dientes son las únicas superficies que no se descaman en la cavidad bucal.</a:t>
            </a:r>
          </a:p>
          <a:p>
            <a:r>
              <a:rPr lang="es-MX" dirty="0"/>
              <a:t> Las superficies dentarias facilitan un lugar de anclaje estable para el desarrollo de biopelículas a largo plazo.</a:t>
            </a:r>
          </a:p>
        </p:txBody>
      </p:sp>
      <p:pic>
        <p:nvPicPr>
          <p:cNvPr id="2050" name="Picture 2" descr="Formación Bacteriana Del Biofilm En El Diente Ilustración del Vector -  Ilustración de asociado, bacteriano: 61317559">
            <a:extLst>
              <a:ext uri="{FF2B5EF4-FFF2-40B4-BE49-F238E27FC236}">
                <a16:creationId xmlns:a16="http://schemas.microsoft.com/office/drawing/2014/main" id="{8EF7E2C7-3738-4ED1-AA7B-58D0D78C9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447" y="1965960"/>
            <a:ext cx="442198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120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F0774A4-511E-485A-9C86-DBE36BD8D9D1}"/>
              </a:ext>
            </a:extLst>
          </p:cNvPr>
          <p:cNvSpPr>
            <a:spLocks noGrp="1"/>
          </p:cNvSpPr>
          <p:nvPr>
            <p:ph idx="1"/>
          </p:nvPr>
        </p:nvSpPr>
        <p:spPr>
          <a:xfrm>
            <a:off x="1143001" y="733926"/>
            <a:ext cx="5209674" cy="5362074"/>
          </a:xfrm>
        </p:spPr>
        <p:txBody>
          <a:bodyPr>
            <a:normAutofit/>
          </a:bodyPr>
          <a:lstStyle/>
          <a:p>
            <a:pPr marL="45720" indent="0">
              <a:buNone/>
            </a:pPr>
            <a:r>
              <a:rPr lang="es-MX" dirty="0"/>
              <a:t>Si los dientes no tienen caries, lo habitual es que allí se encuentren las siguientes bacterias: </a:t>
            </a:r>
          </a:p>
          <a:p>
            <a:r>
              <a:rPr lang="es-MX" dirty="0" err="1"/>
              <a:t>Campylobacter</a:t>
            </a:r>
            <a:r>
              <a:rPr lang="es-MX" dirty="0"/>
              <a:t>, </a:t>
            </a:r>
          </a:p>
          <a:p>
            <a:r>
              <a:rPr lang="es-MX" dirty="0" err="1"/>
              <a:t>Granulicatella</a:t>
            </a:r>
            <a:endParaRPr lang="es-MX" dirty="0"/>
          </a:p>
          <a:p>
            <a:r>
              <a:rPr lang="es-MX" dirty="0" err="1"/>
              <a:t>Kingella</a:t>
            </a:r>
            <a:endParaRPr lang="es-MX" dirty="0"/>
          </a:p>
          <a:p>
            <a:r>
              <a:rPr lang="es-MX" dirty="0" err="1"/>
              <a:t>Leptotrichia</a:t>
            </a:r>
            <a:r>
              <a:rPr lang="es-MX" dirty="0"/>
              <a:t> </a:t>
            </a:r>
          </a:p>
          <a:p>
            <a:r>
              <a:rPr lang="es-MX" dirty="0" err="1"/>
              <a:t>Streptococcus</a:t>
            </a:r>
            <a:r>
              <a:rPr lang="es-MX" dirty="0"/>
              <a:t> -especialmente </a:t>
            </a:r>
            <a:r>
              <a:rPr lang="es-MX" dirty="0" err="1"/>
              <a:t>Streptococcus</a:t>
            </a:r>
            <a:r>
              <a:rPr lang="es-MX" dirty="0"/>
              <a:t> </a:t>
            </a:r>
            <a:r>
              <a:rPr lang="es-MX" dirty="0" err="1"/>
              <a:t>sanguinis</a:t>
            </a:r>
            <a:r>
              <a:rPr lang="es-MX" dirty="0"/>
              <a:t>. </a:t>
            </a:r>
          </a:p>
          <a:p>
            <a:pPr marL="45720" indent="0">
              <a:buNone/>
            </a:pPr>
            <a:r>
              <a:rPr lang="es-MX" dirty="0"/>
              <a:t>Así mismo están presentes, sobre todo en adultos, la </a:t>
            </a:r>
            <a:r>
              <a:rPr lang="es-MX" dirty="0" err="1"/>
              <a:t>Haemophilus</a:t>
            </a:r>
            <a:r>
              <a:rPr lang="es-MX" dirty="0"/>
              <a:t> </a:t>
            </a:r>
            <a:r>
              <a:rPr lang="es-MX" dirty="0" err="1"/>
              <a:t>parainfluenza</a:t>
            </a:r>
            <a:r>
              <a:rPr lang="es-MX" dirty="0"/>
              <a:t>, </a:t>
            </a:r>
            <a:r>
              <a:rPr lang="es-MX" dirty="0" err="1"/>
              <a:t>Gemella</a:t>
            </a:r>
            <a:r>
              <a:rPr lang="es-MX" dirty="0"/>
              <a:t> </a:t>
            </a:r>
            <a:r>
              <a:rPr lang="es-MX" dirty="0" err="1"/>
              <a:t>haemolysans</a:t>
            </a:r>
            <a:r>
              <a:rPr lang="es-MX" dirty="0"/>
              <a:t>, </a:t>
            </a:r>
            <a:r>
              <a:rPr lang="es-MX" dirty="0" err="1"/>
              <a:t>Slackia</a:t>
            </a:r>
            <a:r>
              <a:rPr lang="es-MX" dirty="0"/>
              <a:t> exigua, y las especies </a:t>
            </a:r>
            <a:r>
              <a:rPr lang="es-MX" dirty="0" err="1"/>
              <a:t>Rothia</a:t>
            </a:r>
            <a:endParaRPr lang="es-MX" dirty="0"/>
          </a:p>
        </p:txBody>
      </p:sp>
      <p:pic>
        <p:nvPicPr>
          <p:cNvPr id="3076" name="Picture 4" descr="La Placa Dental Con La Inflamación Y Diente Sano En Un Fondo Blanco  Ilustraciones Vectoriales, Clip Art Vectorizado Libre De Derechos. Image  46336455.">
            <a:extLst>
              <a:ext uri="{FF2B5EF4-FFF2-40B4-BE49-F238E27FC236}">
                <a16:creationId xmlns:a16="http://schemas.microsoft.com/office/drawing/2014/main" id="{F8DE5074-478D-4177-AA97-3FBA78CB72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16" r="56482"/>
          <a:stretch/>
        </p:blipFill>
        <p:spPr bwMode="auto">
          <a:xfrm>
            <a:off x="7168982" y="1244053"/>
            <a:ext cx="3539123" cy="436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480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5871629-7DAE-47A6-A41C-E3FA76D8440F}"/>
              </a:ext>
            </a:extLst>
          </p:cNvPr>
          <p:cNvSpPr>
            <a:spLocks noGrp="1"/>
          </p:cNvSpPr>
          <p:nvPr>
            <p:ph idx="1"/>
          </p:nvPr>
        </p:nvSpPr>
        <p:spPr>
          <a:xfrm>
            <a:off x="1143000" y="2057400"/>
            <a:ext cx="4451683" cy="4038600"/>
          </a:xfrm>
        </p:spPr>
        <p:txBody>
          <a:bodyPr/>
          <a:lstStyle/>
          <a:p>
            <a:r>
              <a:rPr lang="es-MX" dirty="0"/>
              <a:t>Algunas bacterias como </a:t>
            </a:r>
            <a:r>
              <a:rPr lang="es-MX" dirty="0" err="1"/>
              <a:t>Streptococcus</a:t>
            </a:r>
            <a:r>
              <a:rPr lang="es-MX" dirty="0"/>
              <a:t> </a:t>
            </a:r>
            <a:r>
              <a:rPr lang="es-MX" dirty="0" err="1"/>
              <a:t>mutans</a:t>
            </a:r>
            <a:r>
              <a:rPr lang="es-MX" dirty="0"/>
              <a:t>, </a:t>
            </a:r>
            <a:r>
              <a:rPr lang="es-MX" dirty="0" err="1"/>
              <a:t>Actinomyces</a:t>
            </a:r>
            <a:r>
              <a:rPr lang="es-MX" dirty="0"/>
              <a:t> y Lactobacillus inciden en la formación de caries y en la periodontitis.</a:t>
            </a:r>
          </a:p>
        </p:txBody>
      </p:sp>
      <p:pic>
        <p:nvPicPr>
          <p:cNvPr id="4100" name="Picture 4" descr="La Placa Dental Con La Inflamación Y Diente Sano En Un Fondo Blanco  Ilustraciones Vectoriales, Clip Art Vectorizado Libre De Derechos. Image  46336455.">
            <a:extLst>
              <a:ext uri="{FF2B5EF4-FFF2-40B4-BE49-F238E27FC236}">
                <a16:creationId xmlns:a16="http://schemas.microsoft.com/office/drawing/2014/main" id="{E626F64C-D39E-42ED-99A0-21F3763492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983" t="24913"/>
          <a:stretch/>
        </p:blipFill>
        <p:spPr bwMode="auto">
          <a:xfrm>
            <a:off x="6096000" y="1537315"/>
            <a:ext cx="4337217" cy="409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39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74B002-CECB-4B68-9BA5-AD34FDDCE919}"/>
              </a:ext>
            </a:extLst>
          </p:cNvPr>
          <p:cNvSpPr>
            <a:spLocks noGrp="1"/>
          </p:cNvSpPr>
          <p:nvPr>
            <p:ph type="title"/>
          </p:nvPr>
        </p:nvSpPr>
        <p:spPr>
          <a:xfrm>
            <a:off x="573367" y="294114"/>
            <a:ext cx="9875520" cy="1356360"/>
          </a:xfrm>
        </p:spPr>
        <p:txBody>
          <a:bodyPr/>
          <a:lstStyle/>
          <a:p>
            <a:r>
              <a:rPr lang="es-MX" dirty="0"/>
              <a:t>Lengua </a:t>
            </a:r>
          </a:p>
        </p:txBody>
      </p:sp>
      <p:pic>
        <p:nvPicPr>
          <p:cNvPr id="1026" name="Picture 2" descr="Figure thumbnail fx1">
            <a:extLst>
              <a:ext uri="{FF2B5EF4-FFF2-40B4-BE49-F238E27FC236}">
                <a16:creationId xmlns:a16="http://schemas.microsoft.com/office/drawing/2014/main" id="{C2A63A0B-00F5-42E6-BFB8-BE42AA6AA3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177" r="48383"/>
          <a:stretch/>
        </p:blipFill>
        <p:spPr bwMode="auto">
          <a:xfrm>
            <a:off x="3099227" y="1855788"/>
            <a:ext cx="2411900" cy="34495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tas son las bacterias que habitan en nuestra lengua">
            <a:extLst>
              <a:ext uri="{FF2B5EF4-FFF2-40B4-BE49-F238E27FC236}">
                <a16:creationId xmlns:a16="http://schemas.microsoft.com/office/drawing/2014/main" id="{08991673-10F1-4457-B82B-8B140852C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127" y="809624"/>
            <a:ext cx="5819775" cy="523875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29F7C95-F8C4-4E16-9DDC-D417BB9484B9}"/>
              </a:ext>
            </a:extLst>
          </p:cNvPr>
          <p:cNvSpPr txBox="1"/>
          <p:nvPr/>
        </p:nvSpPr>
        <p:spPr>
          <a:xfrm>
            <a:off x="373722" y="1650474"/>
            <a:ext cx="2538292" cy="4801314"/>
          </a:xfrm>
          <a:prstGeom prst="rect">
            <a:avLst/>
          </a:prstGeom>
          <a:noFill/>
        </p:spPr>
        <p:txBody>
          <a:bodyPr wrap="square">
            <a:spAutoFit/>
          </a:bodyPr>
          <a:lstStyle/>
          <a:p>
            <a:r>
              <a:rPr lang="es-MX" dirty="0"/>
              <a:t>La biopelícula que se forma en la lengua también es dinámica y alberga muchas de las bacterias de la boca. Aproximadamente el 45 % son cocos grampositivos anaerobios facultativos, en especial </a:t>
            </a:r>
            <a:r>
              <a:rPr lang="es-MX" dirty="0" err="1"/>
              <a:t>Streptococcus</a:t>
            </a:r>
            <a:r>
              <a:rPr lang="es-MX" dirty="0"/>
              <a:t> </a:t>
            </a:r>
            <a:r>
              <a:rPr lang="es-MX" dirty="0" err="1"/>
              <a:t>salivarius</a:t>
            </a:r>
            <a:r>
              <a:rPr lang="es-MX" dirty="0"/>
              <a:t>, seguido de </a:t>
            </a:r>
            <a:r>
              <a:rPr lang="es-MX" dirty="0" err="1"/>
              <a:t>Streptococcus</a:t>
            </a:r>
            <a:r>
              <a:rPr lang="es-MX" dirty="0"/>
              <a:t> </a:t>
            </a:r>
            <a:r>
              <a:rPr lang="es-MX" dirty="0" err="1"/>
              <a:t>mitis</a:t>
            </a:r>
            <a:r>
              <a:rPr lang="es-MX" dirty="0"/>
              <a:t>, estreptococos del grupo </a:t>
            </a:r>
            <a:r>
              <a:rPr lang="es-MX" dirty="0" err="1"/>
              <a:t>milleri</a:t>
            </a:r>
            <a:r>
              <a:rPr lang="es-MX" dirty="0"/>
              <a:t> y </a:t>
            </a:r>
            <a:r>
              <a:rPr lang="es-MX" dirty="0" err="1"/>
              <a:t>Streptococcus</a:t>
            </a:r>
            <a:r>
              <a:rPr lang="es-MX" dirty="0"/>
              <a:t> </a:t>
            </a:r>
            <a:r>
              <a:rPr lang="es-MX" dirty="0" err="1"/>
              <a:t>mucilaginosus</a:t>
            </a:r>
            <a:r>
              <a:rPr lang="es-MX" dirty="0"/>
              <a:t>.</a:t>
            </a:r>
          </a:p>
          <a:p>
            <a:endParaRPr lang="es-MX" dirty="0"/>
          </a:p>
        </p:txBody>
      </p:sp>
    </p:spTree>
    <p:extLst>
      <p:ext uri="{BB962C8B-B14F-4D97-AF65-F5344CB8AC3E}">
        <p14:creationId xmlns:p14="http://schemas.microsoft.com/office/powerpoint/2010/main" val="210177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C7652-3833-4953-9F59-A57ABB74A5CC}"/>
              </a:ext>
            </a:extLst>
          </p:cNvPr>
          <p:cNvSpPr>
            <a:spLocks noGrp="1"/>
          </p:cNvSpPr>
          <p:nvPr>
            <p:ph type="title"/>
          </p:nvPr>
        </p:nvSpPr>
        <p:spPr>
          <a:xfrm>
            <a:off x="7558564" y="609600"/>
            <a:ext cx="3912583" cy="1356360"/>
          </a:xfrm>
        </p:spPr>
        <p:txBody>
          <a:bodyPr>
            <a:normAutofit/>
          </a:bodyPr>
          <a:lstStyle/>
          <a:p>
            <a:r>
              <a:rPr lang="es-MX" sz="3200" dirty="0"/>
              <a:t>Encías </a:t>
            </a:r>
            <a:endParaRPr lang="es-MX" sz="3200"/>
          </a:p>
        </p:txBody>
      </p:sp>
      <p:pic>
        <p:nvPicPr>
          <p:cNvPr id="5122" name="Picture 2" descr="What is Biofilm on Your Teeth? – ToothShower">
            <a:extLst>
              <a:ext uri="{FF2B5EF4-FFF2-40B4-BE49-F238E27FC236}">
                <a16:creationId xmlns:a16="http://schemas.microsoft.com/office/drawing/2014/main" id="{07AFCB85-F016-49F6-9DED-DDF9B6BC9F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2064" y="1100463"/>
            <a:ext cx="6045576" cy="465509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9DB5DB7B-132B-446D-9C34-935112CAC946}"/>
              </a:ext>
            </a:extLst>
          </p:cNvPr>
          <p:cNvSpPr>
            <a:spLocks noGrp="1"/>
          </p:cNvSpPr>
          <p:nvPr>
            <p:ph idx="1"/>
          </p:nvPr>
        </p:nvSpPr>
        <p:spPr>
          <a:xfrm>
            <a:off x="7173553" y="1612232"/>
            <a:ext cx="3912583" cy="4038600"/>
          </a:xfrm>
        </p:spPr>
        <p:txBody>
          <a:bodyPr>
            <a:normAutofit/>
          </a:bodyPr>
          <a:lstStyle/>
          <a:p>
            <a:r>
              <a:rPr lang="es-MX" sz="1400" dirty="0"/>
              <a:t>En las encías también se puede formar una biopelícula, que incide para producir enfermedades como la gingivitis.</a:t>
            </a:r>
          </a:p>
          <a:p>
            <a:r>
              <a:rPr lang="es-MX" sz="1400" dirty="0"/>
              <a:t> Si las encías están sanas,  predominan microorganismos como Proteobacterias, en particular el </a:t>
            </a:r>
            <a:r>
              <a:rPr lang="es-MX" sz="1400" dirty="0" err="1"/>
              <a:t>gammaproteobacteriae</a:t>
            </a:r>
            <a:r>
              <a:rPr lang="es-MX" sz="1400" dirty="0"/>
              <a:t> de género </a:t>
            </a:r>
            <a:r>
              <a:rPr lang="es-MX" sz="1400" dirty="0" err="1"/>
              <a:t>Acinetobacter</a:t>
            </a:r>
            <a:r>
              <a:rPr lang="es-MX" sz="1400" dirty="0"/>
              <a:t>, </a:t>
            </a:r>
            <a:r>
              <a:rPr lang="es-MX" sz="1400" dirty="0" err="1"/>
              <a:t>Haemophilus</a:t>
            </a:r>
            <a:r>
              <a:rPr lang="es-MX" sz="1400" dirty="0"/>
              <a:t> y </a:t>
            </a:r>
            <a:r>
              <a:rPr lang="es-MX" sz="1400" dirty="0" err="1"/>
              <a:t>Moraxella</a:t>
            </a:r>
            <a:r>
              <a:rPr lang="es-MX" sz="1400" dirty="0"/>
              <a:t>. </a:t>
            </a:r>
          </a:p>
          <a:p>
            <a:r>
              <a:rPr lang="es-MX" sz="1400" dirty="0"/>
              <a:t>Cuando hay problemas de salud también se encuentran </a:t>
            </a:r>
            <a:r>
              <a:rPr lang="es-MX" sz="1400" dirty="0" err="1"/>
              <a:t>Streptococcus</a:t>
            </a:r>
            <a:r>
              <a:rPr lang="es-MX" sz="1400" dirty="0"/>
              <a:t>, </a:t>
            </a:r>
            <a:r>
              <a:rPr lang="es-MX" sz="1400" dirty="0" err="1"/>
              <a:t>Granulicatella</a:t>
            </a:r>
            <a:r>
              <a:rPr lang="es-MX" sz="1400" dirty="0"/>
              <a:t> y </a:t>
            </a:r>
            <a:r>
              <a:rPr lang="es-MX" sz="1400" dirty="0" err="1"/>
              <a:t>Gemella</a:t>
            </a:r>
            <a:r>
              <a:rPr lang="es-MX" sz="1400" dirty="0"/>
              <a:t>.</a:t>
            </a:r>
          </a:p>
          <a:p>
            <a:r>
              <a:rPr lang="es-MX" sz="1400" dirty="0"/>
              <a:t>En la parte superficial de la biopelícula de las encías hay Treponema </a:t>
            </a:r>
            <a:r>
              <a:rPr lang="es-MX" sz="1400" dirty="0" err="1"/>
              <a:t>denticola</a:t>
            </a:r>
            <a:r>
              <a:rPr lang="es-MX" sz="1400" dirty="0"/>
              <a:t> junto con </a:t>
            </a:r>
            <a:r>
              <a:rPr lang="es-MX" sz="1400" dirty="0" err="1"/>
              <a:t>Porphyromona</a:t>
            </a:r>
            <a:r>
              <a:rPr lang="es-MX" sz="1400" dirty="0"/>
              <a:t> </a:t>
            </a:r>
            <a:r>
              <a:rPr lang="es-MX" sz="1400" dirty="0" err="1"/>
              <a:t>gingivalis</a:t>
            </a:r>
            <a:r>
              <a:rPr lang="es-MX" sz="1400" dirty="0"/>
              <a:t> y </a:t>
            </a:r>
            <a:r>
              <a:rPr lang="es-MX" sz="1400" dirty="0" err="1"/>
              <a:t>Tannerella</a:t>
            </a:r>
            <a:r>
              <a:rPr lang="es-MX" sz="1400" dirty="0"/>
              <a:t> </a:t>
            </a:r>
            <a:r>
              <a:rPr lang="es-MX" sz="1400" dirty="0" err="1"/>
              <a:t>forsythia</a:t>
            </a:r>
            <a:r>
              <a:rPr lang="es-MX" sz="1400" dirty="0"/>
              <a:t>. Así mismo, puede haber virus y, en ocasiones, microorganismos como hongos.</a:t>
            </a:r>
          </a:p>
        </p:txBody>
      </p:sp>
    </p:spTree>
    <p:extLst>
      <p:ext uri="{BB962C8B-B14F-4D97-AF65-F5344CB8AC3E}">
        <p14:creationId xmlns:p14="http://schemas.microsoft.com/office/powerpoint/2010/main" val="111091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80C2C4-931E-4FB6-93CD-F54A411C4382}"/>
              </a:ext>
            </a:extLst>
          </p:cNvPr>
          <p:cNvSpPr>
            <a:spLocks noGrp="1"/>
          </p:cNvSpPr>
          <p:nvPr>
            <p:ph type="title"/>
          </p:nvPr>
        </p:nvSpPr>
        <p:spPr/>
        <p:txBody>
          <a:bodyPr/>
          <a:lstStyle/>
          <a:p>
            <a:r>
              <a:rPr lang="es-MX" dirty="0"/>
              <a:t>Materiales artificiales </a:t>
            </a:r>
          </a:p>
        </p:txBody>
      </p:sp>
      <p:sp>
        <p:nvSpPr>
          <p:cNvPr id="3" name="Marcador de contenido 2">
            <a:extLst>
              <a:ext uri="{FF2B5EF4-FFF2-40B4-BE49-F238E27FC236}">
                <a16:creationId xmlns:a16="http://schemas.microsoft.com/office/drawing/2014/main" id="{7F80F645-7159-4693-A580-0B1F796E1AFA}"/>
              </a:ext>
            </a:extLst>
          </p:cNvPr>
          <p:cNvSpPr>
            <a:spLocks noGrp="1"/>
          </p:cNvSpPr>
          <p:nvPr>
            <p:ph idx="1"/>
          </p:nvPr>
        </p:nvSpPr>
        <p:spPr>
          <a:xfrm>
            <a:off x="1143000" y="2057400"/>
            <a:ext cx="5618747" cy="4038600"/>
          </a:xfrm>
        </p:spPr>
        <p:txBody>
          <a:bodyPr/>
          <a:lstStyle/>
          <a:p>
            <a:r>
              <a:rPr lang="es-MX" dirty="0"/>
              <a:t>La composición bacteriana de las personas portadores de prótesis no es constante en la boca y varía en dependencia del sitio de la muestra.</a:t>
            </a:r>
          </a:p>
          <a:p>
            <a:endParaRPr lang="es-MX" dirty="0"/>
          </a:p>
          <a:p>
            <a:r>
              <a:rPr lang="es-MX" dirty="0"/>
              <a:t>Por otra parte, la placa dental es más diversa en dientes que en la dentadura y la mucosa</a:t>
            </a:r>
          </a:p>
        </p:txBody>
      </p:sp>
      <p:pic>
        <p:nvPicPr>
          <p:cNvPr id="6146" name="Picture 2" descr="Rehabilitación Protésica Total en Sevilla | Clínica Odontología  Especializada">
            <a:extLst>
              <a:ext uri="{FF2B5EF4-FFF2-40B4-BE49-F238E27FC236}">
                <a16:creationId xmlns:a16="http://schemas.microsoft.com/office/drawing/2014/main" id="{5179916E-0227-4BEE-A63E-C7434B51F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457" y="2121819"/>
            <a:ext cx="3961764" cy="261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688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4197918-11B5-41FF-B00F-369EE49B47CB}"/>
              </a:ext>
            </a:extLst>
          </p:cNvPr>
          <p:cNvSpPr>
            <a:spLocks noGrp="1"/>
          </p:cNvSpPr>
          <p:nvPr>
            <p:ph idx="1"/>
          </p:nvPr>
        </p:nvSpPr>
        <p:spPr>
          <a:xfrm>
            <a:off x="565485" y="1070811"/>
            <a:ext cx="5342022" cy="4038600"/>
          </a:xfrm>
        </p:spPr>
        <p:txBody>
          <a:bodyPr>
            <a:normAutofit lnSpcReduction="10000"/>
          </a:bodyPr>
          <a:lstStyle/>
          <a:p>
            <a:r>
              <a:rPr lang="es-MX" dirty="0"/>
              <a:t>La placa de la dentadura tiene proporciones significativamente mayores de </a:t>
            </a:r>
            <a:r>
              <a:rPr lang="es-MX" dirty="0" err="1"/>
              <a:t>Prevotella</a:t>
            </a:r>
            <a:r>
              <a:rPr lang="es-MX" dirty="0"/>
              <a:t> y </a:t>
            </a:r>
            <a:r>
              <a:rPr lang="es-MX" dirty="0" err="1"/>
              <a:t>Veionella</a:t>
            </a:r>
            <a:r>
              <a:rPr lang="es-MX" dirty="0"/>
              <a:t>, especies que se encuentran en los pacientes con estomatitis protésica. </a:t>
            </a:r>
          </a:p>
          <a:p>
            <a:endParaRPr lang="es-MX" dirty="0"/>
          </a:p>
          <a:p>
            <a:r>
              <a:rPr lang="es-MX" dirty="0"/>
              <a:t>La enfermedad relacionada con la dentadura casi siempre se atribuye a la infección con </a:t>
            </a:r>
            <a:r>
              <a:rPr lang="es-MX" dirty="0" err="1"/>
              <a:t>Candida</a:t>
            </a:r>
            <a:r>
              <a:rPr lang="es-MX" dirty="0"/>
              <a:t> </a:t>
            </a:r>
            <a:r>
              <a:rPr lang="es-MX" dirty="0" err="1"/>
              <a:t>albicans</a:t>
            </a:r>
            <a:r>
              <a:rPr lang="es-MX" dirty="0"/>
              <a:t>, sin embargo, es poco probable que la infección puede atribuirse únicamente a </a:t>
            </a:r>
            <a:r>
              <a:rPr lang="es-MX" dirty="0" err="1"/>
              <a:t>Candida</a:t>
            </a:r>
            <a:r>
              <a:rPr lang="es-MX" dirty="0"/>
              <a:t> </a:t>
            </a:r>
            <a:r>
              <a:rPr lang="es-MX" dirty="0" err="1"/>
              <a:t>spp</a:t>
            </a:r>
            <a:endParaRPr lang="es-MX" dirty="0"/>
          </a:p>
        </p:txBody>
      </p:sp>
      <p:pic>
        <p:nvPicPr>
          <p:cNvPr id="7170" name="Picture 2" descr="Historia clínica de Prostodoncia Total | Mind Map">
            <a:extLst>
              <a:ext uri="{FF2B5EF4-FFF2-40B4-BE49-F238E27FC236}">
                <a16:creationId xmlns:a16="http://schemas.microsoft.com/office/drawing/2014/main" id="{C9D88CE2-113E-4E4B-90E3-9C7085DC24B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86011" y="675109"/>
            <a:ext cx="3449052" cy="22951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stomatitis protésica: puesta al día">
            <a:extLst>
              <a:ext uri="{FF2B5EF4-FFF2-40B4-BE49-F238E27FC236}">
                <a16:creationId xmlns:a16="http://schemas.microsoft.com/office/drawing/2014/main" id="{8E2D116B-AFC7-4249-BEBA-77550607F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14299"/>
            <a:ext cx="4029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288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65F62A-9E18-494B-B41C-AF733B61C4C6}"/>
              </a:ext>
            </a:extLst>
          </p:cNvPr>
          <p:cNvSpPr>
            <a:spLocks noGrp="1"/>
          </p:cNvSpPr>
          <p:nvPr>
            <p:ph idx="1"/>
          </p:nvPr>
        </p:nvSpPr>
        <p:spPr>
          <a:xfrm>
            <a:off x="1179095" y="757988"/>
            <a:ext cx="10407316" cy="1275349"/>
          </a:xfrm>
        </p:spPr>
        <p:txBody>
          <a:bodyPr>
            <a:normAutofit/>
          </a:bodyPr>
          <a:lstStyle/>
          <a:p>
            <a:r>
              <a:rPr lang="es-MX" dirty="0"/>
              <a:t>Los implantes pueden albergar poblaciones microbianas que incluyen algunos microorganismos asociados a periodontitis debido a la influencia de la energía de superficie o la estructura de la superficie de los implantes.</a:t>
            </a:r>
          </a:p>
          <a:p>
            <a:endParaRPr lang="es-MX" dirty="0"/>
          </a:p>
        </p:txBody>
      </p:sp>
      <p:sp>
        <p:nvSpPr>
          <p:cNvPr id="11" name="CuadroTexto 10">
            <a:extLst>
              <a:ext uri="{FF2B5EF4-FFF2-40B4-BE49-F238E27FC236}">
                <a16:creationId xmlns:a16="http://schemas.microsoft.com/office/drawing/2014/main" id="{00F8BA06-03F7-41EE-B3F5-7B487F1569A1}"/>
              </a:ext>
            </a:extLst>
          </p:cNvPr>
          <p:cNvSpPr txBox="1"/>
          <p:nvPr/>
        </p:nvSpPr>
        <p:spPr>
          <a:xfrm>
            <a:off x="1302419" y="2548898"/>
            <a:ext cx="3654592" cy="2834622"/>
          </a:xfrm>
          <a:prstGeom prst="rect">
            <a:avLst/>
          </a:prstGeom>
          <a:noFill/>
        </p:spPr>
        <p:txBody>
          <a:bodyPr wrap="square">
            <a:spAutoFit/>
          </a:bodyPr>
          <a:lstStyle/>
          <a:p>
            <a:pPr marL="228600" marR="0" lvl="0" indent="-182880" algn="l" defTabSz="914400" rtl="0" eaLnBrk="1" fontAlgn="auto" latinLnBrk="0" hangingPunct="1">
              <a:lnSpc>
                <a:spcPct val="90000"/>
              </a:lnSpc>
              <a:spcBef>
                <a:spcPts val="1400"/>
              </a:spcBef>
              <a:spcAft>
                <a:spcPts val="0"/>
              </a:spcAft>
              <a:buClr>
                <a:srgbClr val="4F81BD"/>
              </a:buClr>
              <a:buSzPct val="80000"/>
              <a:buFont typeface="Corbel" pitchFamily="34" charset="0"/>
              <a:buChar char="•"/>
              <a:tabLst/>
              <a:defRPr/>
            </a:pPr>
            <a:r>
              <a:rPr kumimoji="0" lang="es-MX" sz="2200" b="0" i="0" u="none" strike="noStrike" kern="1200" cap="none" spc="0" normalizeH="0" baseline="0" noProof="0" dirty="0">
                <a:ln>
                  <a:noFill/>
                </a:ln>
                <a:solidFill>
                  <a:schemeClr val="tx2"/>
                </a:solidFill>
                <a:effectLst/>
                <a:uLnTx/>
                <a:uFillTx/>
                <a:latin typeface="Corbel" panose="020B0503020204020204"/>
                <a:ea typeface="+mn-ea"/>
                <a:cs typeface="+mn-cs"/>
              </a:rPr>
              <a:t>En respuesta a los implantes aumentan los niveles de </a:t>
            </a:r>
            <a:r>
              <a:rPr kumimoji="0" lang="es-MX" sz="2200" b="0" i="0" u="none" strike="noStrike" kern="1200" cap="none" spc="0" normalizeH="0" baseline="0" noProof="0" dirty="0" err="1">
                <a:ln>
                  <a:noFill/>
                </a:ln>
                <a:solidFill>
                  <a:schemeClr val="tx2"/>
                </a:solidFill>
                <a:effectLst/>
                <a:uLnTx/>
                <a:uFillTx/>
                <a:latin typeface="Corbel" panose="020B0503020204020204"/>
                <a:ea typeface="+mn-ea"/>
                <a:cs typeface="+mn-cs"/>
              </a:rPr>
              <a:t>Streptococcus</a:t>
            </a:r>
            <a:r>
              <a:rPr kumimoji="0" lang="es-MX" sz="2200" b="0" i="0" u="none" strike="noStrike" kern="1200" cap="none" spc="0" normalizeH="0" baseline="0" noProof="0" dirty="0">
                <a:ln>
                  <a:noFill/>
                </a:ln>
                <a:solidFill>
                  <a:schemeClr val="tx2"/>
                </a:solidFill>
                <a:effectLst/>
                <a:uLnTx/>
                <a:uFillTx/>
                <a:latin typeface="Corbel" panose="020B0503020204020204"/>
                <a:ea typeface="+mn-ea"/>
                <a:cs typeface="+mn-cs"/>
              </a:rPr>
              <a:t> </a:t>
            </a:r>
            <a:r>
              <a:rPr kumimoji="0" lang="es-MX" sz="2200" b="0" i="0" u="none" strike="noStrike" kern="1200" cap="none" spc="0" normalizeH="0" baseline="0" noProof="0" dirty="0" err="1">
                <a:ln>
                  <a:noFill/>
                </a:ln>
                <a:solidFill>
                  <a:schemeClr val="tx2"/>
                </a:solidFill>
                <a:effectLst/>
                <a:uLnTx/>
                <a:uFillTx/>
                <a:latin typeface="Corbel" panose="020B0503020204020204"/>
                <a:ea typeface="+mn-ea"/>
                <a:cs typeface="+mn-cs"/>
              </a:rPr>
              <a:t>salivarius</a:t>
            </a:r>
            <a:r>
              <a:rPr kumimoji="0" lang="es-MX" sz="2200" b="0" i="0" u="none" strike="noStrike" kern="1200" cap="none" spc="0" normalizeH="0" baseline="0" noProof="0" dirty="0">
                <a:ln>
                  <a:noFill/>
                </a:ln>
                <a:solidFill>
                  <a:schemeClr val="tx2"/>
                </a:solidFill>
                <a:effectLst/>
                <a:uLnTx/>
                <a:uFillTx/>
                <a:latin typeface="Corbel" panose="020B0503020204020204"/>
                <a:ea typeface="+mn-ea"/>
                <a:cs typeface="+mn-cs"/>
              </a:rPr>
              <a:t> y </a:t>
            </a:r>
            <a:r>
              <a:rPr kumimoji="0" lang="es-MX" sz="2200" b="0" i="0" u="none" strike="noStrike" kern="1200" cap="none" spc="0" normalizeH="0" baseline="0" noProof="0" dirty="0" err="1">
                <a:ln>
                  <a:noFill/>
                </a:ln>
                <a:solidFill>
                  <a:schemeClr val="tx2"/>
                </a:solidFill>
                <a:effectLst/>
                <a:uLnTx/>
                <a:uFillTx/>
                <a:latin typeface="Corbel" panose="020B0503020204020204"/>
                <a:ea typeface="+mn-ea"/>
                <a:cs typeface="+mn-cs"/>
              </a:rPr>
              <a:t>Strptococcus</a:t>
            </a:r>
            <a:r>
              <a:rPr kumimoji="0" lang="es-MX" sz="2200" b="0" i="0" u="none" strike="noStrike" kern="1200" cap="none" spc="0" normalizeH="0" baseline="0" noProof="0" dirty="0">
                <a:ln>
                  <a:noFill/>
                </a:ln>
                <a:solidFill>
                  <a:schemeClr val="tx2"/>
                </a:solidFill>
                <a:effectLst/>
                <a:uLnTx/>
                <a:uFillTx/>
                <a:latin typeface="Corbel" panose="020B0503020204020204"/>
                <a:ea typeface="+mn-ea"/>
                <a:cs typeface="+mn-cs"/>
              </a:rPr>
              <a:t> sanguis, lo que sugiere que varias especies de </a:t>
            </a:r>
            <a:r>
              <a:rPr kumimoji="0" lang="es-MX" sz="2200" b="0" i="0" u="none" strike="noStrike" kern="1200" cap="none" spc="0" normalizeH="0" baseline="0" noProof="0" dirty="0" err="1">
                <a:ln>
                  <a:noFill/>
                </a:ln>
                <a:solidFill>
                  <a:schemeClr val="tx2"/>
                </a:solidFill>
                <a:effectLst/>
                <a:uLnTx/>
                <a:uFillTx/>
                <a:latin typeface="Corbel" panose="020B0503020204020204"/>
                <a:ea typeface="+mn-ea"/>
                <a:cs typeface="+mn-cs"/>
              </a:rPr>
              <a:t>Streptococcus</a:t>
            </a:r>
            <a:r>
              <a:rPr kumimoji="0" lang="es-MX" sz="2200" b="0" i="0" u="none" strike="noStrike" kern="1200" cap="none" spc="0" normalizeH="0" baseline="0" noProof="0" dirty="0">
                <a:ln>
                  <a:noFill/>
                </a:ln>
                <a:solidFill>
                  <a:schemeClr val="tx2"/>
                </a:solidFill>
                <a:effectLst/>
                <a:uLnTx/>
                <a:uFillTx/>
                <a:latin typeface="Corbel" panose="020B0503020204020204"/>
                <a:ea typeface="+mn-ea"/>
                <a:cs typeface="+mn-cs"/>
              </a:rPr>
              <a:t> realizan diferentes funciones en la cavidad bucal</a:t>
            </a:r>
          </a:p>
        </p:txBody>
      </p:sp>
      <p:pic>
        <p:nvPicPr>
          <p:cNvPr id="8194" name="Picture 2" descr="INFECCIÓN Y FRACASO EN IMPLANTES DENTALES - intralock.es">
            <a:extLst>
              <a:ext uri="{FF2B5EF4-FFF2-40B4-BE49-F238E27FC236}">
                <a16:creationId xmlns:a16="http://schemas.microsoft.com/office/drawing/2014/main" id="{D7E51120-0841-49AA-BE76-090A0FAFF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8589" y="2476709"/>
            <a:ext cx="4258176" cy="327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291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DC5DB7A-8CF0-483F-934E-BD736A22E385}"/>
              </a:ext>
            </a:extLst>
          </p:cNvPr>
          <p:cNvSpPr txBox="1"/>
          <p:nvPr/>
        </p:nvSpPr>
        <p:spPr>
          <a:xfrm>
            <a:off x="1143000" y="609600"/>
            <a:ext cx="6693061" cy="1356360"/>
          </a:xfrm>
          <a:prstGeom prst="rect">
            <a:avLst/>
          </a:prstGeom>
        </p:spPr>
        <p:txBody>
          <a:bodyPr vert="horz" lIns="91440" tIns="45720" rIns="91440" bIns="45720" rtlCol="0" anchor="ctr">
            <a:normAutofit/>
          </a:bodyPr>
          <a:lstStyle/>
          <a:p>
            <a:pPr marL="45720" marR="0" lvl="0" defTabSz="914400" fontAlgn="auto">
              <a:lnSpc>
                <a:spcPct val="90000"/>
              </a:lnSpc>
              <a:spcBef>
                <a:spcPct val="0"/>
              </a:spcBef>
              <a:spcAft>
                <a:spcPts val="600"/>
              </a:spcAft>
              <a:buClr>
                <a:srgbClr val="4F81BD"/>
              </a:buClr>
              <a:buSzPct val="80000"/>
              <a:tabLst/>
              <a:defRPr/>
            </a:pPr>
            <a:r>
              <a:rPr lang="en-US" sz="2800" dirty="0">
                <a:solidFill>
                  <a:schemeClr val="accent1"/>
                </a:solidFill>
                <a:latin typeface="+mj-lt"/>
                <a:ea typeface="+mj-ea"/>
                <a:cs typeface="+mj-cs"/>
              </a:rPr>
              <a:t>L</a:t>
            </a:r>
            <a:r>
              <a:rPr kumimoji="0" lang="en-US" sz="2800" b="0" i="0" u="none" strike="noStrike" cap="none" spc="0" normalizeH="0" baseline="0" noProof="0" dirty="0">
                <a:ln>
                  <a:noFill/>
                </a:ln>
                <a:solidFill>
                  <a:schemeClr val="accent1"/>
                </a:solidFill>
                <a:effectLst/>
                <a:uLnTx/>
                <a:uFillTx/>
                <a:latin typeface="+mj-lt"/>
                <a:ea typeface="+mj-ea"/>
                <a:cs typeface="+mj-cs"/>
              </a:rPr>
              <a:t>as </a:t>
            </a:r>
            <a:r>
              <a:rPr kumimoji="0" lang="en-US" sz="2800" b="0" i="0" u="none" strike="noStrike" cap="none" spc="0" normalizeH="0" baseline="0" noProof="0" dirty="0" err="1">
                <a:ln>
                  <a:noFill/>
                </a:ln>
                <a:solidFill>
                  <a:schemeClr val="accent1"/>
                </a:solidFill>
                <a:effectLst/>
                <a:uLnTx/>
                <a:uFillTx/>
                <a:latin typeface="+mj-lt"/>
                <a:ea typeface="+mj-ea"/>
                <a:cs typeface="+mj-cs"/>
              </a:rPr>
              <a:t>enfermedades</a:t>
            </a:r>
            <a:r>
              <a:rPr kumimoji="0" lang="en-US" sz="2800" b="0" i="0" u="none" strike="noStrike" cap="none" spc="0" normalizeH="0" baseline="0" noProof="0" dirty="0">
                <a:ln>
                  <a:noFill/>
                </a:ln>
                <a:solidFill>
                  <a:schemeClr val="accent1"/>
                </a:solidFill>
                <a:effectLst/>
                <a:uLnTx/>
                <a:uFillTx/>
                <a:latin typeface="+mj-lt"/>
                <a:ea typeface="+mj-ea"/>
                <a:cs typeface="+mj-cs"/>
              </a:rPr>
              <a:t> </a:t>
            </a:r>
            <a:r>
              <a:rPr kumimoji="0" lang="en-US" sz="2800" b="0" i="0" u="none" strike="noStrike" cap="none" spc="0" normalizeH="0" baseline="0" noProof="0" dirty="0" err="1">
                <a:ln>
                  <a:noFill/>
                </a:ln>
                <a:solidFill>
                  <a:schemeClr val="accent1"/>
                </a:solidFill>
                <a:effectLst/>
                <a:uLnTx/>
                <a:uFillTx/>
                <a:latin typeface="+mj-lt"/>
                <a:ea typeface="+mj-ea"/>
                <a:cs typeface="+mj-cs"/>
              </a:rPr>
              <a:t>alrededor</a:t>
            </a:r>
            <a:r>
              <a:rPr kumimoji="0" lang="en-US" sz="2800" b="0" i="0" u="none" strike="noStrike" cap="none" spc="0" normalizeH="0" baseline="0" noProof="0" dirty="0">
                <a:ln>
                  <a:noFill/>
                </a:ln>
                <a:solidFill>
                  <a:schemeClr val="accent1"/>
                </a:solidFill>
                <a:effectLst/>
                <a:uLnTx/>
                <a:uFillTx/>
                <a:latin typeface="+mj-lt"/>
                <a:ea typeface="+mj-ea"/>
                <a:cs typeface="+mj-cs"/>
              </a:rPr>
              <a:t> del </a:t>
            </a:r>
            <a:r>
              <a:rPr kumimoji="0" lang="en-US" sz="2800" b="0" i="0" u="none" strike="noStrike" cap="none" spc="0" normalizeH="0" baseline="0" noProof="0" dirty="0" err="1">
                <a:ln>
                  <a:noFill/>
                </a:ln>
                <a:solidFill>
                  <a:schemeClr val="accent1"/>
                </a:solidFill>
                <a:effectLst/>
                <a:uLnTx/>
                <a:uFillTx/>
                <a:latin typeface="+mj-lt"/>
                <a:ea typeface="+mj-ea"/>
                <a:cs typeface="+mj-cs"/>
              </a:rPr>
              <a:t>implante</a:t>
            </a:r>
            <a:r>
              <a:rPr kumimoji="0" lang="en-US" sz="2800" b="0" i="0" u="none" strike="noStrike" cap="none" spc="0" normalizeH="0" baseline="0" noProof="0" dirty="0">
                <a:ln>
                  <a:noFill/>
                </a:ln>
                <a:solidFill>
                  <a:schemeClr val="accent1"/>
                </a:solidFill>
                <a:effectLst/>
                <a:uLnTx/>
                <a:uFillTx/>
                <a:latin typeface="+mj-lt"/>
                <a:ea typeface="+mj-ea"/>
                <a:cs typeface="+mj-cs"/>
              </a:rPr>
              <a:t> </a:t>
            </a:r>
            <a:r>
              <a:rPr kumimoji="0" lang="en-US" sz="2800" b="0" i="0" u="none" strike="noStrike" cap="none" spc="0" normalizeH="0" baseline="0" noProof="0" dirty="0" err="1">
                <a:ln>
                  <a:noFill/>
                </a:ln>
                <a:solidFill>
                  <a:schemeClr val="accent1"/>
                </a:solidFill>
                <a:effectLst/>
                <a:uLnTx/>
                <a:uFillTx/>
                <a:latin typeface="+mj-lt"/>
                <a:ea typeface="+mj-ea"/>
                <a:cs typeface="+mj-cs"/>
              </a:rPr>
              <a:t>pueden</a:t>
            </a:r>
            <a:r>
              <a:rPr kumimoji="0" lang="en-US" sz="2800" b="0" i="0" u="none" strike="noStrike" cap="none" spc="0" normalizeH="0" baseline="0" noProof="0" dirty="0">
                <a:ln>
                  <a:noFill/>
                </a:ln>
                <a:solidFill>
                  <a:schemeClr val="accent1"/>
                </a:solidFill>
                <a:effectLst/>
                <a:uLnTx/>
                <a:uFillTx/>
                <a:latin typeface="+mj-lt"/>
                <a:ea typeface="+mj-ea"/>
                <a:cs typeface="+mj-cs"/>
              </a:rPr>
              <a:t> ser de </a:t>
            </a:r>
            <a:r>
              <a:rPr kumimoji="0" lang="en-US" sz="2800" b="0" i="0" u="none" strike="noStrike" cap="none" spc="0" normalizeH="0" baseline="0" noProof="0" dirty="0" err="1">
                <a:ln>
                  <a:noFill/>
                </a:ln>
                <a:solidFill>
                  <a:schemeClr val="accent1"/>
                </a:solidFill>
                <a:effectLst/>
                <a:uLnTx/>
                <a:uFillTx/>
                <a:latin typeface="+mj-lt"/>
                <a:ea typeface="+mj-ea"/>
                <a:cs typeface="+mj-cs"/>
              </a:rPr>
              <a:t>etiología</a:t>
            </a:r>
            <a:r>
              <a:rPr kumimoji="0" lang="en-US" sz="2800" b="0" i="0" u="none" strike="noStrike" cap="none" spc="0" normalizeH="0" baseline="0" noProof="0" dirty="0">
                <a:ln>
                  <a:noFill/>
                </a:ln>
                <a:solidFill>
                  <a:schemeClr val="accent1"/>
                </a:solidFill>
                <a:effectLst/>
                <a:uLnTx/>
                <a:uFillTx/>
                <a:latin typeface="+mj-lt"/>
                <a:ea typeface="+mj-ea"/>
                <a:cs typeface="+mj-cs"/>
              </a:rPr>
              <a:t> </a:t>
            </a:r>
            <a:r>
              <a:rPr kumimoji="0" lang="en-US" sz="2800" b="0" i="0" u="none" strike="noStrike" cap="none" spc="0" normalizeH="0" baseline="0" noProof="0" dirty="0" err="1">
                <a:ln>
                  <a:noFill/>
                </a:ln>
                <a:solidFill>
                  <a:schemeClr val="accent1"/>
                </a:solidFill>
                <a:effectLst/>
                <a:uLnTx/>
                <a:uFillTx/>
                <a:latin typeface="+mj-lt"/>
                <a:ea typeface="+mj-ea"/>
                <a:cs typeface="+mj-cs"/>
              </a:rPr>
              <a:t>polimicrobiana</a:t>
            </a:r>
            <a:endParaRPr kumimoji="0" lang="en-US" sz="2800" b="0" i="0" u="none" strike="noStrike" cap="none" spc="0" normalizeH="0" baseline="0" noProof="0" dirty="0">
              <a:ln>
                <a:noFill/>
              </a:ln>
              <a:solidFill>
                <a:schemeClr val="accent1"/>
              </a:solidFill>
              <a:effectLst/>
              <a:uLnTx/>
              <a:uFillTx/>
              <a:latin typeface="+mj-lt"/>
              <a:ea typeface="+mj-ea"/>
              <a:cs typeface="+mj-cs"/>
            </a:endParaRPr>
          </a:p>
        </p:txBody>
      </p:sp>
      <p:sp>
        <p:nvSpPr>
          <p:cNvPr id="3" name="Marcador de contenido 2">
            <a:extLst>
              <a:ext uri="{FF2B5EF4-FFF2-40B4-BE49-F238E27FC236}">
                <a16:creationId xmlns:a16="http://schemas.microsoft.com/office/drawing/2014/main" id="{3C5885DC-F69A-4ABA-BF46-B3E54262B401}"/>
              </a:ext>
            </a:extLst>
          </p:cNvPr>
          <p:cNvSpPr>
            <a:spLocks noGrp="1"/>
          </p:cNvSpPr>
          <p:nvPr>
            <p:ph idx="1"/>
          </p:nvPr>
        </p:nvSpPr>
        <p:spPr>
          <a:xfrm>
            <a:off x="1086853" y="2103751"/>
            <a:ext cx="6693061" cy="4038600"/>
          </a:xfrm>
        </p:spPr>
        <p:txBody>
          <a:bodyPr vert="horz" lIns="91440" tIns="45720" rIns="91440" bIns="45720" rtlCol="0">
            <a:normAutofit/>
          </a:bodyPr>
          <a:lstStyle/>
          <a:p>
            <a:pPr marL="45720" indent="0">
              <a:buNone/>
            </a:pPr>
            <a:r>
              <a:rPr lang="en-US" dirty="0">
                <a:solidFill>
                  <a:schemeClr val="tx2"/>
                </a:solidFill>
              </a:rPr>
              <a:t>La microbiota </a:t>
            </a:r>
            <a:r>
              <a:rPr lang="en-US" dirty="0" err="1">
                <a:solidFill>
                  <a:schemeClr val="tx2"/>
                </a:solidFill>
              </a:rPr>
              <a:t>asociada</a:t>
            </a:r>
            <a:r>
              <a:rPr lang="en-US" dirty="0">
                <a:solidFill>
                  <a:schemeClr val="tx2"/>
                </a:solidFill>
              </a:rPr>
              <a:t> con la </a:t>
            </a:r>
            <a:r>
              <a:rPr lang="en-US" dirty="0" err="1">
                <a:solidFill>
                  <a:schemeClr val="tx2"/>
                </a:solidFill>
              </a:rPr>
              <a:t>enfermedad</a:t>
            </a:r>
            <a:r>
              <a:rPr lang="en-US" dirty="0">
                <a:solidFill>
                  <a:schemeClr val="tx2"/>
                </a:solidFill>
              </a:rPr>
              <a:t> </a:t>
            </a:r>
            <a:r>
              <a:rPr lang="en-US" dirty="0" err="1">
                <a:solidFill>
                  <a:schemeClr val="tx2"/>
                </a:solidFill>
              </a:rPr>
              <a:t>periimplante</a:t>
            </a:r>
            <a:r>
              <a:rPr lang="en-US" dirty="0">
                <a:solidFill>
                  <a:schemeClr val="tx2"/>
                </a:solidFill>
              </a:rPr>
              <a:t> es </a:t>
            </a:r>
            <a:r>
              <a:rPr lang="en-US" dirty="0" err="1">
                <a:solidFill>
                  <a:schemeClr val="tx2"/>
                </a:solidFill>
              </a:rPr>
              <a:t>en</a:t>
            </a:r>
            <a:r>
              <a:rPr lang="en-US" dirty="0">
                <a:solidFill>
                  <a:schemeClr val="tx2"/>
                </a:solidFill>
              </a:rPr>
              <a:t> la </a:t>
            </a:r>
            <a:r>
              <a:rPr lang="en-US" dirty="0" err="1">
                <a:solidFill>
                  <a:schemeClr val="tx2"/>
                </a:solidFill>
              </a:rPr>
              <a:t>mayoría</a:t>
            </a:r>
            <a:r>
              <a:rPr lang="en-US" dirty="0">
                <a:solidFill>
                  <a:schemeClr val="tx2"/>
                </a:solidFill>
              </a:rPr>
              <a:t> de los </a:t>
            </a:r>
            <a:r>
              <a:rPr lang="en-US" dirty="0" err="1">
                <a:solidFill>
                  <a:schemeClr val="tx2"/>
                </a:solidFill>
              </a:rPr>
              <a:t>casos</a:t>
            </a:r>
            <a:r>
              <a:rPr lang="en-US" dirty="0">
                <a:solidFill>
                  <a:schemeClr val="tx2"/>
                </a:solidFill>
              </a:rPr>
              <a:t> </a:t>
            </a:r>
            <a:r>
              <a:rPr lang="en-US" dirty="0" err="1">
                <a:solidFill>
                  <a:schemeClr val="tx2"/>
                </a:solidFill>
              </a:rPr>
              <a:t>dominada</a:t>
            </a:r>
            <a:r>
              <a:rPr lang="en-US" dirty="0">
                <a:solidFill>
                  <a:schemeClr val="tx2"/>
                </a:solidFill>
              </a:rPr>
              <a:t> por </a:t>
            </a:r>
            <a:r>
              <a:rPr lang="en-US" dirty="0" err="1">
                <a:solidFill>
                  <a:schemeClr val="tx2"/>
                </a:solidFill>
              </a:rPr>
              <a:t>diversas</a:t>
            </a:r>
            <a:r>
              <a:rPr lang="en-US" dirty="0">
                <a:solidFill>
                  <a:schemeClr val="tx2"/>
                </a:solidFill>
              </a:rPr>
              <a:t> </a:t>
            </a:r>
            <a:r>
              <a:rPr lang="en-US" dirty="0" err="1">
                <a:solidFill>
                  <a:schemeClr val="tx2"/>
                </a:solidFill>
              </a:rPr>
              <a:t>bacterias</a:t>
            </a:r>
            <a:r>
              <a:rPr lang="en-US" dirty="0">
                <a:solidFill>
                  <a:schemeClr val="tx2"/>
                </a:solidFill>
              </a:rPr>
              <a:t> </a:t>
            </a:r>
            <a:r>
              <a:rPr lang="en-US" dirty="0" err="1">
                <a:solidFill>
                  <a:schemeClr val="tx2"/>
                </a:solidFill>
              </a:rPr>
              <a:t>anaerobias</a:t>
            </a:r>
            <a:r>
              <a:rPr lang="en-US" dirty="0">
                <a:solidFill>
                  <a:schemeClr val="tx2"/>
                </a:solidFill>
              </a:rPr>
              <a:t> </a:t>
            </a:r>
            <a:r>
              <a:rPr lang="en-US" dirty="0" err="1">
                <a:solidFill>
                  <a:schemeClr val="tx2"/>
                </a:solidFill>
              </a:rPr>
              <a:t>gramnegativas</a:t>
            </a:r>
            <a:r>
              <a:rPr lang="en-US" dirty="0">
                <a:solidFill>
                  <a:schemeClr val="tx2"/>
                </a:solidFill>
              </a:rPr>
              <a:t> </a:t>
            </a:r>
            <a:r>
              <a:rPr lang="en-US" dirty="0" err="1">
                <a:solidFill>
                  <a:schemeClr val="tx2"/>
                </a:solidFill>
              </a:rPr>
              <a:t>como</a:t>
            </a:r>
            <a:r>
              <a:rPr lang="en-US" dirty="0">
                <a:solidFill>
                  <a:schemeClr val="tx2"/>
                </a:solidFill>
              </a:rPr>
              <a:t>:</a:t>
            </a:r>
          </a:p>
          <a:p>
            <a:r>
              <a:rPr lang="en-US" dirty="0">
                <a:solidFill>
                  <a:schemeClr val="tx2"/>
                </a:solidFill>
              </a:rPr>
              <a:t> Fusobacterium </a:t>
            </a:r>
            <a:r>
              <a:rPr lang="en-US" dirty="0" err="1">
                <a:solidFill>
                  <a:schemeClr val="tx2"/>
                </a:solidFill>
              </a:rPr>
              <a:t>nucleatum</a:t>
            </a:r>
            <a:endParaRPr lang="en-US" dirty="0">
              <a:solidFill>
                <a:schemeClr val="tx2"/>
              </a:solidFill>
            </a:endParaRPr>
          </a:p>
          <a:p>
            <a:r>
              <a:rPr lang="en-US" dirty="0">
                <a:solidFill>
                  <a:schemeClr val="tx2"/>
                </a:solidFill>
              </a:rPr>
              <a:t>Staphylococcus sp.</a:t>
            </a:r>
          </a:p>
          <a:p>
            <a:r>
              <a:rPr lang="en-US" dirty="0">
                <a:solidFill>
                  <a:schemeClr val="tx2"/>
                </a:solidFill>
              </a:rPr>
              <a:t>Aggregatibacter </a:t>
            </a:r>
            <a:r>
              <a:rPr lang="en-US" dirty="0" err="1">
                <a:solidFill>
                  <a:schemeClr val="tx2"/>
                </a:solidFill>
              </a:rPr>
              <a:t>actinomycetemcomitans</a:t>
            </a:r>
            <a:r>
              <a:rPr lang="en-US" dirty="0">
                <a:solidFill>
                  <a:schemeClr val="tx2"/>
                </a:solidFill>
              </a:rPr>
              <a:t> </a:t>
            </a:r>
          </a:p>
          <a:p>
            <a:r>
              <a:rPr lang="en-US" dirty="0">
                <a:solidFill>
                  <a:schemeClr val="tx2"/>
                </a:solidFill>
              </a:rPr>
              <a:t>Helicobacter pylori </a:t>
            </a:r>
          </a:p>
          <a:p>
            <a:r>
              <a:rPr lang="en-US" dirty="0" err="1">
                <a:solidFill>
                  <a:schemeClr val="tx2"/>
                </a:solidFill>
              </a:rPr>
              <a:t>Tannerella</a:t>
            </a:r>
            <a:r>
              <a:rPr lang="en-US" dirty="0">
                <a:solidFill>
                  <a:schemeClr val="tx2"/>
                </a:solidFill>
              </a:rPr>
              <a:t> forsythia</a:t>
            </a:r>
          </a:p>
        </p:txBody>
      </p:sp>
      <p:pic>
        <p:nvPicPr>
          <p:cNvPr id="7" name="Imagen 6">
            <a:extLst>
              <a:ext uri="{FF2B5EF4-FFF2-40B4-BE49-F238E27FC236}">
                <a16:creationId xmlns:a16="http://schemas.microsoft.com/office/drawing/2014/main" id="{D1501E7F-7F23-41E5-AE77-D137439C77C4}"/>
              </a:ext>
            </a:extLst>
          </p:cNvPr>
          <p:cNvPicPr>
            <a:picLocks noChangeAspect="1"/>
          </p:cNvPicPr>
          <p:nvPr/>
        </p:nvPicPr>
        <p:blipFill rotWithShape="1">
          <a:blip r:embed="rId2"/>
          <a:srcRect r="42681"/>
          <a:stretch/>
        </p:blipFill>
        <p:spPr>
          <a:xfrm>
            <a:off x="8310622" y="792624"/>
            <a:ext cx="3171893" cy="2476356"/>
          </a:xfrm>
          <a:prstGeom prst="rect">
            <a:avLst/>
          </a:prstGeom>
        </p:spPr>
      </p:pic>
      <p:pic>
        <p:nvPicPr>
          <p:cNvPr id="5" name="Imagen 4">
            <a:extLst>
              <a:ext uri="{FF2B5EF4-FFF2-40B4-BE49-F238E27FC236}">
                <a16:creationId xmlns:a16="http://schemas.microsoft.com/office/drawing/2014/main" id="{A0A4A6B5-E4D7-48D4-B5E9-3A3494BCAC57}"/>
              </a:ext>
            </a:extLst>
          </p:cNvPr>
          <p:cNvPicPr>
            <a:picLocks noChangeAspect="1"/>
          </p:cNvPicPr>
          <p:nvPr/>
        </p:nvPicPr>
        <p:blipFill rotWithShape="1">
          <a:blip r:embed="rId2"/>
          <a:srcRect l="58023"/>
          <a:stretch/>
        </p:blipFill>
        <p:spPr>
          <a:xfrm>
            <a:off x="8703467" y="3589020"/>
            <a:ext cx="2386202" cy="2543834"/>
          </a:xfrm>
          <a:prstGeom prst="rect">
            <a:avLst/>
          </a:prstGeom>
        </p:spPr>
      </p:pic>
      <p:sp>
        <p:nvSpPr>
          <p:cNvPr id="6" name="AutoShape 2" descr="El importante reto de la periimplantitis | VERICAT Formación">
            <a:extLst>
              <a:ext uri="{FF2B5EF4-FFF2-40B4-BE49-F238E27FC236}">
                <a16:creationId xmlns:a16="http://schemas.microsoft.com/office/drawing/2014/main" id="{B9BA5550-14FE-4549-9CCC-681793C7107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78620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7A88E-07C9-4C81-A193-931838CEC736}"/>
              </a:ext>
            </a:extLst>
          </p:cNvPr>
          <p:cNvSpPr>
            <a:spLocks noGrp="1"/>
          </p:cNvSpPr>
          <p:nvPr>
            <p:ph type="title"/>
          </p:nvPr>
        </p:nvSpPr>
        <p:spPr/>
        <p:txBody>
          <a:bodyPr/>
          <a:lstStyle/>
          <a:p>
            <a:r>
              <a:rPr lang="es-MX" dirty="0"/>
              <a:t>Bibliografía </a:t>
            </a:r>
          </a:p>
        </p:txBody>
      </p:sp>
      <p:sp>
        <p:nvSpPr>
          <p:cNvPr id="3" name="Marcador de contenido 2">
            <a:extLst>
              <a:ext uri="{FF2B5EF4-FFF2-40B4-BE49-F238E27FC236}">
                <a16:creationId xmlns:a16="http://schemas.microsoft.com/office/drawing/2014/main" id="{5486EF00-6EF8-43A5-BB1C-2C31372CE72D}"/>
              </a:ext>
            </a:extLst>
          </p:cNvPr>
          <p:cNvSpPr>
            <a:spLocks noGrp="1"/>
          </p:cNvSpPr>
          <p:nvPr>
            <p:ph idx="1"/>
          </p:nvPr>
        </p:nvSpPr>
        <p:spPr/>
        <p:txBody>
          <a:bodyPr/>
          <a:lstStyle/>
          <a:p>
            <a:r>
              <a:rPr lang="es-MX" dirty="0"/>
              <a:t>Vargas Casillas, Ana. Periodontología e implantología. Editorial medica panamericana. México, D.F.. 2016</a:t>
            </a:r>
          </a:p>
          <a:p>
            <a:endParaRPr lang="es-MX" dirty="0"/>
          </a:p>
        </p:txBody>
      </p:sp>
    </p:spTree>
    <p:extLst>
      <p:ext uri="{BB962C8B-B14F-4D97-AF65-F5344CB8AC3E}">
        <p14:creationId xmlns:p14="http://schemas.microsoft.com/office/powerpoint/2010/main" val="97432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76B6E7-E458-475D-8488-9F42F40A1A30}"/>
              </a:ext>
            </a:extLst>
          </p:cNvPr>
          <p:cNvSpPr>
            <a:spLocks noGrp="1"/>
          </p:cNvSpPr>
          <p:nvPr>
            <p:ph type="title"/>
          </p:nvPr>
        </p:nvSpPr>
        <p:spPr>
          <a:xfrm>
            <a:off x="1143000" y="609600"/>
            <a:ext cx="6693061" cy="1356360"/>
          </a:xfrm>
        </p:spPr>
        <p:txBody>
          <a:bodyPr>
            <a:normAutofit/>
          </a:bodyPr>
          <a:lstStyle/>
          <a:p>
            <a:r>
              <a:rPr lang="es-MX" dirty="0"/>
              <a:t>Ecosistema bucal </a:t>
            </a:r>
          </a:p>
        </p:txBody>
      </p:sp>
      <p:sp>
        <p:nvSpPr>
          <p:cNvPr id="3" name="Marcador de contenido 2">
            <a:extLst>
              <a:ext uri="{FF2B5EF4-FFF2-40B4-BE49-F238E27FC236}">
                <a16:creationId xmlns:a16="http://schemas.microsoft.com/office/drawing/2014/main" id="{A0B54942-0380-4704-AC13-11CC62A24C1B}"/>
              </a:ext>
            </a:extLst>
          </p:cNvPr>
          <p:cNvSpPr>
            <a:spLocks noGrp="1"/>
          </p:cNvSpPr>
          <p:nvPr>
            <p:ph idx="1"/>
          </p:nvPr>
        </p:nvSpPr>
        <p:spPr>
          <a:xfrm>
            <a:off x="1142999" y="2971800"/>
            <a:ext cx="6693061" cy="2336800"/>
          </a:xfrm>
        </p:spPr>
        <p:txBody>
          <a:bodyPr>
            <a:normAutofit/>
          </a:bodyPr>
          <a:lstStyle/>
          <a:p>
            <a:pPr marL="45720" indent="0">
              <a:buNone/>
            </a:pPr>
            <a:r>
              <a:rPr lang="es-MX" dirty="0"/>
              <a:t>La cavidad bucal se considera un ecosistema en el cual existen microrganismos que se relacionan entre si, los cuales están inmersos en un ambiente especifico el cual posee elementos abióticos con los que también interactúan. </a:t>
            </a:r>
          </a:p>
        </p:txBody>
      </p:sp>
      <p:pic>
        <p:nvPicPr>
          <p:cNvPr id="4" name="Picture 4" descr="Bacterias en la boca: qué problemas provocan | Clínica López Quevedo |  Dentistas Las Palmas">
            <a:extLst>
              <a:ext uri="{FF2B5EF4-FFF2-40B4-BE49-F238E27FC236}">
                <a16:creationId xmlns:a16="http://schemas.microsoft.com/office/drawing/2014/main" id="{4DA4921A-465C-4C2E-BEF3-CA8BEE35DF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53" r="61283" b="-1"/>
          <a:stretch/>
        </p:blipFill>
        <p:spPr bwMode="auto">
          <a:xfrm>
            <a:off x="8310622" y="243840"/>
            <a:ext cx="3646837" cy="637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2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67B137-15B0-4AF6-94A8-AC00BA8D7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699F27B-22F2-45E1-BFB8-2B1FF14A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33ABDA7-FF8C-4E26-8C7D-47E0AE54E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265557"/>
            <a:ext cx="7031" cy="39319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E6E93F7E-7775-4395-928A-904CBB197F99}"/>
              </a:ext>
            </a:extLst>
          </p:cNvPr>
          <p:cNvSpPr txBox="1"/>
          <p:nvPr/>
        </p:nvSpPr>
        <p:spPr>
          <a:xfrm>
            <a:off x="5065182" y="643466"/>
            <a:ext cx="6173333" cy="5269650"/>
          </a:xfrm>
          <a:prstGeom prst="rect">
            <a:avLst/>
          </a:prstGeom>
        </p:spPr>
        <p:txBody>
          <a:bodyPr vert="horz" lIns="91440" tIns="45720" rIns="91440" bIns="45720" rtlCol="0" anchor="ctr">
            <a:normAutofit/>
          </a:bodyPr>
          <a:lstStyle/>
          <a:p>
            <a:pPr marL="285750" indent="-182880" defTabSz="914400">
              <a:lnSpc>
                <a:spcPct val="90000"/>
              </a:lnSpc>
              <a:spcAft>
                <a:spcPts val="600"/>
              </a:spcAft>
              <a:buClr>
                <a:schemeClr val="accent1"/>
              </a:buClr>
              <a:buSzPct val="80000"/>
              <a:buFont typeface="Corbel" pitchFamily="34" charset="0"/>
              <a:buChar char="•"/>
            </a:pPr>
            <a:r>
              <a:rPr lang="en-US" sz="2000">
                <a:solidFill>
                  <a:schemeClr val="accent1"/>
                </a:solidFill>
              </a:rPr>
              <a:t>Los microorganismos colonizan las superficies orales en cuestión de horas de parto. </a:t>
            </a:r>
          </a:p>
          <a:p>
            <a:pPr marL="285750" indent="-182880" defTabSz="914400">
              <a:lnSpc>
                <a:spcPct val="90000"/>
              </a:lnSpc>
              <a:spcAft>
                <a:spcPts val="600"/>
              </a:spcAft>
              <a:buClr>
                <a:schemeClr val="accent1"/>
              </a:buClr>
              <a:buSzPct val="80000"/>
              <a:buFont typeface="Corbel" pitchFamily="34" charset="0"/>
              <a:buChar char="•"/>
            </a:pPr>
            <a:endParaRPr lang="en-US" sz="2000">
              <a:solidFill>
                <a:schemeClr val="accent1"/>
              </a:solidFill>
            </a:endParaRPr>
          </a:p>
          <a:p>
            <a:pPr marL="285750" indent="-182880" defTabSz="914400">
              <a:lnSpc>
                <a:spcPct val="90000"/>
              </a:lnSpc>
              <a:spcAft>
                <a:spcPts val="600"/>
              </a:spcAft>
              <a:buClr>
                <a:schemeClr val="accent1"/>
              </a:buClr>
              <a:buSzPct val="80000"/>
              <a:buFont typeface="Corbel" pitchFamily="34" charset="0"/>
              <a:buChar char="•"/>
            </a:pPr>
            <a:r>
              <a:rPr lang="en-US" sz="2000">
                <a:solidFill>
                  <a:schemeClr val="accent1"/>
                </a:solidFill>
              </a:rPr>
              <a:t>La erupción de los dientes primarios y sustitución de la dentición primaria con dentición permanente, alteran los hábitats microbianos.</a:t>
            </a:r>
          </a:p>
          <a:p>
            <a:pPr marL="285750" indent="-182880" defTabSz="914400">
              <a:lnSpc>
                <a:spcPct val="90000"/>
              </a:lnSpc>
              <a:spcAft>
                <a:spcPts val="600"/>
              </a:spcAft>
              <a:buClr>
                <a:schemeClr val="accent1"/>
              </a:buClr>
              <a:buSzPct val="80000"/>
              <a:buFont typeface="Corbel" pitchFamily="34" charset="0"/>
              <a:buChar char="•"/>
            </a:pPr>
            <a:endParaRPr lang="en-US" sz="2000">
              <a:solidFill>
                <a:schemeClr val="accent1"/>
              </a:solidFill>
            </a:endParaRPr>
          </a:p>
          <a:p>
            <a:pPr marL="285750" indent="-182880" defTabSz="914400">
              <a:lnSpc>
                <a:spcPct val="90000"/>
              </a:lnSpc>
              <a:spcAft>
                <a:spcPts val="600"/>
              </a:spcAft>
              <a:buClr>
                <a:schemeClr val="accent1"/>
              </a:buClr>
              <a:buSzPct val="80000"/>
              <a:buFont typeface="Corbel" pitchFamily="34" charset="0"/>
              <a:buChar char="•"/>
            </a:pPr>
            <a:r>
              <a:rPr lang="en-US" sz="2000">
                <a:solidFill>
                  <a:schemeClr val="accent1"/>
                </a:solidFill>
              </a:rPr>
              <a:t>La microbiota juega un papel fundamental en la inducción, la formación y la función del sistema inmune del huésped. </a:t>
            </a:r>
          </a:p>
        </p:txBody>
      </p:sp>
      <p:pic>
        <p:nvPicPr>
          <p:cNvPr id="7" name="Imagen 6">
            <a:extLst>
              <a:ext uri="{FF2B5EF4-FFF2-40B4-BE49-F238E27FC236}">
                <a16:creationId xmlns:a16="http://schemas.microsoft.com/office/drawing/2014/main" id="{2B7FFE53-BE17-44FA-A16D-B8E02DCA02FA}"/>
              </a:ext>
            </a:extLst>
          </p:cNvPr>
          <p:cNvPicPr>
            <a:picLocks noChangeAspect="1"/>
          </p:cNvPicPr>
          <p:nvPr/>
        </p:nvPicPr>
        <p:blipFill rotWithShape="1">
          <a:blip r:embed="rId2"/>
          <a:srcRect l="16430" r="17814"/>
          <a:stretch/>
        </p:blipFill>
        <p:spPr>
          <a:xfrm>
            <a:off x="872626" y="1885070"/>
            <a:ext cx="3377815" cy="2700997"/>
          </a:xfrm>
          <a:prstGeom prst="rect">
            <a:avLst/>
          </a:prstGeom>
        </p:spPr>
      </p:pic>
    </p:spTree>
    <p:extLst>
      <p:ext uri="{BB962C8B-B14F-4D97-AF65-F5344CB8AC3E}">
        <p14:creationId xmlns:p14="http://schemas.microsoft.com/office/powerpoint/2010/main" val="135995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8A7399F8-65DF-4C37-BE98-6C4AC66C47C0}"/>
              </a:ext>
            </a:extLst>
          </p:cNvPr>
          <p:cNvGraphicFramePr/>
          <p:nvPr>
            <p:extLst>
              <p:ext uri="{D42A27DB-BD31-4B8C-83A1-F6EECF244321}">
                <p14:modId xmlns:p14="http://schemas.microsoft.com/office/powerpoint/2010/main" val="285887551"/>
              </p:ext>
            </p:extLst>
          </p:nvPr>
        </p:nvGraphicFramePr>
        <p:xfrm>
          <a:off x="1637747" y="448733"/>
          <a:ext cx="8916505" cy="5960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2810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DE0B9-18E9-466A-BC5D-2B312869EE92}"/>
              </a:ext>
            </a:extLst>
          </p:cNvPr>
          <p:cNvSpPr>
            <a:spLocks noGrp="1"/>
          </p:cNvSpPr>
          <p:nvPr>
            <p:ph type="title"/>
          </p:nvPr>
        </p:nvSpPr>
        <p:spPr>
          <a:xfrm>
            <a:off x="1143001" y="1070335"/>
            <a:ext cx="5199926" cy="1443269"/>
          </a:xfrm>
        </p:spPr>
        <p:txBody>
          <a:bodyPr>
            <a:normAutofit/>
          </a:bodyPr>
          <a:lstStyle/>
          <a:p>
            <a:r>
              <a:rPr lang="es-MX" sz="4000"/>
              <a:t>Saliva</a:t>
            </a:r>
          </a:p>
        </p:txBody>
      </p:sp>
      <p:sp>
        <p:nvSpPr>
          <p:cNvPr id="3" name="Marcador de contenido 2">
            <a:extLst>
              <a:ext uri="{FF2B5EF4-FFF2-40B4-BE49-F238E27FC236}">
                <a16:creationId xmlns:a16="http://schemas.microsoft.com/office/drawing/2014/main" id="{0CF2E3B4-F30F-4999-89AA-97345F82D705}"/>
              </a:ext>
            </a:extLst>
          </p:cNvPr>
          <p:cNvSpPr>
            <a:spLocks noGrp="1"/>
          </p:cNvSpPr>
          <p:nvPr>
            <p:ph idx="1"/>
          </p:nvPr>
        </p:nvSpPr>
        <p:spPr>
          <a:xfrm>
            <a:off x="1143002" y="2546430"/>
            <a:ext cx="5084178" cy="3549570"/>
          </a:xfrm>
        </p:spPr>
        <p:txBody>
          <a:bodyPr>
            <a:normAutofit/>
          </a:bodyPr>
          <a:lstStyle/>
          <a:p>
            <a:r>
              <a:rPr lang="es-MX" sz="1800" dirty="0"/>
              <a:t>Es un liquido </a:t>
            </a:r>
            <a:r>
              <a:rPr lang="es-MX" sz="1800" dirty="0" err="1"/>
              <a:t>semiviscoso</a:t>
            </a:r>
            <a:r>
              <a:rPr lang="es-MX" sz="1800" dirty="0"/>
              <a:t> segregado por glándulas mayores y menores.</a:t>
            </a:r>
          </a:p>
          <a:p>
            <a:r>
              <a:rPr lang="es-MX" sz="1800" dirty="0"/>
              <a:t>El papel de la saliva es fundamental en el mantenimiento de la integridad de los tejidos bucales, en la digestión de los alimentos y en el habla.</a:t>
            </a:r>
          </a:p>
          <a:p>
            <a:r>
              <a:rPr lang="es-MX" sz="1800" dirty="0"/>
              <a:t>Una función importante de las proteínas salivales es interactuar con los microorganismos que entran en la cavidad bucal.</a:t>
            </a:r>
          </a:p>
          <a:p>
            <a:endParaRPr lang="es-MX" sz="1800" dirty="0"/>
          </a:p>
        </p:txBody>
      </p:sp>
      <p:pic>
        <p:nvPicPr>
          <p:cNvPr id="1026" name="Picture 2" descr="Definición de glándula salival - Diccionario de cáncer del NCI - Instituto  Nacional del Cáncer">
            <a:extLst>
              <a:ext uri="{FF2B5EF4-FFF2-40B4-BE49-F238E27FC236}">
                <a16:creationId xmlns:a16="http://schemas.microsoft.com/office/drawing/2014/main" id="{42BEEA9F-E8F1-4191-BC40-F8A563AC23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36" r="10048" b="1"/>
          <a:stretch/>
        </p:blipFill>
        <p:spPr bwMode="auto">
          <a:xfrm>
            <a:off x="6636743" y="1238487"/>
            <a:ext cx="4741120" cy="449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8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76F814-0899-446C-BB5A-1DCE5F2A90BF}"/>
              </a:ext>
            </a:extLst>
          </p:cNvPr>
          <p:cNvSpPr>
            <a:spLocks noGrp="1"/>
          </p:cNvSpPr>
          <p:nvPr>
            <p:ph type="title"/>
          </p:nvPr>
        </p:nvSpPr>
        <p:spPr/>
        <p:txBody>
          <a:bodyPr/>
          <a:lstStyle/>
          <a:p>
            <a:r>
              <a:rPr lang="es-MX" dirty="0"/>
              <a:t>Composición </a:t>
            </a:r>
          </a:p>
        </p:txBody>
      </p:sp>
      <p:sp>
        <p:nvSpPr>
          <p:cNvPr id="3" name="Marcador de contenido 2">
            <a:extLst>
              <a:ext uri="{FF2B5EF4-FFF2-40B4-BE49-F238E27FC236}">
                <a16:creationId xmlns:a16="http://schemas.microsoft.com/office/drawing/2014/main" id="{17C365A4-907B-4F6B-AEC3-3AA210FF46A3}"/>
              </a:ext>
            </a:extLst>
          </p:cNvPr>
          <p:cNvSpPr>
            <a:spLocks noGrp="1"/>
          </p:cNvSpPr>
          <p:nvPr>
            <p:ph idx="1"/>
          </p:nvPr>
        </p:nvSpPr>
        <p:spPr/>
        <p:txBody>
          <a:bodyPr/>
          <a:lstStyle/>
          <a:p>
            <a:r>
              <a:rPr lang="es-MX" dirty="0"/>
              <a:t>Agua: 99.5%</a:t>
            </a:r>
          </a:p>
          <a:p>
            <a:r>
              <a:rPr lang="es-MX" dirty="0"/>
              <a:t>Sustancias orgánicas: </a:t>
            </a:r>
            <a:r>
              <a:rPr lang="es-MX" dirty="0" err="1"/>
              <a:t>Glucoproteinas</a:t>
            </a:r>
            <a:r>
              <a:rPr lang="es-MX" dirty="0"/>
              <a:t>, inmunoglobulinas, albumina </a:t>
            </a:r>
            <a:r>
              <a:rPr lang="es-MX" dirty="0" err="1"/>
              <a:t>serica</a:t>
            </a:r>
            <a:r>
              <a:rPr lang="es-MX" dirty="0"/>
              <a:t> y enzimas.</a:t>
            </a:r>
          </a:p>
          <a:p>
            <a:r>
              <a:rPr lang="es-MX" dirty="0"/>
              <a:t>Sustancias inorgánicas: Calcio, fosforo, sodio, potasio y magnesio, dióxido de carbono, oxigeno y nitrógeno. </a:t>
            </a:r>
          </a:p>
          <a:p>
            <a:pPr marL="45720" indent="0">
              <a:buNone/>
            </a:pPr>
            <a:r>
              <a:rPr lang="es-MX" dirty="0"/>
              <a:t>Ambos equivalen el 0.5% de componente.</a:t>
            </a:r>
          </a:p>
        </p:txBody>
      </p:sp>
    </p:spTree>
    <p:extLst>
      <p:ext uri="{BB962C8B-B14F-4D97-AF65-F5344CB8AC3E}">
        <p14:creationId xmlns:p14="http://schemas.microsoft.com/office/powerpoint/2010/main" val="46877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BEC96959-C946-4DFF-A7D1-859ABDFEC788}"/>
              </a:ext>
            </a:extLst>
          </p:cNvPr>
          <p:cNvGraphicFramePr>
            <a:graphicFrameLocks noGrp="1"/>
          </p:cNvGraphicFramePr>
          <p:nvPr>
            <p:extLst>
              <p:ext uri="{D42A27DB-BD31-4B8C-83A1-F6EECF244321}">
                <p14:modId xmlns:p14="http://schemas.microsoft.com/office/powerpoint/2010/main" val="3607347201"/>
              </p:ext>
            </p:extLst>
          </p:nvPr>
        </p:nvGraphicFramePr>
        <p:xfrm>
          <a:off x="2032000" y="764540"/>
          <a:ext cx="8128000" cy="5603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426291652"/>
                    </a:ext>
                  </a:extLst>
                </a:gridCol>
                <a:gridCol w="4064000">
                  <a:extLst>
                    <a:ext uri="{9D8B030D-6E8A-4147-A177-3AD203B41FA5}">
                      <a16:colId xmlns:a16="http://schemas.microsoft.com/office/drawing/2014/main" val="1061804673"/>
                    </a:ext>
                  </a:extLst>
                </a:gridCol>
              </a:tblGrid>
              <a:tr h="370840">
                <a:tc>
                  <a:txBody>
                    <a:bodyPr/>
                    <a:lstStyle/>
                    <a:p>
                      <a:r>
                        <a:rPr lang="es-MX" dirty="0"/>
                        <a:t>Funciones</a:t>
                      </a:r>
                    </a:p>
                  </a:txBody>
                  <a:tcPr/>
                </a:tc>
                <a:tc>
                  <a:txBody>
                    <a:bodyPr/>
                    <a:lstStyle/>
                    <a:p>
                      <a:r>
                        <a:rPr lang="es-MX" dirty="0"/>
                        <a:t>Componentes</a:t>
                      </a:r>
                    </a:p>
                  </a:txBody>
                  <a:tcPr/>
                </a:tc>
                <a:extLst>
                  <a:ext uri="{0D108BD9-81ED-4DB2-BD59-A6C34878D82A}">
                    <a16:rowId xmlns:a16="http://schemas.microsoft.com/office/drawing/2014/main" val="4150224776"/>
                  </a:ext>
                </a:extLst>
              </a:tr>
              <a:tr h="370840">
                <a:tc>
                  <a:txBody>
                    <a:bodyPr/>
                    <a:lstStyle/>
                    <a:p>
                      <a:r>
                        <a:rPr lang="es-MX" dirty="0"/>
                        <a:t>Lubricación </a:t>
                      </a:r>
                    </a:p>
                  </a:txBody>
                  <a:tcPr/>
                </a:tc>
                <a:tc>
                  <a:txBody>
                    <a:bodyPr/>
                    <a:lstStyle/>
                    <a:p>
                      <a:r>
                        <a:rPr lang="es-MX" dirty="0"/>
                        <a:t>Mucina, Glucoproteínas, agua</a:t>
                      </a:r>
                    </a:p>
                  </a:txBody>
                  <a:tcPr/>
                </a:tc>
                <a:extLst>
                  <a:ext uri="{0D108BD9-81ED-4DB2-BD59-A6C34878D82A}">
                    <a16:rowId xmlns:a16="http://schemas.microsoft.com/office/drawing/2014/main" val="2704714550"/>
                  </a:ext>
                </a:extLst>
              </a:tr>
              <a:tr h="370840">
                <a:tc>
                  <a:txBody>
                    <a:bodyPr/>
                    <a:lstStyle/>
                    <a:p>
                      <a:r>
                        <a:rPr lang="es-MX" dirty="0"/>
                        <a:t>Acción antimicrobiana</a:t>
                      </a:r>
                    </a:p>
                  </a:txBody>
                  <a:tcPr/>
                </a:tc>
                <a:tc>
                  <a:txBody>
                    <a:bodyPr/>
                    <a:lstStyle/>
                    <a:p>
                      <a:r>
                        <a:rPr lang="es-MX" dirty="0"/>
                        <a:t>Lisozimas, lactoferrina, peroxidasas, mucinas, </a:t>
                      </a:r>
                      <a:r>
                        <a:rPr lang="es-MX" dirty="0" err="1"/>
                        <a:t>cistatinas</a:t>
                      </a:r>
                      <a:r>
                        <a:rPr lang="es-MX" dirty="0"/>
                        <a:t>, </a:t>
                      </a:r>
                      <a:r>
                        <a:rPr lang="es-MX" dirty="0" err="1"/>
                        <a:t>histatinas</a:t>
                      </a:r>
                      <a:r>
                        <a:rPr lang="es-MX" dirty="0"/>
                        <a:t>, inmunoglobulinas (IgA), glucoproteínas ricas en prolina</a:t>
                      </a:r>
                    </a:p>
                  </a:txBody>
                  <a:tcPr/>
                </a:tc>
                <a:extLst>
                  <a:ext uri="{0D108BD9-81ED-4DB2-BD59-A6C34878D82A}">
                    <a16:rowId xmlns:a16="http://schemas.microsoft.com/office/drawing/2014/main" val="3092641408"/>
                  </a:ext>
                </a:extLst>
              </a:tr>
              <a:tr h="370840">
                <a:tc>
                  <a:txBody>
                    <a:bodyPr/>
                    <a:lstStyle/>
                    <a:p>
                      <a:r>
                        <a:rPr lang="es-MX" dirty="0"/>
                        <a:t>Mantenimiento de la integridad de la mucosa</a:t>
                      </a:r>
                    </a:p>
                  </a:txBody>
                  <a:tcPr/>
                </a:tc>
                <a:tc>
                  <a:txBody>
                    <a:bodyPr/>
                    <a:lstStyle/>
                    <a:p>
                      <a:r>
                        <a:rPr lang="es-MX" dirty="0"/>
                        <a:t>Mucinas, Electrolitos, agua</a:t>
                      </a:r>
                    </a:p>
                  </a:txBody>
                  <a:tcPr/>
                </a:tc>
                <a:extLst>
                  <a:ext uri="{0D108BD9-81ED-4DB2-BD59-A6C34878D82A}">
                    <a16:rowId xmlns:a16="http://schemas.microsoft.com/office/drawing/2014/main" val="4262402626"/>
                  </a:ext>
                </a:extLst>
              </a:tr>
              <a:tr h="370840">
                <a:tc>
                  <a:txBody>
                    <a:bodyPr/>
                    <a:lstStyle/>
                    <a:p>
                      <a:r>
                        <a:rPr lang="es-MX" dirty="0"/>
                        <a:t>Limpieza</a:t>
                      </a:r>
                    </a:p>
                  </a:txBody>
                  <a:tcPr/>
                </a:tc>
                <a:tc>
                  <a:txBody>
                    <a:bodyPr/>
                    <a:lstStyle/>
                    <a:p>
                      <a:r>
                        <a:rPr lang="es-MX" dirty="0"/>
                        <a:t>Agua</a:t>
                      </a:r>
                    </a:p>
                  </a:txBody>
                  <a:tcPr/>
                </a:tc>
                <a:extLst>
                  <a:ext uri="{0D108BD9-81ED-4DB2-BD59-A6C34878D82A}">
                    <a16:rowId xmlns:a16="http://schemas.microsoft.com/office/drawing/2014/main" val="808867500"/>
                  </a:ext>
                </a:extLst>
              </a:tr>
              <a:tr h="370840">
                <a:tc>
                  <a:txBody>
                    <a:bodyPr/>
                    <a:lstStyle/>
                    <a:p>
                      <a:r>
                        <a:rPr lang="es-MX" dirty="0"/>
                        <a:t>Capacidad reguladora y de re mineralización </a:t>
                      </a:r>
                    </a:p>
                  </a:txBody>
                  <a:tcPr/>
                </a:tc>
                <a:tc>
                  <a:txBody>
                    <a:bodyPr/>
                    <a:lstStyle/>
                    <a:p>
                      <a:r>
                        <a:rPr lang="es-MX" dirty="0"/>
                        <a:t>Bicarbonato, fosfato, calcio, proteínas ricas en prolina aniónicas, fluoruro</a:t>
                      </a:r>
                    </a:p>
                  </a:txBody>
                  <a:tcPr/>
                </a:tc>
                <a:extLst>
                  <a:ext uri="{0D108BD9-81ED-4DB2-BD59-A6C34878D82A}">
                    <a16:rowId xmlns:a16="http://schemas.microsoft.com/office/drawing/2014/main" val="3969848031"/>
                  </a:ext>
                </a:extLst>
              </a:tr>
              <a:tr h="370840">
                <a:tc>
                  <a:txBody>
                    <a:bodyPr/>
                    <a:lstStyle/>
                    <a:p>
                      <a:r>
                        <a:rPr lang="es-MX" dirty="0"/>
                        <a:t>Preparación de alimento y formación de bolo alimenticio </a:t>
                      </a:r>
                    </a:p>
                  </a:txBody>
                  <a:tcPr/>
                </a:tc>
                <a:tc>
                  <a:txBody>
                    <a:bodyPr/>
                    <a:lstStyle/>
                    <a:p>
                      <a:r>
                        <a:rPr lang="es-MX" dirty="0"/>
                        <a:t>Agua, mucinas</a:t>
                      </a:r>
                    </a:p>
                  </a:txBody>
                  <a:tcPr/>
                </a:tc>
                <a:extLst>
                  <a:ext uri="{0D108BD9-81ED-4DB2-BD59-A6C34878D82A}">
                    <a16:rowId xmlns:a16="http://schemas.microsoft.com/office/drawing/2014/main" val="1305576927"/>
                  </a:ext>
                </a:extLst>
              </a:tr>
              <a:tr h="370840">
                <a:tc>
                  <a:txBody>
                    <a:bodyPr/>
                    <a:lstStyle/>
                    <a:p>
                      <a:r>
                        <a:rPr lang="es-MX" dirty="0"/>
                        <a:t>Digestión </a:t>
                      </a:r>
                    </a:p>
                  </a:txBody>
                  <a:tcPr/>
                </a:tc>
                <a:tc>
                  <a:txBody>
                    <a:bodyPr/>
                    <a:lstStyle/>
                    <a:p>
                      <a:r>
                        <a:rPr lang="es-MX" dirty="0"/>
                        <a:t>Amilasa, Lipasa, ribonucleasas, proteasas, agua y mucinas</a:t>
                      </a:r>
                    </a:p>
                  </a:txBody>
                  <a:tcPr/>
                </a:tc>
                <a:extLst>
                  <a:ext uri="{0D108BD9-81ED-4DB2-BD59-A6C34878D82A}">
                    <a16:rowId xmlns:a16="http://schemas.microsoft.com/office/drawing/2014/main" val="3378185763"/>
                  </a:ext>
                </a:extLst>
              </a:tr>
              <a:tr h="370840">
                <a:tc>
                  <a:txBody>
                    <a:bodyPr/>
                    <a:lstStyle/>
                    <a:p>
                      <a:r>
                        <a:rPr lang="es-MX" dirty="0"/>
                        <a:t>Sabor</a:t>
                      </a:r>
                    </a:p>
                  </a:txBody>
                  <a:tcPr/>
                </a:tc>
                <a:tc>
                  <a:txBody>
                    <a:bodyPr/>
                    <a:lstStyle/>
                    <a:p>
                      <a:r>
                        <a:rPr lang="es-MX" dirty="0"/>
                        <a:t>Agua, mucinas</a:t>
                      </a:r>
                    </a:p>
                  </a:txBody>
                  <a:tcPr/>
                </a:tc>
                <a:extLst>
                  <a:ext uri="{0D108BD9-81ED-4DB2-BD59-A6C34878D82A}">
                    <a16:rowId xmlns:a16="http://schemas.microsoft.com/office/drawing/2014/main" val="3653211122"/>
                  </a:ext>
                </a:extLst>
              </a:tr>
              <a:tr h="370840">
                <a:tc>
                  <a:txBody>
                    <a:bodyPr/>
                    <a:lstStyle/>
                    <a:p>
                      <a:r>
                        <a:rPr lang="es-MX" dirty="0"/>
                        <a:t>Fonación </a:t>
                      </a:r>
                    </a:p>
                  </a:txBody>
                  <a:tcPr/>
                </a:tc>
                <a:tc>
                  <a:txBody>
                    <a:bodyPr/>
                    <a:lstStyle/>
                    <a:p>
                      <a:r>
                        <a:rPr lang="es-MX" dirty="0"/>
                        <a:t>Agua, mucinas</a:t>
                      </a:r>
                    </a:p>
                  </a:txBody>
                  <a:tcPr/>
                </a:tc>
                <a:extLst>
                  <a:ext uri="{0D108BD9-81ED-4DB2-BD59-A6C34878D82A}">
                    <a16:rowId xmlns:a16="http://schemas.microsoft.com/office/drawing/2014/main" val="3203205376"/>
                  </a:ext>
                </a:extLst>
              </a:tr>
            </a:tbl>
          </a:graphicData>
        </a:graphic>
      </p:graphicFrame>
    </p:spTree>
    <p:extLst>
      <p:ext uri="{BB962C8B-B14F-4D97-AF65-F5344CB8AC3E}">
        <p14:creationId xmlns:p14="http://schemas.microsoft.com/office/powerpoint/2010/main" val="377896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FDB52D-BBF7-4642-9FF8-DDB765A8AD72}"/>
              </a:ext>
            </a:extLst>
          </p:cNvPr>
          <p:cNvSpPr>
            <a:spLocks noGrp="1"/>
          </p:cNvSpPr>
          <p:nvPr>
            <p:ph type="title"/>
          </p:nvPr>
        </p:nvSpPr>
        <p:spPr/>
        <p:txBody>
          <a:bodyPr/>
          <a:lstStyle/>
          <a:p>
            <a:r>
              <a:rPr lang="es-MX" dirty="0"/>
              <a:t>Bacterias presentes</a:t>
            </a:r>
          </a:p>
        </p:txBody>
      </p:sp>
      <p:sp>
        <p:nvSpPr>
          <p:cNvPr id="3" name="Marcador de contenido 2">
            <a:extLst>
              <a:ext uri="{FF2B5EF4-FFF2-40B4-BE49-F238E27FC236}">
                <a16:creationId xmlns:a16="http://schemas.microsoft.com/office/drawing/2014/main" id="{49442C3B-0A81-4CF1-9E1E-C29AD3CB6520}"/>
              </a:ext>
            </a:extLst>
          </p:cNvPr>
          <p:cNvSpPr>
            <a:spLocks noGrp="1"/>
          </p:cNvSpPr>
          <p:nvPr>
            <p:ph idx="1"/>
          </p:nvPr>
        </p:nvSpPr>
        <p:spPr>
          <a:xfrm>
            <a:off x="1143001" y="2057400"/>
            <a:ext cx="3614530" cy="4038600"/>
          </a:xfrm>
          <a:prstGeom prst="roundRect">
            <a:avLst/>
          </a:prstGeom>
        </p:spPr>
        <p:style>
          <a:lnRef idx="2">
            <a:schemeClr val="accent2"/>
          </a:lnRef>
          <a:fillRef idx="1">
            <a:schemeClr val="lt1"/>
          </a:fillRef>
          <a:effectRef idx="0">
            <a:schemeClr val="accent2"/>
          </a:effectRef>
          <a:fontRef idx="minor">
            <a:schemeClr val="dk1"/>
          </a:fontRef>
        </p:style>
        <p:txBody>
          <a:bodyPr/>
          <a:lstStyle/>
          <a:p>
            <a:pPr marL="45720" indent="0" algn="ctr">
              <a:buNone/>
            </a:pPr>
            <a:r>
              <a:rPr lang="es-MX" dirty="0"/>
              <a:t>En salud </a:t>
            </a:r>
          </a:p>
          <a:p>
            <a:r>
              <a:rPr lang="es-MX" dirty="0" err="1"/>
              <a:t>Streptococcus</a:t>
            </a:r>
            <a:r>
              <a:rPr lang="es-MX" dirty="0"/>
              <a:t> </a:t>
            </a:r>
            <a:r>
              <a:rPr lang="es-MX" dirty="0" err="1"/>
              <a:t>mitis</a:t>
            </a:r>
            <a:r>
              <a:rPr lang="es-MX" dirty="0"/>
              <a:t>, </a:t>
            </a:r>
          </a:p>
          <a:p>
            <a:r>
              <a:rPr lang="es-MX" dirty="0" err="1"/>
              <a:t>Streptococcus</a:t>
            </a:r>
            <a:r>
              <a:rPr lang="es-MX" dirty="0"/>
              <a:t> </a:t>
            </a:r>
            <a:r>
              <a:rPr lang="es-MX" dirty="0" err="1"/>
              <a:t>salivarius</a:t>
            </a:r>
            <a:r>
              <a:rPr lang="es-MX" dirty="0"/>
              <a:t>,</a:t>
            </a:r>
          </a:p>
          <a:p>
            <a:r>
              <a:rPr lang="es-MX" dirty="0" err="1"/>
              <a:t>Granulicatella</a:t>
            </a:r>
            <a:r>
              <a:rPr lang="es-MX" dirty="0"/>
              <a:t> </a:t>
            </a:r>
            <a:r>
              <a:rPr lang="es-MX" dirty="0" err="1"/>
              <a:t>adiacens</a:t>
            </a:r>
            <a:r>
              <a:rPr lang="es-MX" dirty="0"/>
              <a:t>, </a:t>
            </a:r>
          </a:p>
          <a:p>
            <a:r>
              <a:rPr lang="es-MX" dirty="0" err="1"/>
              <a:t>Neisseria</a:t>
            </a:r>
            <a:r>
              <a:rPr lang="es-MX" dirty="0"/>
              <a:t> </a:t>
            </a:r>
            <a:r>
              <a:rPr lang="es-MX" dirty="0" err="1"/>
              <a:t>flavescens</a:t>
            </a:r>
            <a:r>
              <a:rPr lang="es-MX" dirty="0"/>
              <a:t>, </a:t>
            </a:r>
          </a:p>
          <a:p>
            <a:r>
              <a:rPr lang="es-MX" dirty="0" err="1"/>
              <a:t>Rothia</a:t>
            </a:r>
            <a:r>
              <a:rPr lang="es-MX" dirty="0"/>
              <a:t> mucilaginosa </a:t>
            </a:r>
          </a:p>
          <a:p>
            <a:r>
              <a:rPr lang="es-MX" dirty="0" err="1"/>
              <a:t>Prevotella</a:t>
            </a:r>
            <a:r>
              <a:rPr lang="es-MX" dirty="0"/>
              <a:t> </a:t>
            </a:r>
            <a:r>
              <a:rPr lang="es-MX" dirty="0" err="1"/>
              <a:t>melaninogenica</a:t>
            </a:r>
            <a:r>
              <a:rPr lang="es-MX" dirty="0"/>
              <a:t> </a:t>
            </a:r>
          </a:p>
        </p:txBody>
      </p:sp>
      <p:sp>
        <p:nvSpPr>
          <p:cNvPr id="4" name="CuadroTexto 3">
            <a:extLst>
              <a:ext uri="{FF2B5EF4-FFF2-40B4-BE49-F238E27FC236}">
                <a16:creationId xmlns:a16="http://schemas.microsoft.com/office/drawing/2014/main" id="{69863D3E-C2BE-455F-A0A0-DFD056FC895C}"/>
              </a:ext>
            </a:extLst>
          </p:cNvPr>
          <p:cNvSpPr txBox="1"/>
          <p:nvPr/>
        </p:nvSpPr>
        <p:spPr>
          <a:xfrm>
            <a:off x="6414868" y="2060917"/>
            <a:ext cx="4425410" cy="4086225"/>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dirty="0"/>
              <a:t>Enfermedad o patología presente</a:t>
            </a:r>
          </a:p>
          <a:p>
            <a:endParaRPr lang="es-MX" dirty="0"/>
          </a:p>
          <a:p>
            <a:pPr marL="285750" indent="-285750">
              <a:buFont typeface="Arial" panose="020B0604020202020204" pitchFamily="34" charset="0"/>
              <a:buChar char="•"/>
            </a:pPr>
            <a:r>
              <a:rPr lang="es-MX" dirty="0" err="1"/>
              <a:t>Fusobacterium</a:t>
            </a:r>
            <a:r>
              <a:rPr lang="es-MX" dirty="0"/>
              <a:t> </a:t>
            </a:r>
            <a:r>
              <a:rPr lang="es-MX" dirty="0" err="1"/>
              <a:t>nucleatum</a:t>
            </a:r>
            <a:r>
              <a:rPr lang="es-MX" dirty="0"/>
              <a:t> en la placa dental</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err="1"/>
              <a:t>periodontopatógenos</a:t>
            </a:r>
            <a:r>
              <a:rPr lang="es-MX" dirty="0"/>
              <a:t> como </a:t>
            </a:r>
            <a:r>
              <a:rPr lang="es-MX" dirty="0" err="1"/>
              <a:t>Porphyromonas</a:t>
            </a:r>
            <a:r>
              <a:rPr lang="es-MX" dirty="0"/>
              <a:t> </a:t>
            </a:r>
            <a:r>
              <a:rPr lang="es-MX" dirty="0" err="1"/>
              <a:t>gingivalis</a:t>
            </a:r>
            <a:r>
              <a:rPr lang="es-MX" dirty="0"/>
              <a:t>, </a:t>
            </a:r>
            <a:r>
              <a:rPr lang="es-MX" dirty="0" err="1"/>
              <a:t>Tannerella</a:t>
            </a:r>
            <a:r>
              <a:rPr lang="es-MX" dirty="0"/>
              <a:t> </a:t>
            </a:r>
            <a:r>
              <a:rPr lang="es-MX" dirty="0" err="1"/>
              <a:t>forsythia</a:t>
            </a:r>
            <a:r>
              <a:rPr lang="es-MX" dirty="0"/>
              <a:t>, </a:t>
            </a:r>
            <a:r>
              <a:rPr lang="es-MX" dirty="0" err="1"/>
              <a:t>Prevotella</a:t>
            </a:r>
            <a:r>
              <a:rPr lang="es-MX" dirty="0"/>
              <a:t> intermedia, Treponema </a:t>
            </a:r>
            <a:r>
              <a:rPr lang="es-MX" dirty="0" err="1"/>
              <a:t>denticola</a:t>
            </a:r>
            <a:r>
              <a:rPr lang="es-MX" dirty="0"/>
              <a:t> y </a:t>
            </a:r>
            <a:r>
              <a:rPr lang="es-MX" dirty="0" err="1"/>
              <a:t>Filifactor</a:t>
            </a:r>
            <a:r>
              <a:rPr lang="es-MX" dirty="0"/>
              <a:t> </a:t>
            </a:r>
            <a:r>
              <a:rPr lang="es-MX" dirty="0" err="1"/>
              <a:t>alocis</a:t>
            </a:r>
            <a:endParaRPr lang="es-MX"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Patógenos cariogénicos como el </a:t>
            </a:r>
            <a:r>
              <a:rPr lang="es-MX" dirty="0" err="1"/>
              <a:t>Streptococcus</a:t>
            </a:r>
            <a:r>
              <a:rPr lang="es-MX" dirty="0"/>
              <a:t> </a:t>
            </a:r>
            <a:r>
              <a:rPr lang="es-MX" dirty="0" err="1"/>
              <a:t>mutans</a:t>
            </a:r>
            <a:r>
              <a:rPr lang="es-MX" dirty="0"/>
              <a:t>.</a:t>
            </a:r>
          </a:p>
        </p:txBody>
      </p:sp>
    </p:spTree>
    <p:extLst>
      <p:ext uri="{BB962C8B-B14F-4D97-AF65-F5344CB8AC3E}">
        <p14:creationId xmlns:p14="http://schemas.microsoft.com/office/powerpoint/2010/main" val="169805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B1FCF5-79EB-41F5-A919-DEC25C29FC76}"/>
              </a:ext>
            </a:extLst>
          </p:cNvPr>
          <p:cNvSpPr>
            <a:spLocks noGrp="1"/>
          </p:cNvSpPr>
          <p:nvPr>
            <p:ph type="title"/>
          </p:nvPr>
        </p:nvSpPr>
        <p:spPr/>
        <p:txBody>
          <a:bodyPr/>
          <a:lstStyle/>
          <a:p>
            <a:r>
              <a:rPr lang="es-MX" dirty="0"/>
              <a:t>Mucosa oral</a:t>
            </a:r>
          </a:p>
        </p:txBody>
      </p:sp>
      <p:sp>
        <p:nvSpPr>
          <p:cNvPr id="3" name="Marcador de contenido 2">
            <a:extLst>
              <a:ext uri="{FF2B5EF4-FFF2-40B4-BE49-F238E27FC236}">
                <a16:creationId xmlns:a16="http://schemas.microsoft.com/office/drawing/2014/main" id="{A6C88D9C-43D6-4B96-9BE9-8399749B646C}"/>
              </a:ext>
            </a:extLst>
          </p:cNvPr>
          <p:cNvSpPr>
            <a:spLocks noGrp="1"/>
          </p:cNvSpPr>
          <p:nvPr>
            <p:ph idx="1"/>
          </p:nvPr>
        </p:nvSpPr>
        <p:spPr/>
        <p:txBody>
          <a:bodyPr/>
          <a:lstStyle/>
          <a:p>
            <a:pPr marL="45720" indent="0">
              <a:buNone/>
            </a:pPr>
            <a:r>
              <a:rPr lang="es-MX" dirty="0"/>
              <a:t>En la mucosa bucal predominan los siguientes tipos de bacterias: </a:t>
            </a:r>
          </a:p>
          <a:p>
            <a:r>
              <a:rPr lang="es-MX" dirty="0" err="1"/>
              <a:t>Firmicutes</a:t>
            </a:r>
            <a:r>
              <a:rPr lang="es-MX" dirty="0"/>
              <a:t>: </a:t>
            </a:r>
            <a:r>
              <a:rPr lang="es-MX" dirty="0" err="1"/>
              <a:t>Streptococcus</a:t>
            </a:r>
            <a:r>
              <a:rPr lang="es-MX" dirty="0"/>
              <a:t> y </a:t>
            </a:r>
            <a:r>
              <a:rPr lang="es-MX" dirty="0" err="1"/>
              <a:t>Veillonellas</a:t>
            </a:r>
            <a:endParaRPr lang="es-MX" dirty="0"/>
          </a:p>
          <a:p>
            <a:r>
              <a:rPr lang="es-MX" dirty="0"/>
              <a:t>Proteobacterias: </a:t>
            </a:r>
            <a:r>
              <a:rPr lang="es-MX" dirty="0" err="1"/>
              <a:t>Neisseria</a:t>
            </a:r>
            <a:r>
              <a:rPr lang="es-MX" dirty="0"/>
              <a:t> </a:t>
            </a:r>
          </a:p>
          <a:p>
            <a:r>
              <a:rPr lang="es-MX" dirty="0" err="1"/>
              <a:t>Bacteroides</a:t>
            </a:r>
            <a:r>
              <a:rPr lang="es-MX" dirty="0"/>
              <a:t>: </a:t>
            </a:r>
            <a:r>
              <a:rPr lang="es-MX" dirty="0" err="1"/>
              <a:t>Prevotella</a:t>
            </a:r>
            <a:endParaRPr lang="es-MX" dirty="0"/>
          </a:p>
          <a:p>
            <a:r>
              <a:rPr lang="es-MX" dirty="0" err="1"/>
              <a:t>Actinobacteria</a:t>
            </a:r>
            <a:r>
              <a:rPr lang="es-MX" dirty="0"/>
              <a:t>: </a:t>
            </a:r>
            <a:r>
              <a:rPr lang="es-MX" dirty="0" err="1"/>
              <a:t>micrococcineae</a:t>
            </a:r>
            <a:r>
              <a:rPr lang="es-MX" dirty="0"/>
              <a:t>.</a:t>
            </a:r>
          </a:p>
          <a:p>
            <a:pPr marL="45720" indent="0">
              <a:buNone/>
            </a:pPr>
            <a:endParaRPr lang="es-MX" dirty="0"/>
          </a:p>
          <a:p>
            <a:r>
              <a:rPr lang="es-MX" dirty="0"/>
              <a:t>La buena higiene de la mucosa bucal evita la colonización por Treponema </a:t>
            </a:r>
            <a:r>
              <a:rPr lang="es-MX" dirty="0" err="1"/>
              <a:t>denticola</a:t>
            </a:r>
            <a:r>
              <a:rPr lang="es-MX" dirty="0"/>
              <a:t> y </a:t>
            </a:r>
            <a:r>
              <a:rPr lang="es-MX" dirty="0" err="1"/>
              <a:t>Fusobacterium</a:t>
            </a:r>
            <a:r>
              <a:rPr lang="es-MX" dirty="0"/>
              <a:t> </a:t>
            </a:r>
            <a:r>
              <a:rPr lang="es-MX" dirty="0" err="1"/>
              <a:t>Nucleatum</a:t>
            </a:r>
            <a:r>
              <a:rPr lang="es-MX" dirty="0"/>
              <a:t>. Según algunos estudios, las bacterias de la mucosa bucal podrían estar involucradas en algunos tipos de cáncer.</a:t>
            </a:r>
          </a:p>
        </p:txBody>
      </p:sp>
    </p:spTree>
    <p:extLst>
      <p:ext uri="{BB962C8B-B14F-4D97-AF65-F5344CB8AC3E}">
        <p14:creationId xmlns:p14="http://schemas.microsoft.com/office/powerpoint/2010/main" val="1105524706"/>
      </p:ext>
    </p:extLst>
  </p:cSld>
  <p:clrMapOvr>
    <a:masterClrMapping/>
  </p:clrMapOvr>
</p:sld>
</file>

<file path=ppt/theme/theme1.xml><?xml version="1.0" encoding="utf-8"?>
<a:theme xmlns:a="http://schemas.openxmlformats.org/drawingml/2006/main" name="Bas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TM03457444[[fn=Base]]</Template>
  <TotalTime>398</TotalTime>
  <Words>1024</Words>
  <Application>Microsoft Office PowerPoint</Application>
  <PresentationFormat>Panorámica</PresentationFormat>
  <Paragraphs>107</Paragraphs>
  <Slides>19</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Corbel</vt:lpstr>
      <vt:lpstr>Base</vt:lpstr>
      <vt:lpstr>Sistema Ecológico Bucal </vt:lpstr>
      <vt:lpstr>Ecosistema bucal </vt:lpstr>
      <vt:lpstr>Presentación de PowerPoint</vt:lpstr>
      <vt:lpstr>Presentación de PowerPoint</vt:lpstr>
      <vt:lpstr>Saliva</vt:lpstr>
      <vt:lpstr>Composición </vt:lpstr>
      <vt:lpstr>Presentación de PowerPoint</vt:lpstr>
      <vt:lpstr>Bacterias presentes</vt:lpstr>
      <vt:lpstr>Mucosa oral</vt:lpstr>
      <vt:lpstr>Superficies dentarias </vt:lpstr>
      <vt:lpstr>Presentación de PowerPoint</vt:lpstr>
      <vt:lpstr>Presentación de PowerPoint</vt:lpstr>
      <vt:lpstr>Lengua </vt:lpstr>
      <vt:lpstr>Encías </vt:lpstr>
      <vt:lpstr>Materiales artificiales </vt:lpstr>
      <vt:lpstr>Presentación de PowerPoint</vt:lpstr>
      <vt:lpstr>Presentación de PowerPoint</vt:lpstr>
      <vt:lpstr>Presentación de PowerPoint</vt:lpstr>
      <vt:lpstr>Bibliografía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rosas</dc:creator>
  <cp:lastModifiedBy>daniel rosas</cp:lastModifiedBy>
  <cp:revision>4</cp:revision>
  <dcterms:created xsi:type="dcterms:W3CDTF">2021-05-12T01:55:53Z</dcterms:created>
  <dcterms:modified xsi:type="dcterms:W3CDTF">2021-08-19T02:51:53Z</dcterms:modified>
</cp:coreProperties>
</file>