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6" r:id="rId3"/>
    <p:sldId id="267" r:id="rId4"/>
    <p:sldId id="268" r:id="rId5"/>
    <p:sldId id="269" r:id="rId6"/>
    <p:sldId id="270" r:id="rId7"/>
    <p:sldId id="271"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6/14/2021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dirty="0"/>
              <a:t>Elección del tema de investigación</a:t>
            </a:r>
          </a:p>
        </p:txBody>
      </p:sp>
      <p:sp>
        <p:nvSpPr>
          <p:cNvPr id="3" name="Subtítulo 2"/>
          <p:cNvSpPr>
            <a:spLocks noGrp="1"/>
          </p:cNvSpPr>
          <p:nvPr>
            <p:ph type="subTitle" idx="1"/>
          </p:nvPr>
        </p:nvSpPr>
        <p:spPr/>
        <p:txBody>
          <a:bodyPr/>
          <a:lstStyle/>
          <a:p>
            <a:endParaRPr lang="es-MX"/>
          </a:p>
        </p:txBody>
      </p:sp>
    </p:spTree>
    <p:extLst>
      <p:ext uri="{BB962C8B-B14F-4D97-AF65-F5344CB8AC3E}">
        <p14:creationId xmlns:p14="http://schemas.microsoft.com/office/powerpoint/2010/main" val="1770410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Fuentes de ideas para una investigación</a:t>
            </a:r>
          </a:p>
        </p:txBody>
      </p:sp>
      <p:sp>
        <p:nvSpPr>
          <p:cNvPr id="3" name="Marcador de contenido 2"/>
          <p:cNvSpPr>
            <a:spLocks noGrp="1"/>
          </p:cNvSpPr>
          <p:nvPr>
            <p:ph idx="1"/>
          </p:nvPr>
        </p:nvSpPr>
        <p:spPr/>
        <p:txBody>
          <a:bodyPr/>
          <a:lstStyle/>
          <a:p>
            <a:r>
              <a:rPr lang="es-ES" dirty="0"/>
              <a:t>Existe una gran variedad de fuentes que pueden generar ideas de investigación entre las cuales se encuentran las experiencias individuales, materiales escritos, materiales audiovisuales, materiales audiovisuales, información disponible en internet, teorías, conversaciones personales, observaciones de hechos, creencias e incluso intuiciones y presentimientos</a:t>
            </a:r>
            <a:endParaRPr lang="es-MX" dirty="0"/>
          </a:p>
        </p:txBody>
      </p:sp>
    </p:spTree>
    <p:extLst>
      <p:ext uri="{BB962C8B-B14F-4D97-AF65-F5344CB8AC3E}">
        <p14:creationId xmlns:p14="http://schemas.microsoft.com/office/powerpoint/2010/main" val="2501912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256835" y="1540189"/>
            <a:ext cx="8915400" cy="3777622"/>
          </a:xfrm>
        </p:spPr>
        <p:txBody>
          <a:bodyPr/>
          <a:lstStyle/>
          <a:p>
            <a:r>
              <a:rPr lang="es-MX" dirty="0"/>
              <a:t>La mayoría de las ideas iniciales son vagas que requieren analizarse con cuidado para que se transformen en planteamientos mas precisos y estructurados, en particular en el proceso cuantitativo. </a:t>
            </a:r>
          </a:p>
          <a:p>
            <a:r>
              <a:rPr lang="es-MX" dirty="0"/>
              <a:t>Para adentrarse en el tema es necesario conocer estudios, investigaciones y trabajos anteriores, especialmente si uno no es experto en la materia. Conocer lo que se ha hecho con respecto a un tema de ayuda.</a:t>
            </a:r>
          </a:p>
        </p:txBody>
      </p:sp>
    </p:spTree>
    <p:extLst>
      <p:ext uri="{BB962C8B-B14F-4D97-AF65-F5344CB8AC3E}">
        <p14:creationId xmlns:p14="http://schemas.microsoft.com/office/powerpoint/2010/main" val="2665760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Necesidad de conocer los antecedentes</a:t>
            </a:r>
          </a:p>
        </p:txBody>
      </p:sp>
      <p:sp>
        <p:nvSpPr>
          <p:cNvPr id="3" name="Marcador de contenido 2"/>
          <p:cNvSpPr>
            <a:spLocks noGrp="1"/>
          </p:cNvSpPr>
          <p:nvPr>
            <p:ph idx="1"/>
          </p:nvPr>
        </p:nvSpPr>
        <p:spPr/>
        <p:txBody>
          <a:bodyPr>
            <a:normAutofit/>
          </a:bodyPr>
          <a:lstStyle/>
          <a:p>
            <a:r>
              <a:rPr lang="es-ES" sz="2400" i="1" dirty="0"/>
              <a:t>No investigar sobre algún tema que ya se haya estudiado a fondo. </a:t>
            </a:r>
            <a:r>
              <a:rPr lang="es-ES" sz="2400" dirty="0"/>
              <a:t>Esto implica que una buena investigación debe ser novedosa, lo cual puede lograrse al tratar un tema no estudiado, profundizar en uno poco o medianamente conocido, o al darle una visión diferente o innovadora a un problema aunque ya se haya examinado repetidamente</a:t>
            </a:r>
            <a:endParaRPr lang="es-MX" sz="2400" i="1" dirty="0"/>
          </a:p>
        </p:txBody>
      </p:sp>
    </p:spTree>
    <p:extLst>
      <p:ext uri="{BB962C8B-B14F-4D97-AF65-F5344CB8AC3E}">
        <p14:creationId xmlns:p14="http://schemas.microsoft.com/office/powerpoint/2010/main" val="3599135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878012" y="1442720"/>
            <a:ext cx="8915400" cy="3777622"/>
          </a:xfrm>
        </p:spPr>
        <p:txBody>
          <a:bodyPr>
            <a:normAutofit/>
          </a:bodyPr>
          <a:lstStyle/>
          <a:p>
            <a:r>
              <a:rPr lang="es-MX" sz="2400" i="1" dirty="0"/>
              <a:t>Estructurar mas formalmente la idea de investigación. </a:t>
            </a:r>
            <a:r>
              <a:rPr lang="es-MX" sz="2400" dirty="0"/>
              <a:t> Consultar diversas fuentes bibliográficas al respecto, platicar con alguien que conoce la temática y analizar mas temas de ese tipo; y una vez que se ha profundizado en el campo de estudio correspondiente, es capaz de esbozar con mayor claridad y formalidad lo que se desea investigar</a:t>
            </a:r>
            <a:endParaRPr lang="es-MX" sz="2400" i="1" dirty="0"/>
          </a:p>
        </p:txBody>
      </p:sp>
    </p:spTree>
    <p:extLst>
      <p:ext uri="{BB962C8B-B14F-4D97-AF65-F5344CB8AC3E}">
        <p14:creationId xmlns:p14="http://schemas.microsoft.com/office/powerpoint/2010/main" val="353792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E9156F-DF3A-41A2-A5B5-10293DE4E1FB}"/>
              </a:ext>
            </a:extLst>
          </p:cNvPr>
          <p:cNvSpPr>
            <a:spLocks noGrp="1"/>
          </p:cNvSpPr>
          <p:nvPr>
            <p:ph type="title"/>
          </p:nvPr>
        </p:nvSpPr>
        <p:spPr/>
        <p:txBody>
          <a:bodyPr/>
          <a:lstStyle/>
          <a:p>
            <a:endParaRPr lang="es-MX" dirty="0"/>
          </a:p>
        </p:txBody>
      </p:sp>
      <p:sp>
        <p:nvSpPr>
          <p:cNvPr id="3" name="Marcador de contenido 2">
            <a:extLst>
              <a:ext uri="{FF2B5EF4-FFF2-40B4-BE49-F238E27FC236}">
                <a16:creationId xmlns:a16="http://schemas.microsoft.com/office/drawing/2014/main" id="{38F7EC6F-37C0-4F98-8A39-3953D7B922FC}"/>
              </a:ext>
            </a:extLst>
          </p:cNvPr>
          <p:cNvSpPr>
            <a:spLocks noGrp="1"/>
          </p:cNvSpPr>
          <p:nvPr>
            <p:ph idx="1"/>
          </p:nvPr>
        </p:nvSpPr>
        <p:spPr/>
        <p:txBody>
          <a:bodyPr>
            <a:normAutofit lnSpcReduction="10000"/>
          </a:bodyPr>
          <a:lstStyle/>
          <a:p>
            <a:r>
              <a:rPr lang="es-MX" dirty="0"/>
              <a:t>Partiendo de este punto para hacer una elección del tema, tras lo anterior, se debe contemplar los siguientes criterios que, si bien no son determinantes, facilitan el trabajo investigativo.</a:t>
            </a:r>
          </a:p>
          <a:p>
            <a:pPr lvl="1">
              <a:lnSpc>
                <a:spcPct val="150000"/>
              </a:lnSpc>
            </a:pPr>
            <a:r>
              <a:rPr lang="es-MX" dirty="0"/>
              <a:t>El interés, entusiasmo y agrado por el tema por parte del investigador.</a:t>
            </a:r>
          </a:p>
          <a:p>
            <a:pPr lvl="1">
              <a:lnSpc>
                <a:spcPct val="150000"/>
              </a:lnSpc>
            </a:pPr>
            <a:r>
              <a:rPr lang="es-MX" dirty="0"/>
              <a:t>La capacidad que posee el investigador para desarrollarlo.</a:t>
            </a:r>
          </a:p>
          <a:p>
            <a:pPr lvl="1">
              <a:lnSpc>
                <a:spcPct val="150000"/>
              </a:lnSpc>
            </a:pPr>
            <a:r>
              <a:rPr lang="es-MX" dirty="0"/>
              <a:t>Las limitantes de tiempo que tendrá el investigador para desarrollarlo.</a:t>
            </a:r>
          </a:p>
          <a:p>
            <a:pPr lvl="1">
              <a:lnSpc>
                <a:spcPct val="150000"/>
              </a:lnSpc>
            </a:pPr>
            <a:r>
              <a:rPr lang="es-MX" dirty="0"/>
              <a:t>Si se cuenta con los recursos necesarios para desarrollarlo.</a:t>
            </a:r>
          </a:p>
          <a:p>
            <a:pPr lvl="1">
              <a:lnSpc>
                <a:spcPct val="150000"/>
              </a:lnSpc>
            </a:pPr>
            <a:r>
              <a:rPr lang="es-MX" dirty="0"/>
              <a:t>Que el material a consultar esté disponible.</a:t>
            </a:r>
          </a:p>
          <a:p>
            <a:pPr lvl="1">
              <a:lnSpc>
                <a:spcPct val="150000"/>
              </a:lnSpc>
            </a:pPr>
            <a:r>
              <a:rPr lang="es-MX" dirty="0"/>
              <a:t>Que el tema sea, a su vez, interesante y útil para otro.</a:t>
            </a:r>
          </a:p>
        </p:txBody>
      </p:sp>
    </p:spTree>
    <p:extLst>
      <p:ext uri="{BB962C8B-B14F-4D97-AF65-F5344CB8AC3E}">
        <p14:creationId xmlns:p14="http://schemas.microsoft.com/office/powerpoint/2010/main" val="454892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14C6FD-764F-4723-B8CD-CE998A38EB7E}"/>
              </a:ext>
            </a:extLst>
          </p:cNvPr>
          <p:cNvSpPr>
            <a:spLocks noGrp="1"/>
          </p:cNvSpPr>
          <p:nvPr>
            <p:ph type="title"/>
          </p:nvPr>
        </p:nvSpPr>
        <p:spPr/>
        <p:txBody>
          <a:bodyPr/>
          <a:lstStyle/>
          <a:p>
            <a:r>
              <a:rPr lang="es-MX" dirty="0"/>
              <a:t>Recomendaciones</a:t>
            </a:r>
          </a:p>
        </p:txBody>
      </p:sp>
      <p:sp>
        <p:nvSpPr>
          <p:cNvPr id="3" name="Marcador de contenido 2">
            <a:extLst>
              <a:ext uri="{FF2B5EF4-FFF2-40B4-BE49-F238E27FC236}">
                <a16:creationId xmlns:a16="http://schemas.microsoft.com/office/drawing/2014/main" id="{717F1518-F7A3-4D34-B925-FE85810D29D0}"/>
              </a:ext>
            </a:extLst>
          </p:cNvPr>
          <p:cNvSpPr>
            <a:spLocks noGrp="1"/>
          </p:cNvSpPr>
          <p:nvPr>
            <p:ph idx="1"/>
          </p:nvPr>
        </p:nvSpPr>
        <p:spPr>
          <a:xfrm>
            <a:off x="2589212" y="1905000"/>
            <a:ext cx="8915400" cy="4006222"/>
          </a:xfrm>
        </p:spPr>
        <p:txBody>
          <a:bodyPr>
            <a:normAutofit lnSpcReduction="10000"/>
          </a:bodyPr>
          <a:lstStyle/>
          <a:p>
            <a:r>
              <a:rPr lang="es-MX" dirty="0"/>
              <a:t>Según Sampieri (2014), las recomendaciones para hacer una elección del tema son:</a:t>
            </a:r>
          </a:p>
          <a:p>
            <a:pPr lvl="1">
              <a:lnSpc>
                <a:spcPct val="150000"/>
              </a:lnSpc>
            </a:pPr>
            <a:r>
              <a:rPr lang="es-MX" dirty="0"/>
              <a:t>Examinar temas acotados, que no sean muy generales.</a:t>
            </a:r>
          </a:p>
          <a:p>
            <a:pPr lvl="1">
              <a:lnSpc>
                <a:spcPct val="150000"/>
              </a:lnSpc>
            </a:pPr>
            <a:r>
              <a:rPr lang="es-MX" dirty="0"/>
              <a:t>Compartir la idea con amigos y otras personas informadas (en persona y en las redes sociales en internet) para conocer opiniones, datos y referencias.</a:t>
            </a:r>
          </a:p>
          <a:p>
            <a:pPr lvl="1">
              <a:lnSpc>
                <a:spcPct val="150000"/>
              </a:lnSpc>
            </a:pPr>
            <a:r>
              <a:rPr lang="es-MX" dirty="0"/>
              <a:t>Meditar y escribir sobre las implicaciones de estudiar la idea, no solamente enunciarla.</a:t>
            </a:r>
          </a:p>
          <a:p>
            <a:pPr lvl="1">
              <a:lnSpc>
                <a:spcPct val="150000"/>
              </a:lnSpc>
            </a:pPr>
            <a:r>
              <a:rPr lang="es-MX" dirty="0"/>
              <a:t>Reflexionar sobre la idea para enfocarse en algún aspecto.</a:t>
            </a:r>
          </a:p>
          <a:p>
            <a:pPr lvl="1">
              <a:lnSpc>
                <a:spcPct val="150000"/>
              </a:lnSpc>
            </a:pPr>
            <a:r>
              <a:rPr lang="es-MX" dirty="0"/>
              <a:t>Relacionar nuestras ideas personales y experiencias con la idea de investigación.</a:t>
            </a:r>
          </a:p>
          <a:p>
            <a:endParaRPr lang="es-MX" dirty="0"/>
          </a:p>
        </p:txBody>
      </p:sp>
    </p:spTree>
    <p:extLst>
      <p:ext uri="{BB962C8B-B14F-4D97-AF65-F5344CB8AC3E}">
        <p14:creationId xmlns:p14="http://schemas.microsoft.com/office/powerpoint/2010/main" val="62818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Bibliografía</a:t>
            </a:r>
          </a:p>
        </p:txBody>
      </p:sp>
      <p:sp>
        <p:nvSpPr>
          <p:cNvPr id="3" name="Marcador de contenido 2"/>
          <p:cNvSpPr>
            <a:spLocks noGrp="1"/>
          </p:cNvSpPr>
          <p:nvPr>
            <p:ph idx="1"/>
          </p:nvPr>
        </p:nvSpPr>
        <p:spPr/>
        <p:txBody>
          <a:bodyPr/>
          <a:lstStyle/>
          <a:p>
            <a:r>
              <a:rPr lang="es-ES" dirty="0"/>
              <a:t>Sampieri, Hernández Roberto (2006). “El nacimiento de un proyecto de instigación cuantitativo, cualitativo o mixto: la idea” (34-38). Metodología de la Investigación. </a:t>
            </a:r>
            <a:r>
              <a:rPr lang="es-ES" dirty="0" err="1"/>
              <a:t>Mc.Graw</a:t>
            </a:r>
            <a:r>
              <a:rPr lang="es-ES" dirty="0"/>
              <a:t>-Hill: México. </a:t>
            </a:r>
          </a:p>
          <a:p>
            <a:r>
              <a:rPr lang="es-MX" dirty="0"/>
              <a:t>Sampieri, R., Collado, C. &amp; Lucio, P. (2014). Metodología de la investigación. México: McGraw-Hill </a:t>
            </a:r>
            <a:r>
              <a:rPr lang="es-MX" dirty="0" err="1"/>
              <a:t>Education</a:t>
            </a:r>
            <a:r>
              <a:rPr lang="es-MX" dirty="0"/>
              <a:t>.</a:t>
            </a:r>
          </a:p>
        </p:txBody>
      </p:sp>
    </p:spTree>
    <p:extLst>
      <p:ext uri="{BB962C8B-B14F-4D97-AF65-F5344CB8AC3E}">
        <p14:creationId xmlns:p14="http://schemas.microsoft.com/office/powerpoint/2010/main" val="451657615"/>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154</TotalTime>
  <Words>510</Words>
  <Application>Microsoft Office PowerPoint</Application>
  <PresentationFormat>Panorámica</PresentationFormat>
  <Paragraphs>25</Paragraphs>
  <Slides>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8</vt:i4>
      </vt:variant>
    </vt:vector>
  </HeadingPairs>
  <TitlesOfParts>
    <vt:vector size="12" baseType="lpstr">
      <vt:lpstr>Arial</vt:lpstr>
      <vt:lpstr>Century Gothic</vt:lpstr>
      <vt:lpstr>Wingdings 3</vt:lpstr>
      <vt:lpstr>Espiral</vt:lpstr>
      <vt:lpstr>Elección del tema de investigación</vt:lpstr>
      <vt:lpstr>Fuentes de ideas para una investigación</vt:lpstr>
      <vt:lpstr>Presentación de PowerPoint</vt:lpstr>
      <vt:lpstr>Necesidad de conocer los antecedentes</vt:lpstr>
      <vt:lpstr>Presentación de PowerPoint</vt:lpstr>
      <vt:lpstr>Presentación de PowerPoint</vt:lpstr>
      <vt:lpstr>Recomendaciones</vt:lpstr>
      <vt:lpstr>Bibliografía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Investigación cuantitativa en psicología</dc:title>
  <dc:creator>edgar gomez garcia</dc:creator>
  <cp:lastModifiedBy>BRAYAM ANTONY CORNEJO CRUZ</cp:lastModifiedBy>
  <cp:revision>13</cp:revision>
  <dcterms:created xsi:type="dcterms:W3CDTF">2021-03-24T22:26:39Z</dcterms:created>
  <dcterms:modified xsi:type="dcterms:W3CDTF">2021-06-14T20:53:25Z</dcterms:modified>
</cp:coreProperties>
</file>