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7"/>
  </p:notesMasterIdLst>
  <p:sldIdLst>
    <p:sldId id="256" r:id="rId2"/>
    <p:sldId id="260" r:id="rId3"/>
    <p:sldId id="259" r:id="rId4"/>
    <p:sldId id="257" r:id="rId5"/>
    <p:sldId id="310" r:id="rId6"/>
    <p:sldId id="311" r:id="rId7"/>
    <p:sldId id="312" r:id="rId8"/>
    <p:sldId id="313" r:id="rId9"/>
    <p:sldId id="314" r:id="rId10"/>
    <p:sldId id="261" r:id="rId11"/>
    <p:sldId id="315" r:id="rId12"/>
    <p:sldId id="318" r:id="rId13"/>
    <p:sldId id="316" r:id="rId14"/>
    <p:sldId id="319" r:id="rId15"/>
    <p:sldId id="317" r:id="rId16"/>
    <p:sldId id="320" r:id="rId17"/>
    <p:sldId id="321" r:id="rId18"/>
    <p:sldId id="322" r:id="rId19"/>
    <p:sldId id="323" r:id="rId20"/>
    <p:sldId id="324" r:id="rId21"/>
    <p:sldId id="325" r:id="rId22"/>
    <p:sldId id="326" r:id="rId23"/>
    <p:sldId id="328" r:id="rId24"/>
    <p:sldId id="329" r:id="rId25"/>
    <p:sldId id="289" r:id="rId26"/>
  </p:sldIdLst>
  <p:sldSz cx="9144000" cy="5143500" type="screen16x9"/>
  <p:notesSz cx="6858000" cy="9144000"/>
  <p:embeddedFontLst>
    <p:embeddedFont>
      <p:font typeface="Fira Sans Extra Condensed Medium" panose="020B0604020202020204" charset="0"/>
      <p:regular r:id="rId28"/>
      <p:bold r:id="rId29"/>
      <p:italic r:id="rId30"/>
      <p:boldItalic r:id="rId31"/>
    </p:embeddedFont>
    <p:embeddedFont>
      <p:font typeface="Gaegu" panose="020B0604020202020204" charset="0"/>
      <p:regular r:id="rId32"/>
      <p:bold r:id="rId33"/>
    </p:embeddedFont>
    <p:embeddedFont>
      <p:font typeface="Ink Free" panose="03080402000500000000" pitchFamily="66" charset="0"/>
      <p:regular r:id="rId34"/>
    </p:embeddedFont>
    <p:embeddedFont>
      <p:font typeface="Questrial" panose="020B0604020202020204"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634877-799F-496E-AC40-2ECEFE60AF93}">
  <a:tblStyle styleId="{E7634877-799F-496E-AC40-2ECEFE60AF9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snapToGrid="0">
      <p:cViewPr varScale="1">
        <p:scale>
          <a:sx n="90" d="100"/>
          <a:sy n="90"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1"/>
        <p:cNvGrpSpPr/>
        <p:nvPr/>
      </p:nvGrpSpPr>
      <p:grpSpPr>
        <a:xfrm>
          <a:off x="0" y="0"/>
          <a:ext cx="0" cy="0"/>
          <a:chOff x="0" y="0"/>
          <a:chExt cx="0" cy="0"/>
        </a:xfrm>
      </p:grpSpPr>
      <p:sp>
        <p:nvSpPr>
          <p:cNvPr id="2852" name="Google Shape;2852;gbadf322efb_0_16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3" name="Google Shape;2853;gbadf322efb_0_16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ae31c014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ae31c014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b662e0629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b662e0629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b662e0629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b662e062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ae31c0142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ae31c0142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ae31c0142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ae31c0142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49117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ae31c0142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ae31c0142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8668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ae31c0142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ae31c0142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02532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ae31c0142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ae31c0142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57456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24475" y="922450"/>
            <a:ext cx="5495100" cy="2355600"/>
          </a:xfrm>
          <a:prstGeom prst="rect">
            <a:avLst/>
          </a:prstGeom>
        </p:spPr>
        <p:txBody>
          <a:bodyPr spcFirstLastPara="1" wrap="square" lIns="91425" tIns="91425" rIns="91425" bIns="91425" anchor="ctr" anchorCtr="0">
            <a:normAutofit/>
          </a:bodyPr>
          <a:lstStyle>
            <a:lvl1pPr lvl="0" algn="ctr">
              <a:lnSpc>
                <a:spcPct val="60000"/>
              </a:lnSpc>
              <a:spcBef>
                <a:spcPts val="0"/>
              </a:spcBef>
              <a:spcAft>
                <a:spcPts val="0"/>
              </a:spcAft>
              <a:buClr>
                <a:schemeClr val="lt1"/>
              </a:buClr>
              <a:buSzPts val="5200"/>
              <a:buFont typeface="Permanent Marker"/>
              <a:buNone/>
              <a:defRPr sz="6300">
                <a:solidFill>
                  <a:schemeClr val="dk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1730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800"/>
              <a:buFont typeface="Sarala"/>
              <a:buNone/>
              <a:defRPr sz="1600">
                <a:solidFill>
                  <a:schemeClr val="dk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73625" y="3049157"/>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flipH="1">
            <a:off x="7879660" y="0"/>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a:off x="7149652" y="3265650"/>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flipH="1">
            <a:off x="-49697" y="-77400"/>
            <a:ext cx="1679697" cy="3343055"/>
          </a:xfrm>
          <a:custGeom>
            <a:avLst/>
            <a:gdLst/>
            <a:ahLst/>
            <a:cxnLst/>
            <a:rect l="l" t="t" r="r" b="b"/>
            <a:pathLst>
              <a:path w="45953" h="91459" extrusionOk="0">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rot="5400000">
            <a:off x="5024955" y="282817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rot="5400000">
            <a:off x="2100580" y="-974146"/>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8" name="Google Shape;18;p2"/>
          <p:cNvGrpSpPr/>
          <p:nvPr/>
        </p:nvGrpSpPr>
        <p:grpSpPr>
          <a:xfrm>
            <a:off x="1864142" y="3399345"/>
            <a:ext cx="1123434" cy="1393873"/>
            <a:chOff x="2197575" y="2352900"/>
            <a:chExt cx="828125" cy="1027475"/>
          </a:xfrm>
        </p:grpSpPr>
        <p:sp>
          <p:nvSpPr>
            <p:cNvPr id="19" name="Google Shape;19;p2"/>
            <p:cNvSpPr/>
            <p:nvPr/>
          </p:nvSpPr>
          <p:spPr>
            <a:xfrm>
              <a:off x="2227600" y="2376300"/>
              <a:ext cx="534575" cy="269175"/>
            </a:xfrm>
            <a:custGeom>
              <a:avLst/>
              <a:gdLst/>
              <a:ahLst/>
              <a:cxnLst/>
              <a:rect l="l" t="t" r="r" b="b"/>
              <a:pathLst>
                <a:path w="21383" h="10767" extrusionOk="0">
                  <a:moveTo>
                    <a:pt x="18914" y="1"/>
                  </a:moveTo>
                  <a:cubicBezTo>
                    <a:pt x="18714" y="1"/>
                    <a:pt x="18580" y="1"/>
                    <a:pt x="18514" y="34"/>
                  </a:cubicBezTo>
                  <a:cubicBezTo>
                    <a:pt x="18180" y="201"/>
                    <a:pt x="367" y="10242"/>
                    <a:pt x="0" y="10475"/>
                  </a:cubicBezTo>
                  <a:cubicBezTo>
                    <a:pt x="467" y="10542"/>
                    <a:pt x="968" y="10709"/>
                    <a:pt x="1301" y="10742"/>
                  </a:cubicBezTo>
                  <a:cubicBezTo>
                    <a:pt x="1351" y="10759"/>
                    <a:pt x="1401" y="10767"/>
                    <a:pt x="1447" y="10767"/>
                  </a:cubicBezTo>
                  <a:cubicBezTo>
                    <a:pt x="1493" y="10767"/>
                    <a:pt x="1535" y="10759"/>
                    <a:pt x="1568" y="10742"/>
                  </a:cubicBezTo>
                  <a:cubicBezTo>
                    <a:pt x="1668" y="10709"/>
                    <a:pt x="2569" y="10208"/>
                    <a:pt x="3970" y="9474"/>
                  </a:cubicBezTo>
                  <a:cubicBezTo>
                    <a:pt x="8506" y="6973"/>
                    <a:pt x="18180" y="1569"/>
                    <a:pt x="21382" y="401"/>
                  </a:cubicBezTo>
                  <a:cubicBezTo>
                    <a:pt x="21382" y="401"/>
                    <a:pt x="19714" y="68"/>
                    <a:pt x="18914" y="1"/>
                  </a:cubicBezTo>
                  <a:close/>
                </a:path>
              </a:pathLst>
            </a:custGeom>
            <a:solidFill>
              <a:srgbClr val="F6F4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2"/>
            <p:cNvSpPr/>
            <p:nvPr/>
          </p:nvSpPr>
          <p:spPr>
            <a:xfrm>
              <a:off x="2204250" y="2352900"/>
              <a:ext cx="496200" cy="286125"/>
            </a:xfrm>
            <a:custGeom>
              <a:avLst/>
              <a:gdLst/>
              <a:ahLst/>
              <a:cxnLst/>
              <a:rect l="l" t="t" r="r" b="b"/>
              <a:pathLst>
                <a:path w="19848" h="11445" extrusionOk="0">
                  <a:moveTo>
                    <a:pt x="19094" y="0"/>
                  </a:moveTo>
                  <a:cubicBezTo>
                    <a:pt x="18262" y="0"/>
                    <a:pt x="1916" y="10122"/>
                    <a:pt x="0" y="11311"/>
                  </a:cubicBezTo>
                  <a:cubicBezTo>
                    <a:pt x="42" y="11305"/>
                    <a:pt x="86" y="11302"/>
                    <a:pt x="133" y="11302"/>
                  </a:cubicBezTo>
                  <a:cubicBezTo>
                    <a:pt x="353" y="11302"/>
                    <a:pt x="632" y="11362"/>
                    <a:pt x="934" y="11444"/>
                  </a:cubicBezTo>
                  <a:cubicBezTo>
                    <a:pt x="1268" y="11244"/>
                    <a:pt x="19114" y="1137"/>
                    <a:pt x="19448" y="1004"/>
                  </a:cubicBezTo>
                  <a:cubicBezTo>
                    <a:pt x="19514" y="970"/>
                    <a:pt x="19648" y="970"/>
                    <a:pt x="19848" y="970"/>
                  </a:cubicBezTo>
                  <a:cubicBezTo>
                    <a:pt x="19848" y="970"/>
                    <a:pt x="19314" y="103"/>
                    <a:pt x="19114" y="3"/>
                  </a:cubicBezTo>
                  <a:cubicBezTo>
                    <a:pt x="19109" y="1"/>
                    <a:pt x="19102" y="0"/>
                    <a:pt x="19094"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2"/>
            <p:cNvSpPr/>
            <p:nvPr/>
          </p:nvSpPr>
          <p:spPr>
            <a:xfrm>
              <a:off x="2197575" y="2634825"/>
              <a:ext cx="290225" cy="744725"/>
            </a:xfrm>
            <a:custGeom>
              <a:avLst/>
              <a:gdLst/>
              <a:ahLst/>
              <a:cxnLst/>
              <a:rect l="l" t="t" r="r" b="b"/>
              <a:pathLst>
                <a:path w="11609" h="29789" extrusionOk="0">
                  <a:moveTo>
                    <a:pt x="267" y="1"/>
                  </a:moveTo>
                  <a:cubicBezTo>
                    <a:pt x="167" y="67"/>
                    <a:pt x="101" y="134"/>
                    <a:pt x="101" y="134"/>
                  </a:cubicBezTo>
                  <a:cubicBezTo>
                    <a:pt x="0" y="634"/>
                    <a:pt x="8206" y="28654"/>
                    <a:pt x="8573" y="29021"/>
                  </a:cubicBezTo>
                  <a:cubicBezTo>
                    <a:pt x="8940" y="29388"/>
                    <a:pt x="11042" y="29755"/>
                    <a:pt x="11609" y="29789"/>
                  </a:cubicBezTo>
                  <a:lnTo>
                    <a:pt x="2502" y="401"/>
                  </a:lnTo>
                  <a:cubicBezTo>
                    <a:pt x="2169" y="368"/>
                    <a:pt x="1668" y="234"/>
                    <a:pt x="1201" y="134"/>
                  </a:cubicBezTo>
                  <a:cubicBezTo>
                    <a:pt x="834" y="34"/>
                    <a:pt x="501" y="1"/>
                    <a:pt x="26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2"/>
            <p:cNvSpPr/>
            <p:nvPr/>
          </p:nvSpPr>
          <p:spPr>
            <a:xfrm>
              <a:off x="2260125" y="2613150"/>
              <a:ext cx="288550" cy="767225"/>
            </a:xfrm>
            <a:custGeom>
              <a:avLst/>
              <a:gdLst/>
              <a:ahLst/>
              <a:cxnLst/>
              <a:rect l="l" t="t" r="r" b="b"/>
              <a:pathLst>
                <a:path w="11542" h="30689" extrusionOk="0">
                  <a:moveTo>
                    <a:pt x="2669" y="0"/>
                  </a:moveTo>
                  <a:cubicBezTo>
                    <a:pt x="1268" y="734"/>
                    <a:pt x="367" y="1235"/>
                    <a:pt x="267" y="1268"/>
                  </a:cubicBezTo>
                  <a:cubicBezTo>
                    <a:pt x="250" y="1301"/>
                    <a:pt x="209" y="1318"/>
                    <a:pt x="159" y="1318"/>
                  </a:cubicBezTo>
                  <a:cubicBezTo>
                    <a:pt x="109" y="1318"/>
                    <a:pt x="50" y="1301"/>
                    <a:pt x="0" y="1268"/>
                  </a:cubicBezTo>
                  <a:lnTo>
                    <a:pt x="0" y="1268"/>
                  </a:lnTo>
                  <a:lnTo>
                    <a:pt x="9107" y="30689"/>
                  </a:lnTo>
                  <a:cubicBezTo>
                    <a:pt x="9240" y="30689"/>
                    <a:pt x="10174" y="30222"/>
                    <a:pt x="11542" y="29521"/>
                  </a:cubicBezTo>
                  <a:lnTo>
                    <a:pt x="2669" y="0"/>
                  </a:ln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2"/>
            <p:cNvSpPr/>
            <p:nvPr/>
          </p:nvSpPr>
          <p:spPr>
            <a:xfrm>
              <a:off x="2326825" y="2381400"/>
              <a:ext cx="698875" cy="970625"/>
            </a:xfrm>
            <a:custGeom>
              <a:avLst/>
              <a:gdLst/>
              <a:ahLst/>
              <a:cxnLst/>
              <a:rect l="l" t="t" r="r" b="b"/>
              <a:pathLst>
                <a:path w="27955" h="38825" extrusionOk="0">
                  <a:moveTo>
                    <a:pt x="18296" y="1"/>
                  </a:moveTo>
                  <a:cubicBezTo>
                    <a:pt x="18112" y="1"/>
                    <a:pt x="17797" y="72"/>
                    <a:pt x="17413" y="264"/>
                  </a:cubicBezTo>
                  <a:cubicBezTo>
                    <a:pt x="14211" y="1398"/>
                    <a:pt x="4537" y="6802"/>
                    <a:pt x="1" y="9304"/>
                  </a:cubicBezTo>
                  <a:lnTo>
                    <a:pt x="8874" y="38825"/>
                  </a:lnTo>
                  <a:cubicBezTo>
                    <a:pt x="14378" y="35956"/>
                    <a:pt x="27387" y="28651"/>
                    <a:pt x="27621" y="27884"/>
                  </a:cubicBezTo>
                  <a:cubicBezTo>
                    <a:pt x="27954" y="26983"/>
                    <a:pt x="19448" y="731"/>
                    <a:pt x="18447" y="30"/>
                  </a:cubicBezTo>
                  <a:cubicBezTo>
                    <a:pt x="18419" y="12"/>
                    <a:pt x="18367" y="1"/>
                    <a:pt x="18296"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2"/>
            <p:cNvSpPr/>
            <p:nvPr/>
          </p:nvSpPr>
          <p:spPr>
            <a:xfrm>
              <a:off x="2596200" y="2942100"/>
              <a:ext cx="44225" cy="40950"/>
            </a:xfrm>
            <a:custGeom>
              <a:avLst/>
              <a:gdLst/>
              <a:ahLst/>
              <a:cxnLst/>
              <a:rect l="l" t="t" r="r" b="b"/>
              <a:pathLst>
                <a:path w="1769" h="1638" extrusionOk="0">
                  <a:moveTo>
                    <a:pt x="845" y="1"/>
                  </a:moveTo>
                  <a:cubicBezTo>
                    <a:pt x="469" y="1"/>
                    <a:pt x="130" y="308"/>
                    <a:pt x="100" y="719"/>
                  </a:cubicBezTo>
                  <a:cubicBezTo>
                    <a:pt x="0" y="1186"/>
                    <a:pt x="334" y="1586"/>
                    <a:pt x="801" y="1620"/>
                  </a:cubicBezTo>
                  <a:cubicBezTo>
                    <a:pt x="857" y="1632"/>
                    <a:pt x="912" y="1637"/>
                    <a:pt x="966" y="1637"/>
                  </a:cubicBezTo>
                  <a:cubicBezTo>
                    <a:pt x="1359" y="1637"/>
                    <a:pt x="1676" y="1330"/>
                    <a:pt x="1735" y="919"/>
                  </a:cubicBezTo>
                  <a:cubicBezTo>
                    <a:pt x="1768" y="452"/>
                    <a:pt x="1435" y="52"/>
                    <a:pt x="1001" y="18"/>
                  </a:cubicBezTo>
                  <a:cubicBezTo>
                    <a:pt x="949" y="6"/>
                    <a:pt x="896"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2"/>
            <p:cNvSpPr/>
            <p:nvPr/>
          </p:nvSpPr>
          <p:spPr>
            <a:xfrm>
              <a:off x="2778000" y="2860600"/>
              <a:ext cx="43375" cy="41325"/>
            </a:xfrm>
            <a:custGeom>
              <a:avLst/>
              <a:gdLst/>
              <a:ahLst/>
              <a:cxnLst/>
              <a:rect l="l" t="t" r="r" b="b"/>
              <a:pathLst>
                <a:path w="1735" h="1653" extrusionOk="0">
                  <a:moveTo>
                    <a:pt x="882" y="1"/>
                  </a:moveTo>
                  <a:cubicBezTo>
                    <a:pt x="467" y="1"/>
                    <a:pt x="128" y="314"/>
                    <a:pt x="67" y="710"/>
                  </a:cubicBezTo>
                  <a:cubicBezTo>
                    <a:pt x="0" y="1177"/>
                    <a:pt x="334" y="1611"/>
                    <a:pt x="801" y="1644"/>
                  </a:cubicBezTo>
                  <a:cubicBezTo>
                    <a:pt x="838" y="1650"/>
                    <a:pt x="875" y="1652"/>
                    <a:pt x="912" y="1652"/>
                  </a:cubicBezTo>
                  <a:cubicBezTo>
                    <a:pt x="1306" y="1652"/>
                    <a:pt x="1671" y="1340"/>
                    <a:pt x="1701" y="943"/>
                  </a:cubicBezTo>
                  <a:cubicBezTo>
                    <a:pt x="1735" y="476"/>
                    <a:pt x="1401" y="43"/>
                    <a:pt x="1001" y="9"/>
                  </a:cubicBezTo>
                  <a:cubicBezTo>
                    <a:pt x="961" y="4"/>
                    <a:pt x="921" y="1"/>
                    <a:pt x="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2"/>
            <p:cNvSpPr/>
            <p:nvPr/>
          </p:nvSpPr>
          <p:spPr>
            <a:xfrm>
              <a:off x="2695425" y="2959550"/>
              <a:ext cx="66750" cy="32700"/>
            </a:xfrm>
            <a:custGeom>
              <a:avLst/>
              <a:gdLst/>
              <a:ahLst/>
              <a:cxnLst/>
              <a:rect l="l" t="t" r="r" b="b"/>
              <a:pathLst>
                <a:path w="2670" h="1308" extrusionOk="0">
                  <a:moveTo>
                    <a:pt x="1" y="1222"/>
                  </a:moveTo>
                  <a:cubicBezTo>
                    <a:pt x="1" y="1223"/>
                    <a:pt x="1" y="1223"/>
                    <a:pt x="1" y="1223"/>
                  </a:cubicBezTo>
                  <a:cubicBezTo>
                    <a:pt x="2" y="1223"/>
                    <a:pt x="2" y="1223"/>
                    <a:pt x="3" y="1222"/>
                  </a:cubicBezTo>
                  <a:lnTo>
                    <a:pt x="3" y="1222"/>
                  </a:lnTo>
                  <a:cubicBezTo>
                    <a:pt x="2" y="1222"/>
                    <a:pt x="1" y="1222"/>
                    <a:pt x="1" y="1222"/>
                  </a:cubicBezTo>
                  <a:close/>
                  <a:moveTo>
                    <a:pt x="2157" y="1"/>
                  </a:moveTo>
                  <a:cubicBezTo>
                    <a:pt x="1912" y="1"/>
                    <a:pt x="1588" y="50"/>
                    <a:pt x="1202" y="221"/>
                  </a:cubicBezTo>
                  <a:cubicBezTo>
                    <a:pt x="344" y="634"/>
                    <a:pt x="31" y="1198"/>
                    <a:pt x="3" y="1222"/>
                  </a:cubicBezTo>
                  <a:lnTo>
                    <a:pt x="3" y="1222"/>
                  </a:lnTo>
                  <a:cubicBezTo>
                    <a:pt x="202" y="1275"/>
                    <a:pt x="423" y="1307"/>
                    <a:pt x="648" y="1307"/>
                  </a:cubicBezTo>
                  <a:cubicBezTo>
                    <a:pt x="987" y="1307"/>
                    <a:pt x="1335" y="1235"/>
                    <a:pt x="1635" y="1055"/>
                  </a:cubicBezTo>
                  <a:cubicBezTo>
                    <a:pt x="2102" y="855"/>
                    <a:pt x="2436" y="488"/>
                    <a:pt x="2669" y="88"/>
                  </a:cubicBezTo>
                  <a:cubicBezTo>
                    <a:pt x="2669" y="88"/>
                    <a:pt x="2484" y="1"/>
                    <a:pt x="2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2"/>
            <p:cNvSpPr/>
            <p:nvPr/>
          </p:nvSpPr>
          <p:spPr>
            <a:xfrm>
              <a:off x="2664575" y="2918650"/>
              <a:ext cx="110100" cy="72300"/>
            </a:xfrm>
            <a:custGeom>
              <a:avLst/>
              <a:gdLst/>
              <a:ahLst/>
              <a:cxnLst/>
              <a:rect l="l" t="t" r="r" b="b"/>
              <a:pathLst>
                <a:path w="4404" h="2892" extrusionOk="0">
                  <a:moveTo>
                    <a:pt x="3700" y="1"/>
                  </a:moveTo>
                  <a:cubicBezTo>
                    <a:pt x="3168" y="1"/>
                    <a:pt x="2875" y="1052"/>
                    <a:pt x="2102" y="1190"/>
                  </a:cubicBezTo>
                  <a:cubicBezTo>
                    <a:pt x="1201" y="1357"/>
                    <a:pt x="234" y="1023"/>
                    <a:pt x="67" y="1724"/>
                  </a:cubicBezTo>
                  <a:cubicBezTo>
                    <a:pt x="0" y="2291"/>
                    <a:pt x="534" y="2724"/>
                    <a:pt x="1235" y="2891"/>
                  </a:cubicBezTo>
                  <a:cubicBezTo>
                    <a:pt x="1235" y="2891"/>
                    <a:pt x="1568" y="2291"/>
                    <a:pt x="2436" y="1857"/>
                  </a:cubicBezTo>
                  <a:cubicBezTo>
                    <a:pt x="2806" y="1665"/>
                    <a:pt x="3121" y="1608"/>
                    <a:pt x="3362" y="1608"/>
                  </a:cubicBezTo>
                  <a:cubicBezTo>
                    <a:pt x="3707" y="1608"/>
                    <a:pt x="3903" y="1724"/>
                    <a:pt x="3903" y="1724"/>
                  </a:cubicBezTo>
                  <a:cubicBezTo>
                    <a:pt x="4337" y="1057"/>
                    <a:pt x="4404" y="356"/>
                    <a:pt x="4070" y="156"/>
                  </a:cubicBezTo>
                  <a:cubicBezTo>
                    <a:pt x="3932" y="46"/>
                    <a:pt x="3810" y="1"/>
                    <a:pt x="3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2"/>
            <p:cNvSpPr/>
            <p:nvPr/>
          </p:nvSpPr>
          <p:spPr>
            <a:xfrm>
              <a:off x="2572850" y="2997600"/>
              <a:ext cx="91750" cy="91750"/>
            </a:xfrm>
            <a:custGeom>
              <a:avLst/>
              <a:gdLst/>
              <a:ahLst/>
              <a:cxnLst/>
              <a:rect l="l" t="t" r="r" b="b"/>
              <a:pathLst>
                <a:path w="3670" h="3670" extrusionOk="0">
                  <a:moveTo>
                    <a:pt x="1835" y="0"/>
                  </a:moveTo>
                  <a:cubicBezTo>
                    <a:pt x="834" y="0"/>
                    <a:pt x="0" y="834"/>
                    <a:pt x="0" y="1835"/>
                  </a:cubicBezTo>
                  <a:cubicBezTo>
                    <a:pt x="0" y="2835"/>
                    <a:pt x="834" y="3669"/>
                    <a:pt x="1835" y="3669"/>
                  </a:cubicBezTo>
                  <a:cubicBezTo>
                    <a:pt x="2836" y="3669"/>
                    <a:pt x="3669" y="2835"/>
                    <a:pt x="3669" y="1835"/>
                  </a:cubicBezTo>
                  <a:cubicBezTo>
                    <a:pt x="3669"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2"/>
            <p:cNvSpPr/>
            <p:nvPr/>
          </p:nvSpPr>
          <p:spPr>
            <a:xfrm>
              <a:off x="2807175" y="2895850"/>
              <a:ext cx="91750" cy="91750"/>
            </a:xfrm>
            <a:custGeom>
              <a:avLst/>
              <a:gdLst/>
              <a:ahLst/>
              <a:cxnLst/>
              <a:rect l="l" t="t" r="r" b="b"/>
              <a:pathLst>
                <a:path w="3670" h="3670" extrusionOk="0">
                  <a:moveTo>
                    <a:pt x="1835" y="0"/>
                  </a:moveTo>
                  <a:cubicBezTo>
                    <a:pt x="801" y="0"/>
                    <a:pt x="1" y="834"/>
                    <a:pt x="1" y="1835"/>
                  </a:cubicBezTo>
                  <a:cubicBezTo>
                    <a:pt x="1" y="2869"/>
                    <a:pt x="801" y="3670"/>
                    <a:pt x="1835" y="3670"/>
                  </a:cubicBezTo>
                  <a:cubicBezTo>
                    <a:pt x="2836" y="3670"/>
                    <a:pt x="3670" y="2869"/>
                    <a:pt x="3670" y="1835"/>
                  </a:cubicBezTo>
                  <a:cubicBezTo>
                    <a:pt x="3670"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0" name="Google Shape;30;p2"/>
          <p:cNvSpPr/>
          <p:nvPr/>
        </p:nvSpPr>
        <p:spPr>
          <a:xfrm>
            <a:off x="7436397" y="371024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2"/>
          <p:cNvSpPr/>
          <p:nvPr/>
        </p:nvSpPr>
        <p:spPr>
          <a:xfrm>
            <a:off x="573200" y="1881710"/>
            <a:ext cx="164686" cy="14521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2"/>
          <p:cNvSpPr/>
          <p:nvPr/>
        </p:nvSpPr>
        <p:spPr>
          <a:xfrm>
            <a:off x="7201950" y="34967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2"/>
          <p:cNvSpPr/>
          <p:nvPr/>
        </p:nvSpPr>
        <p:spPr>
          <a:xfrm>
            <a:off x="879125" y="2050208"/>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2"/>
          <p:cNvSpPr/>
          <p:nvPr/>
        </p:nvSpPr>
        <p:spPr>
          <a:xfrm>
            <a:off x="2330075" y="110444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5" name="Google Shape;35;p2"/>
          <p:cNvGrpSpPr/>
          <p:nvPr/>
        </p:nvGrpSpPr>
        <p:grpSpPr>
          <a:xfrm>
            <a:off x="7301415" y="343845"/>
            <a:ext cx="875394" cy="1608910"/>
            <a:chOff x="4773575" y="1104625"/>
            <a:chExt cx="785600" cy="1443875"/>
          </a:xfrm>
        </p:grpSpPr>
        <p:sp>
          <p:nvSpPr>
            <p:cNvPr id="36" name="Google Shape;36;p2"/>
            <p:cNvSpPr/>
            <p:nvPr/>
          </p:nvSpPr>
          <p:spPr>
            <a:xfrm>
              <a:off x="4803600" y="2410500"/>
              <a:ext cx="168475" cy="138000"/>
            </a:xfrm>
            <a:custGeom>
              <a:avLst/>
              <a:gdLst/>
              <a:ahLst/>
              <a:cxnLst/>
              <a:rect l="l" t="t" r="r" b="b"/>
              <a:pathLst>
                <a:path w="6739" h="5520" extrusionOk="0">
                  <a:moveTo>
                    <a:pt x="1" y="1"/>
                  </a:moveTo>
                  <a:cubicBezTo>
                    <a:pt x="501" y="2936"/>
                    <a:pt x="1001" y="5304"/>
                    <a:pt x="1335" y="5471"/>
                  </a:cubicBezTo>
                  <a:cubicBezTo>
                    <a:pt x="1390" y="5504"/>
                    <a:pt x="1463" y="5520"/>
                    <a:pt x="1550" y="5520"/>
                  </a:cubicBezTo>
                  <a:cubicBezTo>
                    <a:pt x="2355" y="5520"/>
                    <a:pt x="4452" y="4187"/>
                    <a:pt x="6739" y="2502"/>
                  </a:cubicBezTo>
                  <a:cubicBezTo>
                    <a:pt x="3036" y="2169"/>
                    <a:pt x="67" y="1"/>
                    <a:pt x="67"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2"/>
            <p:cNvSpPr/>
            <p:nvPr/>
          </p:nvSpPr>
          <p:spPr>
            <a:xfrm>
              <a:off x="5074625" y="1104625"/>
              <a:ext cx="484550" cy="326875"/>
            </a:xfrm>
            <a:custGeom>
              <a:avLst/>
              <a:gdLst/>
              <a:ahLst/>
              <a:cxnLst/>
              <a:rect l="l" t="t" r="r" b="b"/>
              <a:pathLst>
                <a:path w="19382" h="13075" extrusionOk="0">
                  <a:moveTo>
                    <a:pt x="7131" y="0"/>
                  </a:moveTo>
                  <a:cubicBezTo>
                    <a:pt x="5649" y="0"/>
                    <a:pt x="4359" y="267"/>
                    <a:pt x="3503" y="865"/>
                  </a:cubicBezTo>
                  <a:cubicBezTo>
                    <a:pt x="2669" y="1466"/>
                    <a:pt x="1402" y="3901"/>
                    <a:pt x="1" y="7370"/>
                  </a:cubicBezTo>
                  <a:cubicBezTo>
                    <a:pt x="1" y="7370"/>
                    <a:pt x="5204" y="10839"/>
                    <a:pt x="17280" y="13074"/>
                  </a:cubicBezTo>
                  <a:cubicBezTo>
                    <a:pt x="18614" y="9038"/>
                    <a:pt x="19381" y="6169"/>
                    <a:pt x="19114" y="5535"/>
                  </a:cubicBezTo>
                  <a:cubicBezTo>
                    <a:pt x="17812" y="2429"/>
                    <a:pt x="11599" y="0"/>
                    <a:pt x="713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2"/>
            <p:cNvSpPr/>
            <p:nvPr/>
          </p:nvSpPr>
          <p:spPr>
            <a:xfrm>
              <a:off x="5055450" y="1288850"/>
              <a:ext cx="451175" cy="194350"/>
            </a:xfrm>
            <a:custGeom>
              <a:avLst/>
              <a:gdLst/>
              <a:ahLst/>
              <a:cxnLst/>
              <a:rect l="l" t="t" r="r" b="b"/>
              <a:pathLst>
                <a:path w="18047" h="7774" extrusionOk="0">
                  <a:moveTo>
                    <a:pt x="767" y="1"/>
                  </a:moveTo>
                  <a:lnTo>
                    <a:pt x="767" y="1"/>
                  </a:lnTo>
                  <a:cubicBezTo>
                    <a:pt x="767" y="1"/>
                    <a:pt x="767" y="1"/>
                    <a:pt x="768" y="1"/>
                  </a:cubicBezTo>
                  <a:lnTo>
                    <a:pt x="768" y="1"/>
                  </a:lnTo>
                  <a:cubicBezTo>
                    <a:pt x="768" y="1"/>
                    <a:pt x="768" y="1"/>
                    <a:pt x="768" y="1"/>
                  </a:cubicBezTo>
                  <a:cubicBezTo>
                    <a:pt x="767" y="1"/>
                    <a:pt x="767" y="1"/>
                    <a:pt x="767" y="1"/>
                  </a:cubicBezTo>
                  <a:close/>
                  <a:moveTo>
                    <a:pt x="768" y="1"/>
                  </a:moveTo>
                  <a:lnTo>
                    <a:pt x="768" y="1"/>
                  </a:lnTo>
                  <a:cubicBezTo>
                    <a:pt x="501" y="602"/>
                    <a:pt x="267" y="1202"/>
                    <a:pt x="0" y="1836"/>
                  </a:cubicBezTo>
                  <a:cubicBezTo>
                    <a:pt x="0" y="1836"/>
                    <a:pt x="2469" y="3837"/>
                    <a:pt x="8173" y="5705"/>
                  </a:cubicBezTo>
                  <a:cubicBezTo>
                    <a:pt x="13643" y="7506"/>
                    <a:pt x="17379" y="7773"/>
                    <a:pt x="17379" y="7773"/>
                  </a:cubicBezTo>
                  <a:cubicBezTo>
                    <a:pt x="17613" y="7039"/>
                    <a:pt x="17846" y="6372"/>
                    <a:pt x="18047" y="5705"/>
                  </a:cubicBezTo>
                  <a:cubicBezTo>
                    <a:pt x="6114" y="3497"/>
                    <a:pt x="826" y="50"/>
                    <a:pt x="768"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2"/>
            <p:cNvSpPr/>
            <p:nvPr/>
          </p:nvSpPr>
          <p:spPr>
            <a:xfrm>
              <a:off x="5033775" y="1334725"/>
              <a:ext cx="456175" cy="204350"/>
            </a:xfrm>
            <a:custGeom>
              <a:avLst/>
              <a:gdLst/>
              <a:ahLst/>
              <a:cxnLst/>
              <a:rect l="l" t="t" r="r" b="b"/>
              <a:pathLst>
                <a:path w="18247" h="8174" extrusionOk="0">
                  <a:moveTo>
                    <a:pt x="901" y="1"/>
                  </a:moveTo>
                  <a:cubicBezTo>
                    <a:pt x="634" y="768"/>
                    <a:pt x="300" y="1535"/>
                    <a:pt x="0" y="2336"/>
                  </a:cubicBezTo>
                  <a:cubicBezTo>
                    <a:pt x="0" y="2336"/>
                    <a:pt x="3369" y="4637"/>
                    <a:pt x="8406" y="6305"/>
                  </a:cubicBezTo>
                  <a:cubicBezTo>
                    <a:pt x="13009" y="7806"/>
                    <a:pt x="17479" y="8173"/>
                    <a:pt x="17479" y="8173"/>
                  </a:cubicBezTo>
                  <a:cubicBezTo>
                    <a:pt x="17746" y="7373"/>
                    <a:pt x="18013" y="6639"/>
                    <a:pt x="18246" y="5872"/>
                  </a:cubicBezTo>
                  <a:cubicBezTo>
                    <a:pt x="18246" y="5872"/>
                    <a:pt x="14477" y="5638"/>
                    <a:pt x="9073" y="3870"/>
                  </a:cubicBezTo>
                  <a:cubicBezTo>
                    <a:pt x="3369" y="2002"/>
                    <a:pt x="901" y="1"/>
                    <a:pt x="901"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2"/>
            <p:cNvSpPr/>
            <p:nvPr/>
          </p:nvSpPr>
          <p:spPr>
            <a:xfrm>
              <a:off x="4776925" y="1393100"/>
              <a:ext cx="692175" cy="914025"/>
            </a:xfrm>
            <a:custGeom>
              <a:avLst/>
              <a:gdLst/>
              <a:ahLst/>
              <a:cxnLst/>
              <a:rect l="l" t="t" r="r" b="b"/>
              <a:pathLst>
                <a:path w="27687" h="36561" extrusionOk="0">
                  <a:moveTo>
                    <a:pt x="10141" y="1"/>
                  </a:moveTo>
                  <a:cubicBezTo>
                    <a:pt x="5738" y="11709"/>
                    <a:pt x="500" y="28988"/>
                    <a:pt x="100" y="30189"/>
                  </a:cubicBezTo>
                  <a:cubicBezTo>
                    <a:pt x="67" y="30289"/>
                    <a:pt x="0" y="30389"/>
                    <a:pt x="0" y="30523"/>
                  </a:cubicBezTo>
                  <a:cubicBezTo>
                    <a:pt x="247" y="30369"/>
                    <a:pt x="1432" y="29503"/>
                    <a:pt x="2137" y="29503"/>
                  </a:cubicBezTo>
                  <a:cubicBezTo>
                    <a:pt x="2196" y="29503"/>
                    <a:pt x="2251" y="29509"/>
                    <a:pt x="2302" y="29522"/>
                  </a:cubicBezTo>
                  <a:cubicBezTo>
                    <a:pt x="3436" y="29789"/>
                    <a:pt x="3669" y="31457"/>
                    <a:pt x="4103" y="31657"/>
                  </a:cubicBezTo>
                  <a:cubicBezTo>
                    <a:pt x="4152" y="31678"/>
                    <a:pt x="4211" y="31687"/>
                    <a:pt x="4278" y="31687"/>
                  </a:cubicBezTo>
                  <a:cubicBezTo>
                    <a:pt x="4774" y="31687"/>
                    <a:pt x="5723" y="31183"/>
                    <a:pt x="6473" y="31183"/>
                  </a:cubicBezTo>
                  <a:cubicBezTo>
                    <a:pt x="6589" y="31183"/>
                    <a:pt x="6701" y="31195"/>
                    <a:pt x="6805" y="31223"/>
                  </a:cubicBezTo>
                  <a:cubicBezTo>
                    <a:pt x="7806" y="31523"/>
                    <a:pt x="8106" y="33325"/>
                    <a:pt x="8473" y="33491"/>
                  </a:cubicBezTo>
                  <a:cubicBezTo>
                    <a:pt x="8543" y="33517"/>
                    <a:pt x="8619" y="33528"/>
                    <a:pt x="8700" y="33528"/>
                  </a:cubicBezTo>
                  <a:cubicBezTo>
                    <a:pt x="9239" y="33528"/>
                    <a:pt x="10012" y="33040"/>
                    <a:pt x="10698" y="33040"/>
                  </a:cubicBezTo>
                  <a:cubicBezTo>
                    <a:pt x="10851" y="33040"/>
                    <a:pt x="11000" y="33065"/>
                    <a:pt x="11141" y="33124"/>
                  </a:cubicBezTo>
                  <a:cubicBezTo>
                    <a:pt x="12142" y="33491"/>
                    <a:pt x="11842" y="35226"/>
                    <a:pt x="12476" y="35526"/>
                  </a:cubicBezTo>
                  <a:cubicBezTo>
                    <a:pt x="12516" y="35549"/>
                    <a:pt x="12563" y="35559"/>
                    <a:pt x="12617" y="35559"/>
                  </a:cubicBezTo>
                  <a:cubicBezTo>
                    <a:pt x="13055" y="35559"/>
                    <a:pt x="13919" y="34884"/>
                    <a:pt x="14589" y="34884"/>
                  </a:cubicBezTo>
                  <a:cubicBezTo>
                    <a:pt x="14800" y="34884"/>
                    <a:pt x="14991" y="34951"/>
                    <a:pt x="15144" y="35126"/>
                  </a:cubicBezTo>
                  <a:cubicBezTo>
                    <a:pt x="15344" y="35326"/>
                    <a:pt x="15611" y="36494"/>
                    <a:pt x="15511" y="36560"/>
                  </a:cubicBezTo>
                  <a:cubicBezTo>
                    <a:pt x="15611" y="36527"/>
                    <a:pt x="15611" y="36494"/>
                    <a:pt x="15645" y="36460"/>
                  </a:cubicBezTo>
                  <a:cubicBezTo>
                    <a:pt x="16479" y="35193"/>
                    <a:pt x="23417" y="18014"/>
                    <a:pt x="27687" y="5838"/>
                  </a:cubicBezTo>
                  <a:cubicBezTo>
                    <a:pt x="27687" y="5838"/>
                    <a:pt x="23250" y="5471"/>
                    <a:pt x="18647" y="3970"/>
                  </a:cubicBezTo>
                  <a:cubicBezTo>
                    <a:pt x="13610" y="2302"/>
                    <a:pt x="10241" y="1"/>
                    <a:pt x="10141"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2"/>
            <p:cNvSpPr/>
            <p:nvPr/>
          </p:nvSpPr>
          <p:spPr>
            <a:xfrm>
              <a:off x="4773575" y="2129825"/>
              <a:ext cx="394475" cy="342400"/>
            </a:xfrm>
            <a:custGeom>
              <a:avLst/>
              <a:gdLst/>
              <a:ahLst/>
              <a:cxnLst/>
              <a:rect l="l" t="t" r="r" b="b"/>
              <a:pathLst>
                <a:path w="15779" h="13696" extrusionOk="0">
                  <a:moveTo>
                    <a:pt x="2351" y="1"/>
                  </a:moveTo>
                  <a:cubicBezTo>
                    <a:pt x="1690" y="1"/>
                    <a:pt x="450" y="866"/>
                    <a:pt x="234" y="1020"/>
                  </a:cubicBezTo>
                  <a:cubicBezTo>
                    <a:pt x="1" y="2588"/>
                    <a:pt x="568" y="7358"/>
                    <a:pt x="1202" y="11194"/>
                  </a:cubicBezTo>
                  <a:lnTo>
                    <a:pt x="1268" y="11194"/>
                  </a:lnTo>
                  <a:cubicBezTo>
                    <a:pt x="1268" y="11194"/>
                    <a:pt x="4237" y="13362"/>
                    <a:pt x="7940" y="13696"/>
                  </a:cubicBezTo>
                  <a:cubicBezTo>
                    <a:pt x="11209" y="11328"/>
                    <a:pt x="14878" y="8192"/>
                    <a:pt x="15712" y="7091"/>
                  </a:cubicBezTo>
                  <a:cubicBezTo>
                    <a:pt x="15779" y="7025"/>
                    <a:pt x="15545" y="5857"/>
                    <a:pt x="15312" y="5657"/>
                  </a:cubicBezTo>
                  <a:cubicBezTo>
                    <a:pt x="15158" y="5481"/>
                    <a:pt x="14968" y="5415"/>
                    <a:pt x="14759" y="5415"/>
                  </a:cubicBezTo>
                  <a:cubicBezTo>
                    <a:pt x="14106" y="5415"/>
                    <a:pt x="13275" y="6065"/>
                    <a:pt x="12836" y="6065"/>
                  </a:cubicBezTo>
                  <a:cubicBezTo>
                    <a:pt x="12774" y="6065"/>
                    <a:pt x="12721" y="6052"/>
                    <a:pt x="12676" y="6024"/>
                  </a:cubicBezTo>
                  <a:cubicBezTo>
                    <a:pt x="12076" y="5724"/>
                    <a:pt x="12343" y="3989"/>
                    <a:pt x="11342" y="3589"/>
                  </a:cubicBezTo>
                  <a:cubicBezTo>
                    <a:pt x="11212" y="3539"/>
                    <a:pt x="11076" y="3518"/>
                    <a:pt x="10935" y="3518"/>
                  </a:cubicBezTo>
                  <a:cubicBezTo>
                    <a:pt x="10241" y="3518"/>
                    <a:pt x="9453" y="4026"/>
                    <a:pt x="8924" y="4026"/>
                  </a:cubicBezTo>
                  <a:cubicBezTo>
                    <a:pt x="8846" y="4026"/>
                    <a:pt x="8773" y="4015"/>
                    <a:pt x="8707" y="3989"/>
                  </a:cubicBezTo>
                  <a:cubicBezTo>
                    <a:pt x="8273" y="3822"/>
                    <a:pt x="8006" y="2021"/>
                    <a:pt x="7039" y="1721"/>
                  </a:cubicBezTo>
                  <a:cubicBezTo>
                    <a:pt x="6931" y="1693"/>
                    <a:pt x="6816" y="1680"/>
                    <a:pt x="6696" y="1680"/>
                  </a:cubicBezTo>
                  <a:cubicBezTo>
                    <a:pt x="5927" y="1680"/>
                    <a:pt x="4976" y="2185"/>
                    <a:pt x="4479" y="2185"/>
                  </a:cubicBezTo>
                  <a:cubicBezTo>
                    <a:pt x="4412" y="2185"/>
                    <a:pt x="4353" y="2175"/>
                    <a:pt x="4304" y="2154"/>
                  </a:cubicBezTo>
                  <a:cubicBezTo>
                    <a:pt x="3837" y="1921"/>
                    <a:pt x="3603" y="320"/>
                    <a:pt x="2502" y="20"/>
                  </a:cubicBezTo>
                  <a:cubicBezTo>
                    <a:pt x="2457" y="7"/>
                    <a:pt x="2406" y="1"/>
                    <a:pt x="2351"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2"/>
            <p:cNvSpPr/>
            <p:nvPr/>
          </p:nvSpPr>
          <p:spPr>
            <a:xfrm>
              <a:off x="5121650" y="1579550"/>
              <a:ext cx="242975" cy="587625"/>
            </a:xfrm>
            <a:custGeom>
              <a:avLst/>
              <a:gdLst/>
              <a:ahLst/>
              <a:cxnLst/>
              <a:rect l="l" t="t" r="r" b="b"/>
              <a:pathLst>
                <a:path w="9719" h="23505" extrusionOk="0">
                  <a:moveTo>
                    <a:pt x="9397" y="0"/>
                  </a:moveTo>
                  <a:cubicBezTo>
                    <a:pt x="9336" y="0"/>
                    <a:pt x="9275" y="25"/>
                    <a:pt x="9228" y="81"/>
                  </a:cubicBezTo>
                  <a:cubicBezTo>
                    <a:pt x="8794" y="682"/>
                    <a:pt x="8527" y="1382"/>
                    <a:pt x="8227" y="2050"/>
                  </a:cubicBezTo>
                  <a:cubicBezTo>
                    <a:pt x="7960" y="2750"/>
                    <a:pt x="7660" y="3517"/>
                    <a:pt x="7393" y="4218"/>
                  </a:cubicBezTo>
                  <a:cubicBezTo>
                    <a:pt x="6893" y="5719"/>
                    <a:pt x="6492" y="7253"/>
                    <a:pt x="5992" y="8754"/>
                  </a:cubicBezTo>
                  <a:cubicBezTo>
                    <a:pt x="4958" y="11957"/>
                    <a:pt x="3357" y="14892"/>
                    <a:pt x="2022" y="17994"/>
                  </a:cubicBezTo>
                  <a:cubicBezTo>
                    <a:pt x="1289" y="19729"/>
                    <a:pt x="555" y="21497"/>
                    <a:pt x="21" y="23365"/>
                  </a:cubicBezTo>
                  <a:cubicBezTo>
                    <a:pt x="0" y="23447"/>
                    <a:pt x="56" y="23504"/>
                    <a:pt x="118" y="23504"/>
                  </a:cubicBezTo>
                  <a:cubicBezTo>
                    <a:pt x="156" y="23504"/>
                    <a:pt x="196" y="23482"/>
                    <a:pt x="221" y="23432"/>
                  </a:cubicBezTo>
                  <a:cubicBezTo>
                    <a:pt x="1856" y="20496"/>
                    <a:pt x="3056" y="17260"/>
                    <a:pt x="4624" y="14258"/>
                  </a:cubicBezTo>
                  <a:cubicBezTo>
                    <a:pt x="6059" y="11423"/>
                    <a:pt x="6959" y="8421"/>
                    <a:pt x="7860" y="5419"/>
                  </a:cubicBezTo>
                  <a:cubicBezTo>
                    <a:pt x="8127" y="4551"/>
                    <a:pt x="8360" y="3717"/>
                    <a:pt x="8694" y="2850"/>
                  </a:cubicBezTo>
                  <a:cubicBezTo>
                    <a:pt x="8994" y="2016"/>
                    <a:pt x="9461" y="1182"/>
                    <a:pt x="9695" y="348"/>
                  </a:cubicBezTo>
                  <a:cubicBezTo>
                    <a:pt x="9718" y="157"/>
                    <a:pt x="9554" y="0"/>
                    <a:pt x="9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2"/>
            <p:cNvSpPr/>
            <p:nvPr/>
          </p:nvSpPr>
          <p:spPr>
            <a:xfrm>
              <a:off x="4888925" y="1482450"/>
              <a:ext cx="244100" cy="614850"/>
            </a:xfrm>
            <a:custGeom>
              <a:avLst/>
              <a:gdLst/>
              <a:ahLst/>
              <a:cxnLst/>
              <a:rect l="l" t="t" r="r" b="b"/>
              <a:pathLst>
                <a:path w="9764" h="24594" extrusionOk="0">
                  <a:moveTo>
                    <a:pt x="9550" y="1"/>
                  </a:moveTo>
                  <a:cubicBezTo>
                    <a:pt x="9517" y="1"/>
                    <a:pt x="9485" y="20"/>
                    <a:pt x="9463" y="63"/>
                  </a:cubicBezTo>
                  <a:cubicBezTo>
                    <a:pt x="9130" y="430"/>
                    <a:pt x="8996" y="897"/>
                    <a:pt x="8830" y="1364"/>
                  </a:cubicBezTo>
                  <a:lnTo>
                    <a:pt x="8329" y="2831"/>
                  </a:lnTo>
                  <a:cubicBezTo>
                    <a:pt x="7996" y="3865"/>
                    <a:pt x="7629" y="4799"/>
                    <a:pt x="7262" y="5800"/>
                  </a:cubicBezTo>
                  <a:cubicBezTo>
                    <a:pt x="6461" y="7902"/>
                    <a:pt x="5627" y="9970"/>
                    <a:pt x="4793" y="12071"/>
                  </a:cubicBezTo>
                  <a:cubicBezTo>
                    <a:pt x="3959" y="14073"/>
                    <a:pt x="3159" y="16074"/>
                    <a:pt x="2325" y="18109"/>
                  </a:cubicBezTo>
                  <a:cubicBezTo>
                    <a:pt x="1491" y="20210"/>
                    <a:pt x="624" y="22245"/>
                    <a:pt x="23" y="24413"/>
                  </a:cubicBezTo>
                  <a:cubicBezTo>
                    <a:pt x="1" y="24527"/>
                    <a:pt x="86" y="24594"/>
                    <a:pt x="174" y="24594"/>
                  </a:cubicBezTo>
                  <a:cubicBezTo>
                    <a:pt x="216" y="24594"/>
                    <a:pt x="258" y="24579"/>
                    <a:pt x="290" y="24547"/>
                  </a:cubicBezTo>
                  <a:cubicBezTo>
                    <a:pt x="1324" y="22646"/>
                    <a:pt x="2025" y="20611"/>
                    <a:pt x="2825" y="18643"/>
                  </a:cubicBezTo>
                  <a:cubicBezTo>
                    <a:pt x="3659" y="16574"/>
                    <a:pt x="4460" y="14473"/>
                    <a:pt x="5260" y="12405"/>
                  </a:cubicBezTo>
                  <a:cubicBezTo>
                    <a:pt x="6028" y="10337"/>
                    <a:pt x="6862" y="8369"/>
                    <a:pt x="7662" y="6300"/>
                  </a:cubicBezTo>
                  <a:cubicBezTo>
                    <a:pt x="8029" y="5300"/>
                    <a:pt x="8463" y="4266"/>
                    <a:pt x="8796" y="3265"/>
                  </a:cubicBezTo>
                  <a:cubicBezTo>
                    <a:pt x="8963" y="2765"/>
                    <a:pt x="9130" y="2264"/>
                    <a:pt x="9330" y="1764"/>
                  </a:cubicBezTo>
                  <a:cubicBezTo>
                    <a:pt x="9497" y="1264"/>
                    <a:pt x="9764" y="730"/>
                    <a:pt x="9697" y="196"/>
                  </a:cubicBezTo>
                  <a:cubicBezTo>
                    <a:pt x="9697" y="83"/>
                    <a:pt x="9620" y="1"/>
                    <a:pt x="9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2"/>
            <p:cNvSpPr/>
            <p:nvPr/>
          </p:nvSpPr>
          <p:spPr>
            <a:xfrm>
              <a:off x="4996650" y="1539125"/>
              <a:ext cx="255625" cy="613775"/>
            </a:xfrm>
            <a:custGeom>
              <a:avLst/>
              <a:gdLst/>
              <a:ahLst/>
              <a:cxnLst/>
              <a:rect l="l" t="t" r="r" b="b"/>
              <a:pathLst>
                <a:path w="10225" h="24551" extrusionOk="0">
                  <a:moveTo>
                    <a:pt x="10046" y="1"/>
                  </a:moveTo>
                  <a:cubicBezTo>
                    <a:pt x="9982" y="1"/>
                    <a:pt x="9912" y="30"/>
                    <a:pt x="9858" y="97"/>
                  </a:cubicBezTo>
                  <a:cubicBezTo>
                    <a:pt x="9357" y="798"/>
                    <a:pt x="9057" y="1698"/>
                    <a:pt x="8690" y="2499"/>
                  </a:cubicBezTo>
                  <a:cubicBezTo>
                    <a:pt x="8323" y="3366"/>
                    <a:pt x="7890" y="4200"/>
                    <a:pt x="7556" y="5034"/>
                  </a:cubicBezTo>
                  <a:cubicBezTo>
                    <a:pt x="6856" y="6702"/>
                    <a:pt x="6155" y="8337"/>
                    <a:pt x="5488" y="10004"/>
                  </a:cubicBezTo>
                  <a:cubicBezTo>
                    <a:pt x="4821" y="11672"/>
                    <a:pt x="4120" y="13340"/>
                    <a:pt x="3453" y="15008"/>
                  </a:cubicBezTo>
                  <a:cubicBezTo>
                    <a:pt x="2853" y="16509"/>
                    <a:pt x="2452" y="18010"/>
                    <a:pt x="2019" y="19545"/>
                  </a:cubicBezTo>
                  <a:cubicBezTo>
                    <a:pt x="1552" y="21212"/>
                    <a:pt x="1018" y="22947"/>
                    <a:pt x="51" y="24381"/>
                  </a:cubicBezTo>
                  <a:cubicBezTo>
                    <a:pt x="1" y="24456"/>
                    <a:pt x="82" y="24550"/>
                    <a:pt x="154" y="24550"/>
                  </a:cubicBezTo>
                  <a:cubicBezTo>
                    <a:pt x="178" y="24550"/>
                    <a:pt x="201" y="24540"/>
                    <a:pt x="218" y="24515"/>
                  </a:cubicBezTo>
                  <a:cubicBezTo>
                    <a:pt x="2186" y="22113"/>
                    <a:pt x="2553" y="18978"/>
                    <a:pt x="3620" y="16142"/>
                  </a:cubicBezTo>
                  <a:cubicBezTo>
                    <a:pt x="4220" y="14441"/>
                    <a:pt x="5021" y="12773"/>
                    <a:pt x="5788" y="11105"/>
                  </a:cubicBezTo>
                  <a:cubicBezTo>
                    <a:pt x="6522" y="9371"/>
                    <a:pt x="7289" y="7669"/>
                    <a:pt x="7990" y="5968"/>
                  </a:cubicBezTo>
                  <a:cubicBezTo>
                    <a:pt x="8357" y="5034"/>
                    <a:pt x="8724" y="4134"/>
                    <a:pt x="9124" y="3166"/>
                  </a:cubicBezTo>
                  <a:cubicBezTo>
                    <a:pt x="9491" y="2199"/>
                    <a:pt x="10058" y="1198"/>
                    <a:pt x="10225" y="164"/>
                  </a:cubicBezTo>
                  <a:cubicBezTo>
                    <a:pt x="10225" y="65"/>
                    <a:pt x="10142" y="1"/>
                    <a:pt x="10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5;p2"/>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2"/>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2"/>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2"/>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2"/>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2"/>
            <p:cNvSpPr/>
            <p:nvPr/>
          </p:nvSpPr>
          <p:spPr>
            <a:xfrm>
              <a:off x="5051275" y="1329650"/>
              <a:ext cx="444500" cy="158550"/>
            </a:xfrm>
            <a:custGeom>
              <a:avLst/>
              <a:gdLst/>
              <a:ahLst/>
              <a:cxnLst/>
              <a:rect l="l" t="t" r="r" b="b"/>
              <a:pathLst>
                <a:path w="17780" h="6342" extrusionOk="0">
                  <a:moveTo>
                    <a:pt x="173" y="1"/>
                  </a:moveTo>
                  <a:cubicBezTo>
                    <a:pt x="116" y="1"/>
                    <a:pt x="75" y="29"/>
                    <a:pt x="34" y="70"/>
                  </a:cubicBezTo>
                  <a:cubicBezTo>
                    <a:pt x="1" y="170"/>
                    <a:pt x="1" y="304"/>
                    <a:pt x="101" y="371"/>
                  </a:cubicBezTo>
                  <a:cubicBezTo>
                    <a:pt x="1335" y="1338"/>
                    <a:pt x="2669" y="2072"/>
                    <a:pt x="4104" y="2806"/>
                  </a:cubicBezTo>
                  <a:cubicBezTo>
                    <a:pt x="5505" y="3506"/>
                    <a:pt x="6906" y="4073"/>
                    <a:pt x="8440" y="4540"/>
                  </a:cubicBezTo>
                  <a:cubicBezTo>
                    <a:pt x="9874" y="5007"/>
                    <a:pt x="11375" y="5407"/>
                    <a:pt x="12943" y="5741"/>
                  </a:cubicBezTo>
                  <a:cubicBezTo>
                    <a:pt x="14444" y="6075"/>
                    <a:pt x="15979" y="6341"/>
                    <a:pt x="17546" y="6341"/>
                  </a:cubicBezTo>
                  <a:cubicBezTo>
                    <a:pt x="17680" y="6341"/>
                    <a:pt x="17780" y="6241"/>
                    <a:pt x="17780" y="6175"/>
                  </a:cubicBezTo>
                  <a:cubicBezTo>
                    <a:pt x="17780" y="6075"/>
                    <a:pt x="17713" y="5975"/>
                    <a:pt x="17613" y="5975"/>
                  </a:cubicBezTo>
                  <a:cubicBezTo>
                    <a:pt x="16846" y="5874"/>
                    <a:pt x="16112" y="5741"/>
                    <a:pt x="15345" y="5574"/>
                  </a:cubicBezTo>
                  <a:cubicBezTo>
                    <a:pt x="14611" y="5474"/>
                    <a:pt x="13844" y="5307"/>
                    <a:pt x="13110" y="5074"/>
                  </a:cubicBezTo>
                  <a:cubicBezTo>
                    <a:pt x="11609" y="4707"/>
                    <a:pt x="10141" y="4240"/>
                    <a:pt x="8673" y="3806"/>
                  </a:cubicBezTo>
                  <a:cubicBezTo>
                    <a:pt x="7206" y="3339"/>
                    <a:pt x="5805" y="2739"/>
                    <a:pt x="4370" y="2172"/>
                  </a:cubicBezTo>
                  <a:cubicBezTo>
                    <a:pt x="3670" y="1838"/>
                    <a:pt x="2969" y="1505"/>
                    <a:pt x="2302" y="1171"/>
                  </a:cubicBezTo>
                  <a:cubicBezTo>
                    <a:pt x="1635" y="804"/>
                    <a:pt x="935" y="404"/>
                    <a:pt x="301" y="37"/>
                  </a:cubicBezTo>
                  <a:cubicBezTo>
                    <a:pt x="250" y="11"/>
                    <a:pt x="209" y="1"/>
                    <a:pt x="173" y="1"/>
                  </a:cubicBezTo>
                  <a:close/>
                </a:path>
              </a:pathLst>
            </a:custGeom>
            <a:solidFill>
              <a:srgbClr val="897E7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4692225" y="2512325"/>
            <a:ext cx="36516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3200"/>
              <a:buNone/>
              <a:defRPr sz="5300"/>
            </a:lvl1pPr>
            <a:lvl2pPr lvl="1" algn="ctr" rtl="0">
              <a:spcBef>
                <a:spcPts val="0"/>
              </a:spcBef>
              <a:spcAft>
                <a:spcPts val="0"/>
              </a:spcAft>
              <a:buClr>
                <a:srgbClr val="233C4F"/>
              </a:buClr>
              <a:buSzPts val="1800"/>
              <a:buNone/>
              <a:defRPr sz="1800">
                <a:solidFill>
                  <a:srgbClr val="233C4F"/>
                </a:solidFill>
              </a:defRPr>
            </a:lvl2pPr>
            <a:lvl3pPr lvl="2" algn="ctr" rtl="0">
              <a:spcBef>
                <a:spcPts val="0"/>
              </a:spcBef>
              <a:spcAft>
                <a:spcPts val="0"/>
              </a:spcAft>
              <a:buClr>
                <a:srgbClr val="233C4F"/>
              </a:buClr>
              <a:buSzPts val="1800"/>
              <a:buNone/>
              <a:defRPr sz="1800">
                <a:solidFill>
                  <a:srgbClr val="233C4F"/>
                </a:solidFill>
              </a:defRPr>
            </a:lvl3pPr>
            <a:lvl4pPr lvl="3" algn="ctr" rtl="0">
              <a:spcBef>
                <a:spcPts val="0"/>
              </a:spcBef>
              <a:spcAft>
                <a:spcPts val="0"/>
              </a:spcAft>
              <a:buClr>
                <a:srgbClr val="233C4F"/>
              </a:buClr>
              <a:buSzPts val="1800"/>
              <a:buNone/>
              <a:defRPr sz="1800">
                <a:solidFill>
                  <a:srgbClr val="233C4F"/>
                </a:solidFill>
              </a:defRPr>
            </a:lvl4pPr>
            <a:lvl5pPr lvl="4" algn="ctr" rtl="0">
              <a:spcBef>
                <a:spcPts val="0"/>
              </a:spcBef>
              <a:spcAft>
                <a:spcPts val="0"/>
              </a:spcAft>
              <a:buClr>
                <a:srgbClr val="233C4F"/>
              </a:buClr>
              <a:buSzPts val="1800"/>
              <a:buNone/>
              <a:defRPr sz="1800">
                <a:solidFill>
                  <a:srgbClr val="233C4F"/>
                </a:solidFill>
              </a:defRPr>
            </a:lvl5pPr>
            <a:lvl6pPr lvl="5" algn="ctr" rtl="0">
              <a:spcBef>
                <a:spcPts val="0"/>
              </a:spcBef>
              <a:spcAft>
                <a:spcPts val="0"/>
              </a:spcAft>
              <a:buClr>
                <a:srgbClr val="233C4F"/>
              </a:buClr>
              <a:buSzPts val="1800"/>
              <a:buNone/>
              <a:defRPr sz="1800">
                <a:solidFill>
                  <a:srgbClr val="233C4F"/>
                </a:solidFill>
              </a:defRPr>
            </a:lvl6pPr>
            <a:lvl7pPr lvl="6" algn="ctr" rtl="0">
              <a:spcBef>
                <a:spcPts val="0"/>
              </a:spcBef>
              <a:spcAft>
                <a:spcPts val="0"/>
              </a:spcAft>
              <a:buClr>
                <a:srgbClr val="233C4F"/>
              </a:buClr>
              <a:buSzPts val="1800"/>
              <a:buNone/>
              <a:defRPr sz="1800">
                <a:solidFill>
                  <a:srgbClr val="233C4F"/>
                </a:solidFill>
              </a:defRPr>
            </a:lvl7pPr>
            <a:lvl8pPr lvl="7" algn="ctr" rtl="0">
              <a:spcBef>
                <a:spcPts val="0"/>
              </a:spcBef>
              <a:spcAft>
                <a:spcPts val="0"/>
              </a:spcAft>
              <a:buClr>
                <a:srgbClr val="233C4F"/>
              </a:buClr>
              <a:buSzPts val="1800"/>
              <a:buNone/>
              <a:defRPr sz="1800">
                <a:solidFill>
                  <a:srgbClr val="233C4F"/>
                </a:solidFill>
              </a:defRPr>
            </a:lvl8pPr>
            <a:lvl9pPr lvl="8" algn="ctr" rtl="0">
              <a:spcBef>
                <a:spcPts val="0"/>
              </a:spcBef>
              <a:spcAft>
                <a:spcPts val="0"/>
              </a:spcAft>
              <a:buClr>
                <a:srgbClr val="233C4F"/>
              </a:buClr>
              <a:buSzPts val="1800"/>
              <a:buNone/>
              <a:defRPr sz="1800">
                <a:solidFill>
                  <a:srgbClr val="233C4F"/>
                </a:solidFill>
              </a:defRPr>
            </a:lvl9pPr>
          </a:lstStyle>
          <a:p>
            <a:endParaRPr/>
          </a:p>
        </p:txBody>
      </p:sp>
      <p:sp>
        <p:nvSpPr>
          <p:cNvPr id="53" name="Google Shape;53;p3"/>
          <p:cNvSpPr txBox="1">
            <a:spLocks noGrp="1"/>
          </p:cNvSpPr>
          <p:nvPr>
            <p:ph type="subTitle" idx="1"/>
          </p:nvPr>
        </p:nvSpPr>
        <p:spPr>
          <a:xfrm>
            <a:off x="4692325" y="3056925"/>
            <a:ext cx="2633100" cy="577800"/>
          </a:xfrm>
          <a:prstGeom prst="rect">
            <a:avLst/>
          </a:prstGeom>
        </p:spPr>
        <p:txBody>
          <a:bodyPr spcFirstLastPara="1" wrap="square" lIns="91425" tIns="91425" rIns="91425" bIns="91425" anchor="t" anchorCtr="0">
            <a:normAutofit/>
          </a:bodyPr>
          <a:lstStyle>
            <a:lvl1pPr lvl="0" rtl="0">
              <a:lnSpc>
                <a:spcPct val="80000"/>
              </a:lnSpc>
              <a:spcBef>
                <a:spcPts val="0"/>
              </a:spcBef>
              <a:spcAft>
                <a:spcPts val="0"/>
              </a:spcAft>
              <a:buSzPts val="1300"/>
              <a:buNone/>
              <a:defRPr b="0"/>
            </a:lvl1pPr>
            <a:lvl2pPr lvl="1" algn="ctr" rtl="0">
              <a:lnSpc>
                <a:spcPct val="100000"/>
              </a:lnSpc>
              <a:spcBef>
                <a:spcPts val="0"/>
              </a:spcBef>
              <a:spcAft>
                <a:spcPts val="0"/>
              </a:spcAft>
              <a:buClr>
                <a:srgbClr val="541C1D"/>
              </a:buClr>
              <a:buSzPts val="1600"/>
              <a:buNone/>
              <a:defRPr>
                <a:solidFill>
                  <a:srgbClr val="541C1D"/>
                </a:solidFill>
              </a:defRPr>
            </a:lvl2pPr>
            <a:lvl3pPr lvl="2" algn="ctr" rtl="0">
              <a:lnSpc>
                <a:spcPct val="100000"/>
              </a:lnSpc>
              <a:spcBef>
                <a:spcPts val="0"/>
              </a:spcBef>
              <a:spcAft>
                <a:spcPts val="0"/>
              </a:spcAft>
              <a:buClr>
                <a:srgbClr val="541C1D"/>
              </a:buClr>
              <a:buSzPts val="1600"/>
              <a:buNone/>
              <a:defRPr>
                <a:solidFill>
                  <a:srgbClr val="541C1D"/>
                </a:solidFill>
              </a:defRPr>
            </a:lvl3pPr>
            <a:lvl4pPr lvl="3" algn="ctr" rtl="0">
              <a:lnSpc>
                <a:spcPct val="100000"/>
              </a:lnSpc>
              <a:spcBef>
                <a:spcPts val="0"/>
              </a:spcBef>
              <a:spcAft>
                <a:spcPts val="0"/>
              </a:spcAft>
              <a:buClr>
                <a:srgbClr val="541C1D"/>
              </a:buClr>
              <a:buSzPts val="1600"/>
              <a:buNone/>
              <a:defRPr>
                <a:solidFill>
                  <a:srgbClr val="541C1D"/>
                </a:solidFill>
              </a:defRPr>
            </a:lvl4pPr>
            <a:lvl5pPr lvl="4" algn="ctr" rtl="0">
              <a:lnSpc>
                <a:spcPct val="100000"/>
              </a:lnSpc>
              <a:spcBef>
                <a:spcPts val="0"/>
              </a:spcBef>
              <a:spcAft>
                <a:spcPts val="0"/>
              </a:spcAft>
              <a:buClr>
                <a:srgbClr val="541C1D"/>
              </a:buClr>
              <a:buSzPts val="1600"/>
              <a:buNone/>
              <a:defRPr>
                <a:solidFill>
                  <a:srgbClr val="541C1D"/>
                </a:solidFill>
              </a:defRPr>
            </a:lvl5pPr>
            <a:lvl6pPr lvl="5" algn="ctr" rtl="0">
              <a:lnSpc>
                <a:spcPct val="100000"/>
              </a:lnSpc>
              <a:spcBef>
                <a:spcPts val="0"/>
              </a:spcBef>
              <a:spcAft>
                <a:spcPts val="0"/>
              </a:spcAft>
              <a:buClr>
                <a:srgbClr val="541C1D"/>
              </a:buClr>
              <a:buSzPts val="1600"/>
              <a:buNone/>
              <a:defRPr>
                <a:solidFill>
                  <a:srgbClr val="541C1D"/>
                </a:solidFill>
              </a:defRPr>
            </a:lvl6pPr>
            <a:lvl7pPr lvl="6" algn="ctr" rtl="0">
              <a:lnSpc>
                <a:spcPct val="100000"/>
              </a:lnSpc>
              <a:spcBef>
                <a:spcPts val="0"/>
              </a:spcBef>
              <a:spcAft>
                <a:spcPts val="0"/>
              </a:spcAft>
              <a:buClr>
                <a:srgbClr val="541C1D"/>
              </a:buClr>
              <a:buSzPts val="1600"/>
              <a:buNone/>
              <a:defRPr>
                <a:solidFill>
                  <a:srgbClr val="541C1D"/>
                </a:solidFill>
              </a:defRPr>
            </a:lvl7pPr>
            <a:lvl8pPr lvl="7" algn="ctr" rtl="0">
              <a:lnSpc>
                <a:spcPct val="100000"/>
              </a:lnSpc>
              <a:spcBef>
                <a:spcPts val="0"/>
              </a:spcBef>
              <a:spcAft>
                <a:spcPts val="0"/>
              </a:spcAft>
              <a:buClr>
                <a:srgbClr val="541C1D"/>
              </a:buClr>
              <a:buSzPts val="1600"/>
              <a:buNone/>
              <a:defRPr>
                <a:solidFill>
                  <a:srgbClr val="541C1D"/>
                </a:solidFill>
              </a:defRPr>
            </a:lvl8pPr>
            <a:lvl9pPr lvl="8" algn="ctr" rtl="0">
              <a:lnSpc>
                <a:spcPct val="100000"/>
              </a:lnSpc>
              <a:spcBef>
                <a:spcPts val="0"/>
              </a:spcBef>
              <a:spcAft>
                <a:spcPts val="0"/>
              </a:spcAft>
              <a:buClr>
                <a:srgbClr val="541C1D"/>
              </a:buClr>
              <a:buSzPts val="1600"/>
              <a:buNone/>
              <a:defRPr>
                <a:solidFill>
                  <a:srgbClr val="541C1D"/>
                </a:solidFill>
              </a:defRPr>
            </a:lvl9pPr>
          </a:lstStyle>
          <a:p>
            <a:endParaRPr/>
          </a:p>
        </p:txBody>
      </p:sp>
      <p:sp>
        <p:nvSpPr>
          <p:cNvPr id="54" name="Google Shape;54;p3"/>
          <p:cNvSpPr txBox="1">
            <a:spLocks noGrp="1"/>
          </p:cNvSpPr>
          <p:nvPr>
            <p:ph type="title" idx="2" hasCustomPrompt="1"/>
          </p:nvPr>
        </p:nvSpPr>
        <p:spPr>
          <a:xfrm>
            <a:off x="4692150" y="1852600"/>
            <a:ext cx="3651600" cy="5778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3"/>
          <p:cNvSpPr/>
          <p:nvPr/>
        </p:nvSpPr>
        <p:spPr>
          <a:xfrm rot="344346">
            <a:off x="480452" y="655498"/>
            <a:ext cx="10168802" cy="2133352"/>
          </a:xfrm>
          <a:custGeom>
            <a:avLst/>
            <a:gdLst/>
            <a:ahLst/>
            <a:cxnLst/>
            <a:rect l="l" t="t" r="r" b="b"/>
            <a:pathLst>
              <a:path w="406747" h="85333" extrusionOk="0">
                <a:moveTo>
                  <a:pt x="26611" y="43450"/>
                </a:moveTo>
                <a:cubicBezTo>
                  <a:pt x="22593" y="44990"/>
                  <a:pt x="-8550" y="50482"/>
                  <a:pt x="2500" y="52692"/>
                </a:cubicBezTo>
                <a:cubicBezTo>
                  <a:pt x="13551" y="54902"/>
                  <a:pt x="40073" y="63542"/>
                  <a:pt x="92914" y="56711"/>
                </a:cubicBezTo>
                <a:cubicBezTo>
                  <a:pt x="145756" y="49880"/>
                  <a:pt x="284857" y="6950"/>
                  <a:pt x="319549" y="11705"/>
                </a:cubicBezTo>
                <a:cubicBezTo>
                  <a:pt x="354241" y="16460"/>
                  <a:pt x="308432" y="86714"/>
                  <a:pt x="301065" y="85241"/>
                </a:cubicBezTo>
                <a:cubicBezTo>
                  <a:pt x="293698" y="83768"/>
                  <a:pt x="257733" y="13916"/>
                  <a:pt x="275347" y="2865"/>
                </a:cubicBezTo>
                <a:cubicBezTo>
                  <a:pt x="292961" y="-8185"/>
                  <a:pt x="384847" y="16259"/>
                  <a:pt x="406747" y="18938"/>
                </a:cubicBezTo>
              </a:path>
            </a:pathLst>
          </a:custGeom>
          <a:noFill/>
          <a:ln w="19050" cap="flat" cmpd="sng">
            <a:solidFill>
              <a:schemeClr val="dk2"/>
            </a:solidFill>
            <a:prstDash val="dash"/>
            <a:round/>
            <a:headEnd type="none" w="med" len="med"/>
            <a:tailEnd type="none" w="med" len="med"/>
          </a:ln>
        </p:spPr>
      </p:sp>
      <p:sp>
        <p:nvSpPr>
          <p:cNvPr id="56" name="Google Shape;56;p3"/>
          <p:cNvSpPr/>
          <p:nvPr/>
        </p:nvSpPr>
        <p:spPr>
          <a:xfrm>
            <a:off x="7618038" y="423577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3"/>
          <p:cNvSpPr/>
          <p:nvPr/>
        </p:nvSpPr>
        <p:spPr>
          <a:xfrm>
            <a:off x="7618047" y="38553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8" name="Google Shape;58;p3"/>
          <p:cNvGrpSpPr/>
          <p:nvPr/>
        </p:nvGrpSpPr>
        <p:grpSpPr>
          <a:xfrm rot="1056892">
            <a:off x="5597918" y="551188"/>
            <a:ext cx="1509128" cy="960744"/>
            <a:chOff x="3908800" y="4074100"/>
            <a:chExt cx="1374325" cy="874925"/>
          </a:xfrm>
        </p:grpSpPr>
        <p:sp>
          <p:nvSpPr>
            <p:cNvPr id="59" name="Google Shape;59;p3"/>
            <p:cNvSpPr/>
            <p:nvPr/>
          </p:nvSpPr>
          <p:spPr>
            <a:xfrm>
              <a:off x="3908800" y="4074100"/>
              <a:ext cx="1374325" cy="874925"/>
            </a:xfrm>
            <a:custGeom>
              <a:avLst/>
              <a:gdLst/>
              <a:ahLst/>
              <a:cxnLst/>
              <a:rect l="l" t="t" r="r" b="b"/>
              <a:pathLst>
                <a:path w="54973" h="34997" extrusionOk="0">
                  <a:moveTo>
                    <a:pt x="48538" y="1"/>
                  </a:moveTo>
                  <a:cubicBezTo>
                    <a:pt x="46825" y="1"/>
                    <a:pt x="34" y="22856"/>
                    <a:pt x="34" y="23187"/>
                  </a:cubicBezTo>
                  <a:cubicBezTo>
                    <a:pt x="0" y="23855"/>
                    <a:pt x="4637" y="34896"/>
                    <a:pt x="5538" y="34996"/>
                  </a:cubicBezTo>
                  <a:cubicBezTo>
                    <a:pt x="5544" y="34997"/>
                    <a:pt x="5551" y="34997"/>
                    <a:pt x="5559" y="34997"/>
                  </a:cubicBezTo>
                  <a:cubicBezTo>
                    <a:pt x="7676" y="34997"/>
                    <a:pt x="53208" y="12608"/>
                    <a:pt x="54072" y="11212"/>
                  </a:cubicBezTo>
                  <a:cubicBezTo>
                    <a:pt x="54973" y="9845"/>
                    <a:pt x="49636" y="338"/>
                    <a:pt x="48568" y="4"/>
                  </a:cubicBezTo>
                  <a:cubicBezTo>
                    <a:pt x="48561" y="2"/>
                    <a:pt x="48551" y="1"/>
                    <a:pt x="48538"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3"/>
            <p:cNvSpPr/>
            <p:nvPr/>
          </p:nvSpPr>
          <p:spPr>
            <a:xfrm>
              <a:off x="3980525" y="4608950"/>
              <a:ext cx="56725" cy="119900"/>
            </a:xfrm>
            <a:custGeom>
              <a:avLst/>
              <a:gdLst/>
              <a:ahLst/>
              <a:cxnLst/>
              <a:rect l="l" t="t" r="r" b="b"/>
              <a:pathLst>
                <a:path w="2269" h="4796" extrusionOk="0">
                  <a:moveTo>
                    <a:pt x="259" y="1"/>
                  </a:moveTo>
                  <a:cubicBezTo>
                    <a:pt x="225" y="1"/>
                    <a:pt x="193" y="19"/>
                    <a:pt x="167" y="59"/>
                  </a:cubicBezTo>
                  <a:cubicBezTo>
                    <a:pt x="67" y="126"/>
                    <a:pt x="0" y="192"/>
                    <a:pt x="67" y="326"/>
                  </a:cubicBezTo>
                  <a:cubicBezTo>
                    <a:pt x="367" y="1093"/>
                    <a:pt x="701" y="1793"/>
                    <a:pt x="1067" y="2561"/>
                  </a:cubicBezTo>
                  <a:cubicBezTo>
                    <a:pt x="1401" y="3295"/>
                    <a:pt x="1735" y="4062"/>
                    <a:pt x="2102" y="4762"/>
                  </a:cubicBezTo>
                  <a:cubicBezTo>
                    <a:pt x="2135" y="4796"/>
                    <a:pt x="2168" y="4796"/>
                    <a:pt x="2235" y="4796"/>
                  </a:cubicBezTo>
                  <a:cubicBezTo>
                    <a:pt x="2268" y="4762"/>
                    <a:pt x="2268" y="4729"/>
                    <a:pt x="2268" y="4662"/>
                  </a:cubicBezTo>
                  <a:cubicBezTo>
                    <a:pt x="2001" y="3895"/>
                    <a:pt x="1735" y="3128"/>
                    <a:pt x="1401" y="2394"/>
                  </a:cubicBezTo>
                  <a:cubicBezTo>
                    <a:pt x="1067" y="1627"/>
                    <a:pt x="767" y="893"/>
                    <a:pt x="434" y="126"/>
                  </a:cubicBezTo>
                  <a:cubicBezTo>
                    <a:pt x="373" y="45"/>
                    <a:pt x="312" y="1"/>
                    <a:pt x="25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1;p3"/>
            <p:cNvSpPr/>
            <p:nvPr/>
          </p:nvSpPr>
          <p:spPr>
            <a:xfrm>
              <a:off x="4022200" y="4590925"/>
              <a:ext cx="37550" cy="78725"/>
            </a:xfrm>
            <a:custGeom>
              <a:avLst/>
              <a:gdLst/>
              <a:ahLst/>
              <a:cxnLst/>
              <a:rect l="l" t="t" r="r" b="b"/>
              <a:pathLst>
                <a:path w="1502" h="3149" extrusionOk="0">
                  <a:moveTo>
                    <a:pt x="242" y="1"/>
                  </a:moveTo>
                  <a:cubicBezTo>
                    <a:pt x="217" y="1"/>
                    <a:pt x="191" y="5"/>
                    <a:pt x="168" y="13"/>
                  </a:cubicBezTo>
                  <a:cubicBezTo>
                    <a:pt x="34" y="79"/>
                    <a:pt x="1" y="179"/>
                    <a:pt x="34" y="313"/>
                  </a:cubicBezTo>
                  <a:cubicBezTo>
                    <a:pt x="268" y="813"/>
                    <a:pt x="468" y="1247"/>
                    <a:pt x="668" y="1714"/>
                  </a:cubicBezTo>
                  <a:cubicBezTo>
                    <a:pt x="868" y="2181"/>
                    <a:pt x="1102" y="2648"/>
                    <a:pt x="1335" y="3082"/>
                  </a:cubicBezTo>
                  <a:cubicBezTo>
                    <a:pt x="1369" y="3148"/>
                    <a:pt x="1435" y="3148"/>
                    <a:pt x="1469" y="3148"/>
                  </a:cubicBezTo>
                  <a:cubicBezTo>
                    <a:pt x="1502" y="3082"/>
                    <a:pt x="1502" y="3048"/>
                    <a:pt x="1502" y="3015"/>
                  </a:cubicBezTo>
                  <a:cubicBezTo>
                    <a:pt x="1369" y="2514"/>
                    <a:pt x="1202" y="2014"/>
                    <a:pt x="1002" y="1547"/>
                  </a:cubicBezTo>
                  <a:cubicBezTo>
                    <a:pt x="801" y="1113"/>
                    <a:pt x="635" y="613"/>
                    <a:pt x="435" y="146"/>
                  </a:cubicBezTo>
                  <a:cubicBezTo>
                    <a:pt x="409" y="44"/>
                    <a:pt x="325" y="1"/>
                    <a:pt x="24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3"/>
            <p:cNvSpPr/>
            <p:nvPr/>
          </p:nvSpPr>
          <p:spPr>
            <a:xfrm>
              <a:off x="4068075" y="4567050"/>
              <a:ext cx="37550" cy="78400"/>
            </a:xfrm>
            <a:custGeom>
              <a:avLst/>
              <a:gdLst/>
              <a:ahLst/>
              <a:cxnLst/>
              <a:rect l="l" t="t" r="r" b="b"/>
              <a:pathLst>
                <a:path w="1502" h="3136" extrusionOk="0">
                  <a:moveTo>
                    <a:pt x="167" y="0"/>
                  </a:moveTo>
                  <a:cubicBezTo>
                    <a:pt x="34" y="100"/>
                    <a:pt x="1" y="167"/>
                    <a:pt x="34" y="301"/>
                  </a:cubicBezTo>
                  <a:cubicBezTo>
                    <a:pt x="267" y="801"/>
                    <a:pt x="468" y="1268"/>
                    <a:pt x="668" y="1735"/>
                  </a:cubicBezTo>
                  <a:cubicBezTo>
                    <a:pt x="868" y="2169"/>
                    <a:pt x="1101" y="2636"/>
                    <a:pt x="1335" y="3103"/>
                  </a:cubicBezTo>
                  <a:cubicBezTo>
                    <a:pt x="1368" y="3136"/>
                    <a:pt x="1435" y="3136"/>
                    <a:pt x="1468" y="3136"/>
                  </a:cubicBezTo>
                  <a:cubicBezTo>
                    <a:pt x="1502" y="3103"/>
                    <a:pt x="1502" y="3069"/>
                    <a:pt x="1502" y="3002"/>
                  </a:cubicBezTo>
                  <a:cubicBezTo>
                    <a:pt x="1368" y="2502"/>
                    <a:pt x="1235" y="2002"/>
                    <a:pt x="1001" y="1568"/>
                  </a:cubicBezTo>
                  <a:cubicBezTo>
                    <a:pt x="801" y="1101"/>
                    <a:pt x="634" y="601"/>
                    <a:pt x="434" y="134"/>
                  </a:cubicBezTo>
                  <a:cubicBezTo>
                    <a:pt x="401" y="67"/>
                    <a:pt x="267"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3"/>
            <p:cNvSpPr/>
            <p:nvPr/>
          </p:nvSpPr>
          <p:spPr>
            <a:xfrm>
              <a:off x="4114775" y="4543025"/>
              <a:ext cx="38375" cy="78250"/>
            </a:xfrm>
            <a:custGeom>
              <a:avLst/>
              <a:gdLst/>
              <a:ahLst/>
              <a:cxnLst/>
              <a:rect l="l" t="t" r="r" b="b"/>
              <a:pathLst>
                <a:path w="1535" h="3130" extrusionOk="0">
                  <a:moveTo>
                    <a:pt x="256" y="0"/>
                  </a:moveTo>
                  <a:cubicBezTo>
                    <a:pt x="226" y="0"/>
                    <a:pt x="195" y="9"/>
                    <a:pt x="167" y="27"/>
                  </a:cubicBezTo>
                  <a:cubicBezTo>
                    <a:pt x="67" y="94"/>
                    <a:pt x="1" y="194"/>
                    <a:pt x="67" y="294"/>
                  </a:cubicBezTo>
                  <a:cubicBezTo>
                    <a:pt x="267" y="795"/>
                    <a:pt x="468" y="1262"/>
                    <a:pt x="668" y="1729"/>
                  </a:cubicBezTo>
                  <a:cubicBezTo>
                    <a:pt x="901" y="2196"/>
                    <a:pt x="1101" y="2629"/>
                    <a:pt x="1335" y="3096"/>
                  </a:cubicBezTo>
                  <a:cubicBezTo>
                    <a:pt x="1402" y="3130"/>
                    <a:pt x="1435" y="3130"/>
                    <a:pt x="1468" y="3130"/>
                  </a:cubicBezTo>
                  <a:cubicBezTo>
                    <a:pt x="1535" y="3096"/>
                    <a:pt x="1535" y="3063"/>
                    <a:pt x="1535" y="3029"/>
                  </a:cubicBezTo>
                  <a:cubicBezTo>
                    <a:pt x="1402" y="2529"/>
                    <a:pt x="1235" y="2029"/>
                    <a:pt x="1035" y="1562"/>
                  </a:cubicBezTo>
                  <a:cubicBezTo>
                    <a:pt x="801" y="1095"/>
                    <a:pt x="634" y="594"/>
                    <a:pt x="434" y="127"/>
                  </a:cubicBezTo>
                  <a:cubicBezTo>
                    <a:pt x="410" y="55"/>
                    <a:pt x="334" y="0"/>
                    <a:pt x="25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3"/>
            <p:cNvSpPr/>
            <p:nvPr/>
          </p:nvSpPr>
          <p:spPr>
            <a:xfrm>
              <a:off x="4158150" y="4524525"/>
              <a:ext cx="37550" cy="78400"/>
            </a:xfrm>
            <a:custGeom>
              <a:avLst/>
              <a:gdLst/>
              <a:ahLst/>
              <a:cxnLst/>
              <a:rect l="l" t="t" r="r" b="b"/>
              <a:pathLst>
                <a:path w="1502" h="3136" extrusionOk="0">
                  <a:moveTo>
                    <a:pt x="167" y="0"/>
                  </a:moveTo>
                  <a:cubicBezTo>
                    <a:pt x="33" y="100"/>
                    <a:pt x="0" y="167"/>
                    <a:pt x="33" y="300"/>
                  </a:cubicBezTo>
                  <a:cubicBezTo>
                    <a:pt x="234" y="801"/>
                    <a:pt x="434" y="1234"/>
                    <a:pt x="667" y="1701"/>
                  </a:cubicBezTo>
                  <a:cubicBezTo>
                    <a:pt x="867" y="2168"/>
                    <a:pt x="1068" y="2635"/>
                    <a:pt x="1334" y="3102"/>
                  </a:cubicBezTo>
                  <a:cubicBezTo>
                    <a:pt x="1368" y="3136"/>
                    <a:pt x="1401" y="3136"/>
                    <a:pt x="1434" y="3136"/>
                  </a:cubicBezTo>
                  <a:cubicBezTo>
                    <a:pt x="1501" y="3102"/>
                    <a:pt x="1501" y="3036"/>
                    <a:pt x="1501" y="3002"/>
                  </a:cubicBezTo>
                  <a:cubicBezTo>
                    <a:pt x="1368" y="2502"/>
                    <a:pt x="1201" y="2002"/>
                    <a:pt x="1001" y="1535"/>
                  </a:cubicBezTo>
                  <a:cubicBezTo>
                    <a:pt x="767" y="1101"/>
                    <a:pt x="634" y="601"/>
                    <a:pt x="400" y="134"/>
                  </a:cubicBezTo>
                  <a:cubicBezTo>
                    <a:pt x="367" y="33"/>
                    <a:pt x="234"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3"/>
            <p:cNvSpPr/>
            <p:nvPr/>
          </p:nvSpPr>
          <p:spPr>
            <a:xfrm>
              <a:off x="4195675" y="4503675"/>
              <a:ext cx="55900" cy="120100"/>
            </a:xfrm>
            <a:custGeom>
              <a:avLst/>
              <a:gdLst/>
              <a:ahLst/>
              <a:cxnLst/>
              <a:rect l="l" t="t" r="r" b="b"/>
              <a:pathLst>
                <a:path w="2236" h="4804" extrusionOk="0">
                  <a:moveTo>
                    <a:pt x="250" y="0"/>
                  </a:moveTo>
                  <a:cubicBezTo>
                    <a:pt x="219" y="0"/>
                    <a:pt x="189" y="11"/>
                    <a:pt x="167" y="33"/>
                  </a:cubicBezTo>
                  <a:cubicBezTo>
                    <a:pt x="34" y="134"/>
                    <a:pt x="0" y="200"/>
                    <a:pt x="34" y="334"/>
                  </a:cubicBezTo>
                  <a:cubicBezTo>
                    <a:pt x="367" y="1068"/>
                    <a:pt x="701" y="1801"/>
                    <a:pt x="1034" y="2535"/>
                  </a:cubicBezTo>
                  <a:cubicBezTo>
                    <a:pt x="1368" y="3303"/>
                    <a:pt x="1701" y="4036"/>
                    <a:pt x="2068" y="4770"/>
                  </a:cubicBezTo>
                  <a:cubicBezTo>
                    <a:pt x="2135" y="4804"/>
                    <a:pt x="2168" y="4804"/>
                    <a:pt x="2202" y="4804"/>
                  </a:cubicBezTo>
                  <a:cubicBezTo>
                    <a:pt x="2235" y="4770"/>
                    <a:pt x="2235" y="4704"/>
                    <a:pt x="2235" y="4670"/>
                  </a:cubicBezTo>
                  <a:cubicBezTo>
                    <a:pt x="2002" y="3870"/>
                    <a:pt x="1701" y="3136"/>
                    <a:pt x="1368" y="2369"/>
                  </a:cubicBezTo>
                  <a:cubicBezTo>
                    <a:pt x="1034" y="1635"/>
                    <a:pt x="734" y="867"/>
                    <a:pt x="400" y="134"/>
                  </a:cubicBezTo>
                  <a:cubicBezTo>
                    <a:pt x="378" y="45"/>
                    <a:pt x="312" y="0"/>
                    <a:pt x="25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3"/>
            <p:cNvSpPr/>
            <p:nvPr/>
          </p:nvSpPr>
          <p:spPr>
            <a:xfrm>
              <a:off x="4237375" y="4485925"/>
              <a:ext cx="37550" cy="78650"/>
            </a:xfrm>
            <a:custGeom>
              <a:avLst/>
              <a:gdLst/>
              <a:ahLst/>
              <a:cxnLst/>
              <a:rect l="l" t="t" r="r" b="b"/>
              <a:pathLst>
                <a:path w="1502" h="3146" extrusionOk="0">
                  <a:moveTo>
                    <a:pt x="208" y="1"/>
                  </a:moveTo>
                  <a:cubicBezTo>
                    <a:pt x="193" y="1"/>
                    <a:pt x="179" y="4"/>
                    <a:pt x="167" y="10"/>
                  </a:cubicBezTo>
                  <a:cubicBezTo>
                    <a:pt x="33" y="76"/>
                    <a:pt x="0" y="176"/>
                    <a:pt x="33" y="310"/>
                  </a:cubicBezTo>
                  <a:cubicBezTo>
                    <a:pt x="234" y="810"/>
                    <a:pt x="434" y="1244"/>
                    <a:pt x="667" y="1711"/>
                  </a:cubicBezTo>
                  <a:cubicBezTo>
                    <a:pt x="867" y="2178"/>
                    <a:pt x="1067" y="2612"/>
                    <a:pt x="1334" y="3079"/>
                  </a:cubicBezTo>
                  <a:cubicBezTo>
                    <a:pt x="1368" y="3145"/>
                    <a:pt x="1401" y="3145"/>
                    <a:pt x="1434" y="3145"/>
                  </a:cubicBezTo>
                  <a:cubicBezTo>
                    <a:pt x="1501" y="3079"/>
                    <a:pt x="1501" y="3045"/>
                    <a:pt x="1501" y="3012"/>
                  </a:cubicBezTo>
                  <a:cubicBezTo>
                    <a:pt x="1368" y="2511"/>
                    <a:pt x="1201" y="2011"/>
                    <a:pt x="1001" y="1544"/>
                  </a:cubicBezTo>
                  <a:cubicBezTo>
                    <a:pt x="801" y="1077"/>
                    <a:pt x="634" y="577"/>
                    <a:pt x="400" y="143"/>
                  </a:cubicBezTo>
                  <a:cubicBezTo>
                    <a:pt x="373" y="61"/>
                    <a:pt x="278" y="1"/>
                    <a:pt x="20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3"/>
            <p:cNvSpPr/>
            <p:nvPr/>
          </p:nvSpPr>
          <p:spPr>
            <a:xfrm>
              <a:off x="4284075" y="4462500"/>
              <a:ext cx="37550" cy="78725"/>
            </a:xfrm>
            <a:custGeom>
              <a:avLst/>
              <a:gdLst/>
              <a:ahLst/>
              <a:cxnLst/>
              <a:rect l="l" t="t" r="r" b="b"/>
              <a:pathLst>
                <a:path w="1502" h="3149" extrusionOk="0">
                  <a:moveTo>
                    <a:pt x="219" y="1"/>
                  </a:moveTo>
                  <a:cubicBezTo>
                    <a:pt x="200" y="1"/>
                    <a:pt x="183" y="5"/>
                    <a:pt x="167" y="13"/>
                  </a:cubicBezTo>
                  <a:cubicBezTo>
                    <a:pt x="33" y="113"/>
                    <a:pt x="0" y="179"/>
                    <a:pt x="33" y="313"/>
                  </a:cubicBezTo>
                  <a:cubicBezTo>
                    <a:pt x="234" y="813"/>
                    <a:pt x="467" y="1280"/>
                    <a:pt x="667" y="1747"/>
                  </a:cubicBezTo>
                  <a:cubicBezTo>
                    <a:pt x="867" y="2181"/>
                    <a:pt x="1067" y="2648"/>
                    <a:pt x="1334" y="3115"/>
                  </a:cubicBezTo>
                  <a:cubicBezTo>
                    <a:pt x="1368" y="3148"/>
                    <a:pt x="1401" y="3148"/>
                    <a:pt x="1468" y="3148"/>
                  </a:cubicBezTo>
                  <a:cubicBezTo>
                    <a:pt x="1501" y="3115"/>
                    <a:pt x="1501" y="3082"/>
                    <a:pt x="1501" y="3015"/>
                  </a:cubicBezTo>
                  <a:cubicBezTo>
                    <a:pt x="1368" y="2514"/>
                    <a:pt x="1201" y="2014"/>
                    <a:pt x="1001" y="1580"/>
                  </a:cubicBezTo>
                  <a:cubicBezTo>
                    <a:pt x="801" y="1113"/>
                    <a:pt x="634" y="613"/>
                    <a:pt x="434" y="146"/>
                  </a:cubicBezTo>
                  <a:cubicBezTo>
                    <a:pt x="357" y="44"/>
                    <a:pt x="281" y="1"/>
                    <a:pt x="21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3"/>
            <p:cNvSpPr/>
            <p:nvPr/>
          </p:nvSpPr>
          <p:spPr>
            <a:xfrm>
              <a:off x="4329925" y="4437625"/>
              <a:ext cx="37550" cy="78575"/>
            </a:xfrm>
            <a:custGeom>
              <a:avLst/>
              <a:gdLst/>
              <a:ahLst/>
              <a:cxnLst/>
              <a:rect l="l" t="t" r="r" b="b"/>
              <a:pathLst>
                <a:path w="1502" h="3143" extrusionOk="0">
                  <a:moveTo>
                    <a:pt x="208" y="0"/>
                  </a:moveTo>
                  <a:cubicBezTo>
                    <a:pt x="195" y="0"/>
                    <a:pt x="181" y="2"/>
                    <a:pt x="167" y="7"/>
                  </a:cubicBezTo>
                  <a:cubicBezTo>
                    <a:pt x="34" y="107"/>
                    <a:pt x="1" y="174"/>
                    <a:pt x="34" y="307"/>
                  </a:cubicBezTo>
                  <a:cubicBezTo>
                    <a:pt x="234" y="807"/>
                    <a:pt x="468" y="1274"/>
                    <a:pt x="668" y="1708"/>
                  </a:cubicBezTo>
                  <a:cubicBezTo>
                    <a:pt x="868" y="2175"/>
                    <a:pt x="1068" y="2642"/>
                    <a:pt x="1335" y="3109"/>
                  </a:cubicBezTo>
                  <a:cubicBezTo>
                    <a:pt x="1368" y="3143"/>
                    <a:pt x="1402" y="3143"/>
                    <a:pt x="1468" y="3143"/>
                  </a:cubicBezTo>
                  <a:cubicBezTo>
                    <a:pt x="1502" y="3109"/>
                    <a:pt x="1502" y="3076"/>
                    <a:pt x="1502" y="3009"/>
                  </a:cubicBezTo>
                  <a:cubicBezTo>
                    <a:pt x="1368" y="2509"/>
                    <a:pt x="1202" y="2008"/>
                    <a:pt x="1001" y="1575"/>
                  </a:cubicBezTo>
                  <a:cubicBezTo>
                    <a:pt x="801" y="1108"/>
                    <a:pt x="634" y="607"/>
                    <a:pt x="434" y="140"/>
                  </a:cubicBezTo>
                  <a:cubicBezTo>
                    <a:pt x="377" y="83"/>
                    <a:pt x="294" y="0"/>
                    <a:pt x="20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3"/>
            <p:cNvSpPr/>
            <p:nvPr/>
          </p:nvSpPr>
          <p:spPr>
            <a:xfrm>
              <a:off x="4372450" y="4419975"/>
              <a:ext cx="37550" cy="78700"/>
            </a:xfrm>
            <a:custGeom>
              <a:avLst/>
              <a:gdLst/>
              <a:ahLst/>
              <a:cxnLst/>
              <a:rect l="l" t="t" r="r" b="b"/>
              <a:pathLst>
                <a:path w="1502" h="3148" extrusionOk="0">
                  <a:moveTo>
                    <a:pt x="242" y="0"/>
                  </a:moveTo>
                  <a:cubicBezTo>
                    <a:pt x="217" y="0"/>
                    <a:pt x="191" y="5"/>
                    <a:pt x="168" y="12"/>
                  </a:cubicBezTo>
                  <a:cubicBezTo>
                    <a:pt x="34" y="112"/>
                    <a:pt x="1" y="179"/>
                    <a:pt x="34" y="313"/>
                  </a:cubicBezTo>
                  <a:cubicBezTo>
                    <a:pt x="268" y="813"/>
                    <a:pt x="468" y="1247"/>
                    <a:pt x="668" y="1714"/>
                  </a:cubicBezTo>
                  <a:cubicBezTo>
                    <a:pt x="868" y="2181"/>
                    <a:pt x="1102" y="2648"/>
                    <a:pt x="1335" y="3115"/>
                  </a:cubicBezTo>
                  <a:cubicBezTo>
                    <a:pt x="1369" y="3148"/>
                    <a:pt x="1435" y="3148"/>
                    <a:pt x="1469" y="3148"/>
                  </a:cubicBezTo>
                  <a:cubicBezTo>
                    <a:pt x="1502" y="3115"/>
                    <a:pt x="1502" y="3048"/>
                    <a:pt x="1502" y="3015"/>
                  </a:cubicBezTo>
                  <a:cubicBezTo>
                    <a:pt x="1369" y="2514"/>
                    <a:pt x="1235" y="2014"/>
                    <a:pt x="1002" y="1547"/>
                  </a:cubicBezTo>
                  <a:cubicBezTo>
                    <a:pt x="801" y="1113"/>
                    <a:pt x="635" y="613"/>
                    <a:pt x="435" y="146"/>
                  </a:cubicBezTo>
                  <a:cubicBezTo>
                    <a:pt x="409" y="44"/>
                    <a:pt x="32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3"/>
            <p:cNvSpPr/>
            <p:nvPr/>
          </p:nvSpPr>
          <p:spPr>
            <a:xfrm>
              <a:off x="4421650" y="4394425"/>
              <a:ext cx="56750" cy="120100"/>
            </a:xfrm>
            <a:custGeom>
              <a:avLst/>
              <a:gdLst/>
              <a:ahLst/>
              <a:cxnLst/>
              <a:rect l="l" t="t" r="r" b="b"/>
              <a:pathLst>
                <a:path w="2270" h="4804" extrusionOk="0">
                  <a:moveTo>
                    <a:pt x="267" y="0"/>
                  </a:moveTo>
                  <a:cubicBezTo>
                    <a:pt x="234" y="0"/>
                    <a:pt x="201" y="11"/>
                    <a:pt x="168" y="34"/>
                  </a:cubicBezTo>
                  <a:cubicBezTo>
                    <a:pt x="34" y="100"/>
                    <a:pt x="1" y="200"/>
                    <a:pt x="34" y="334"/>
                  </a:cubicBezTo>
                  <a:cubicBezTo>
                    <a:pt x="368" y="1068"/>
                    <a:pt x="701" y="1768"/>
                    <a:pt x="1035" y="2535"/>
                  </a:cubicBezTo>
                  <a:cubicBezTo>
                    <a:pt x="1369" y="3303"/>
                    <a:pt x="1702" y="4037"/>
                    <a:pt x="2102" y="4737"/>
                  </a:cubicBezTo>
                  <a:cubicBezTo>
                    <a:pt x="2136" y="4804"/>
                    <a:pt x="2169" y="4804"/>
                    <a:pt x="2203" y="4804"/>
                  </a:cubicBezTo>
                  <a:cubicBezTo>
                    <a:pt x="2269" y="4737"/>
                    <a:pt x="2269" y="4704"/>
                    <a:pt x="2269" y="4670"/>
                  </a:cubicBezTo>
                  <a:cubicBezTo>
                    <a:pt x="2002" y="3870"/>
                    <a:pt x="1702" y="3136"/>
                    <a:pt x="1369" y="2369"/>
                  </a:cubicBezTo>
                  <a:cubicBezTo>
                    <a:pt x="1035" y="1635"/>
                    <a:pt x="768" y="868"/>
                    <a:pt x="435" y="134"/>
                  </a:cubicBezTo>
                  <a:cubicBezTo>
                    <a:pt x="390" y="45"/>
                    <a:pt x="331" y="0"/>
                    <a:pt x="2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3"/>
            <p:cNvSpPr/>
            <p:nvPr/>
          </p:nvSpPr>
          <p:spPr>
            <a:xfrm>
              <a:off x="4464200" y="4376225"/>
              <a:ext cx="37550" cy="78275"/>
            </a:xfrm>
            <a:custGeom>
              <a:avLst/>
              <a:gdLst/>
              <a:ahLst/>
              <a:cxnLst/>
              <a:rect l="l" t="t" r="r" b="b"/>
              <a:pathLst>
                <a:path w="1502" h="3131" extrusionOk="0">
                  <a:moveTo>
                    <a:pt x="244" y="1"/>
                  </a:moveTo>
                  <a:cubicBezTo>
                    <a:pt x="220" y="1"/>
                    <a:pt x="195" y="9"/>
                    <a:pt x="167" y="28"/>
                  </a:cubicBezTo>
                  <a:cubicBezTo>
                    <a:pt x="34" y="95"/>
                    <a:pt x="0" y="195"/>
                    <a:pt x="34" y="295"/>
                  </a:cubicBezTo>
                  <a:cubicBezTo>
                    <a:pt x="267" y="795"/>
                    <a:pt x="467" y="1262"/>
                    <a:pt x="667" y="1729"/>
                  </a:cubicBezTo>
                  <a:cubicBezTo>
                    <a:pt x="867" y="2196"/>
                    <a:pt x="1101" y="2630"/>
                    <a:pt x="1334" y="3097"/>
                  </a:cubicBezTo>
                  <a:cubicBezTo>
                    <a:pt x="1368" y="3130"/>
                    <a:pt x="1435" y="3130"/>
                    <a:pt x="1468" y="3130"/>
                  </a:cubicBezTo>
                  <a:cubicBezTo>
                    <a:pt x="1501" y="3097"/>
                    <a:pt x="1501" y="3063"/>
                    <a:pt x="1501" y="3030"/>
                  </a:cubicBezTo>
                  <a:cubicBezTo>
                    <a:pt x="1368" y="2530"/>
                    <a:pt x="1234" y="2029"/>
                    <a:pt x="1001" y="1562"/>
                  </a:cubicBezTo>
                  <a:cubicBezTo>
                    <a:pt x="801" y="1095"/>
                    <a:pt x="634" y="595"/>
                    <a:pt x="434" y="128"/>
                  </a:cubicBezTo>
                  <a:cubicBezTo>
                    <a:pt x="362" y="56"/>
                    <a:pt x="307" y="1"/>
                    <a:pt x="24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3"/>
            <p:cNvSpPr/>
            <p:nvPr/>
          </p:nvSpPr>
          <p:spPr>
            <a:xfrm>
              <a:off x="4510050" y="4353250"/>
              <a:ext cx="37550" cy="78725"/>
            </a:xfrm>
            <a:custGeom>
              <a:avLst/>
              <a:gdLst/>
              <a:ahLst/>
              <a:cxnLst/>
              <a:rect l="l" t="t" r="r" b="b"/>
              <a:pathLst>
                <a:path w="1502" h="3149" extrusionOk="0">
                  <a:moveTo>
                    <a:pt x="238" y="1"/>
                  </a:moveTo>
                  <a:cubicBezTo>
                    <a:pt x="215" y="1"/>
                    <a:pt x="191" y="5"/>
                    <a:pt x="168" y="13"/>
                  </a:cubicBezTo>
                  <a:cubicBezTo>
                    <a:pt x="34" y="113"/>
                    <a:pt x="1" y="180"/>
                    <a:pt x="34" y="313"/>
                  </a:cubicBezTo>
                  <a:cubicBezTo>
                    <a:pt x="268" y="813"/>
                    <a:pt x="468" y="1247"/>
                    <a:pt x="668" y="1714"/>
                  </a:cubicBezTo>
                  <a:cubicBezTo>
                    <a:pt x="868" y="2181"/>
                    <a:pt x="1102" y="2648"/>
                    <a:pt x="1335" y="3115"/>
                  </a:cubicBezTo>
                  <a:cubicBezTo>
                    <a:pt x="1368" y="3148"/>
                    <a:pt x="1435" y="3148"/>
                    <a:pt x="1469" y="3148"/>
                  </a:cubicBezTo>
                  <a:cubicBezTo>
                    <a:pt x="1502" y="3115"/>
                    <a:pt x="1502" y="3048"/>
                    <a:pt x="1502" y="3015"/>
                  </a:cubicBezTo>
                  <a:cubicBezTo>
                    <a:pt x="1368" y="2515"/>
                    <a:pt x="1202" y="2014"/>
                    <a:pt x="1002" y="1547"/>
                  </a:cubicBezTo>
                  <a:cubicBezTo>
                    <a:pt x="801" y="1114"/>
                    <a:pt x="635" y="613"/>
                    <a:pt x="434" y="146"/>
                  </a:cubicBezTo>
                  <a:cubicBezTo>
                    <a:pt x="384" y="44"/>
                    <a:pt x="313" y="1"/>
                    <a:pt x="23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3"/>
            <p:cNvSpPr/>
            <p:nvPr/>
          </p:nvSpPr>
          <p:spPr>
            <a:xfrm>
              <a:off x="4556750" y="4328325"/>
              <a:ext cx="37550" cy="78625"/>
            </a:xfrm>
            <a:custGeom>
              <a:avLst/>
              <a:gdLst/>
              <a:ahLst/>
              <a:cxnLst/>
              <a:rect l="l" t="t" r="r" b="b"/>
              <a:pathLst>
                <a:path w="1502" h="3145" extrusionOk="0">
                  <a:moveTo>
                    <a:pt x="221" y="0"/>
                  </a:moveTo>
                  <a:cubicBezTo>
                    <a:pt x="203" y="0"/>
                    <a:pt x="185" y="3"/>
                    <a:pt x="168" y="9"/>
                  </a:cubicBezTo>
                  <a:cubicBezTo>
                    <a:pt x="68" y="109"/>
                    <a:pt x="1" y="176"/>
                    <a:pt x="68" y="309"/>
                  </a:cubicBezTo>
                  <a:cubicBezTo>
                    <a:pt x="268" y="810"/>
                    <a:pt x="468" y="1243"/>
                    <a:pt x="668" y="1710"/>
                  </a:cubicBezTo>
                  <a:cubicBezTo>
                    <a:pt x="901" y="2177"/>
                    <a:pt x="1102" y="2644"/>
                    <a:pt x="1335" y="3078"/>
                  </a:cubicBezTo>
                  <a:cubicBezTo>
                    <a:pt x="1402" y="3145"/>
                    <a:pt x="1435" y="3145"/>
                    <a:pt x="1469" y="3145"/>
                  </a:cubicBezTo>
                  <a:cubicBezTo>
                    <a:pt x="1502" y="3078"/>
                    <a:pt x="1502" y="3045"/>
                    <a:pt x="1502" y="3011"/>
                  </a:cubicBezTo>
                  <a:cubicBezTo>
                    <a:pt x="1402" y="2511"/>
                    <a:pt x="1235" y="2011"/>
                    <a:pt x="1002" y="1544"/>
                  </a:cubicBezTo>
                  <a:cubicBezTo>
                    <a:pt x="801" y="1110"/>
                    <a:pt x="635" y="610"/>
                    <a:pt x="434" y="143"/>
                  </a:cubicBezTo>
                  <a:cubicBezTo>
                    <a:pt x="380" y="60"/>
                    <a:pt x="302" y="0"/>
                    <a:pt x="2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3"/>
            <p:cNvSpPr/>
            <p:nvPr/>
          </p:nvSpPr>
          <p:spPr>
            <a:xfrm>
              <a:off x="4598450" y="4310725"/>
              <a:ext cx="38400" cy="78725"/>
            </a:xfrm>
            <a:custGeom>
              <a:avLst/>
              <a:gdLst/>
              <a:ahLst/>
              <a:cxnLst/>
              <a:rect l="l" t="t" r="r" b="b"/>
              <a:pathLst>
                <a:path w="1536" h="3149" extrusionOk="0">
                  <a:moveTo>
                    <a:pt x="242" y="1"/>
                  </a:moveTo>
                  <a:cubicBezTo>
                    <a:pt x="217" y="1"/>
                    <a:pt x="191" y="5"/>
                    <a:pt x="167" y="13"/>
                  </a:cubicBezTo>
                  <a:cubicBezTo>
                    <a:pt x="67" y="79"/>
                    <a:pt x="1" y="179"/>
                    <a:pt x="67" y="313"/>
                  </a:cubicBezTo>
                  <a:cubicBezTo>
                    <a:pt x="268" y="813"/>
                    <a:pt x="468" y="1247"/>
                    <a:pt x="668" y="1714"/>
                  </a:cubicBezTo>
                  <a:cubicBezTo>
                    <a:pt x="901" y="2181"/>
                    <a:pt x="1101" y="2614"/>
                    <a:pt x="1335" y="3081"/>
                  </a:cubicBezTo>
                  <a:cubicBezTo>
                    <a:pt x="1402" y="3148"/>
                    <a:pt x="1435" y="3148"/>
                    <a:pt x="1468" y="3148"/>
                  </a:cubicBezTo>
                  <a:cubicBezTo>
                    <a:pt x="1535" y="3081"/>
                    <a:pt x="1535" y="3048"/>
                    <a:pt x="1535" y="3015"/>
                  </a:cubicBezTo>
                  <a:cubicBezTo>
                    <a:pt x="1402" y="2514"/>
                    <a:pt x="1235" y="2014"/>
                    <a:pt x="1035" y="1547"/>
                  </a:cubicBezTo>
                  <a:cubicBezTo>
                    <a:pt x="801" y="1080"/>
                    <a:pt x="634" y="580"/>
                    <a:pt x="434" y="146"/>
                  </a:cubicBezTo>
                  <a:cubicBezTo>
                    <a:pt x="409" y="44"/>
                    <a:pt x="325" y="1"/>
                    <a:pt x="24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3"/>
            <p:cNvSpPr/>
            <p:nvPr/>
          </p:nvSpPr>
          <p:spPr>
            <a:xfrm>
              <a:off x="4651825" y="4284775"/>
              <a:ext cx="56725" cy="119675"/>
            </a:xfrm>
            <a:custGeom>
              <a:avLst/>
              <a:gdLst/>
              <a:ahLst/>
              <a:cxnLst/>
              <a:rect l="l" t="t" r="r" b="b"/>
              <a:pathLst>
                <a:path w="2269" h="4787" extrusionOk="0">
                  <a:moveTo>
                    <a:pt x="279" y="0"/>
                  </a:moveTo>
                  <a:cubicBezTo>
                    <a:pt x="241" y="0"/>
                    <a:pt x="202" y="15"/>
                    <a:pt x="167" y="50"/>
                  </a:cubicBezTo>
                  <a:cubicBezTo>
                    <a:pt x="67" y="117"/>
                    <a:pt x="1" y="217"/>
                    <a:pt x="67" y="317"/>
                  </a:cubicBezTo>
                  <a:cubicBezTo>
                    <a:pt x="401" y="1084"/>
                    <a:pt x="734" y="1784"/>
                    <a:pt x="1068" y="2552"/>
                  </a:cubicBezTo>
                  <a:cubicBezTo>
                    <a:pt x="1402" y="3286"/>
                    <a:pt x="1735" y="4053"/>
                    <a:pt x="2102" y="4753"/>
                  </a:cubicBezTo>
                  <a:cubicBezTo>
                    <a:pt x="2135" y="4787"/>
                    <a:pt x="2169" y="4787"/>
                    <a:pt x="2235" y="4787"/>
                  </a:cubicBezTo>
                  <a:cubicBezTo>
                    <a:pt x="2269" y="4753"/>
                    <a:pt x="2269" y="4720"/>
                    <a:pt x="2269" y="4687"/>
                  </a:cubicBezTo>
                  <a:cubicBezTo>
                    <a:pt x="2002" y="3886"/>
                    <a:pt x="1735" y="3119"/>
                    <a:pt x="1402" y="2385"/>
                  </a:cubicBezTo>
                  <a:cubicBezTo>
                    <a:pt x="1068" y="1618"/>
                    <a:pt x="768" y="884"/>
                    <a:pt x="434" y="117"/>
                  </a:cubicBezTo>
                  <a:cubicBezTo>
                    <a:pt x="412" y="51"/>
                    <a:pt x="348" y="0"/>
                    <a:pt x="27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3"/>
            <p:cNvSpPr/>
            <p:nvPr/>
          </p:nvSpPr>
          <p:spPr>
            <a:xfrm>
              <a:off x="4693525" y="4266675"/>
              <a:ext cx="37550" cy="78575"/>
            </a:xfrm>
            <a:custGeom>
              <a:avLst/>
              <a:gdLst/>
              <a:ahLst/>
              <a:cxnLst/>
              <a:rect l="l" t="t" r="r" b="b"/>
              <a:pathLst>
                <a:path w="1502" h="3143" extrusionOk="0">
                  <a:moveTo>
                    <a:pt x="210" y="0"/>
                  </a:moveTo>
                  <a:cubicBezTo>
                    <a:pt x="195" y="0"/>
                    <a:pt x="181" y="2"/>
                    <a:pt x="167" y="7"/>
                  </a:cubicBezTo>
                  <a:cubicBezTo>
                    <a:pt x="34" y="107"/>
                    <a:pt x="0" y="173"/>
                    <a:pt x="34" y="307"/>
                  </a:cubicBezTo>
                  <a:cubicBezTo>
                    <a:pt x="267" y="807"/>
                    <a:pt x="467" y="1274"/>
                    <a:pt x="668" y="1741"/>
                  </a:cubicBezTo>
                  <a:cubicBezTo>
                    <a:pt x="868" y="2175"/>
                    <a:pt x="1101" y="2642"/>
                    <a:pt x="1335" y="3109"/>
                  </a:cubicBezTo>
                  <a:cubicBezTo>
                    <a:pt x="1401" y="3142"/>
                    <a:pt x="1435" y="3142"/>
                    <a:pt x="1468" y="3142"/>
                  </a:cubicBezTo>
                  <a:cubicBezTo>
                    <a:pt x="1501" y="3109"/>
                    <a:pt x="1501" y="3076"/>
                    <a:pt x="1501" y="3009"/>
                  </a:cubicBezTo>
                  <a:cubicBezTo>
                    <a:pt x="1401" y="2508"/>
                    <a:pt x="1235" y="2008"/>
                    <a:pt x="1001" y="1574"/>
                  </a:cubicBezTo>
                  <a:cubicBezTo>
                    <a:pt x="801" y="1107"/>
                    <a:pt x="634" y="607"/>
                    <a:pt x="434" y="140"/>
                  </a:cubicBezTo>
                  <a:cubicBezTo>
                    <a:pt x="405" y="83"/>
                    <a:pt x="302" y="0"/>
                    <a:pt x="21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77;p3"/>
            <p:cNvSpPr/>
            <p:nvPr/>
          </p:nvSpPr>
          <p:spPr>
            <a:xfrm>
              <a:off x="4740225" y="4244025"/>
              <a:ext cx="38375" cy="78700"/>
            </a:xfrm>
            <a:custGeom>
              <a:avLst/>
              <a:gdLst/>
              <a:ahLst/>
              <a:cxnLst/>
              <a:rect l="l" t="t" r="r" b="b"/>
              <a:pathLst>
                <a:path w="1535" h="3148" extrusionOk="0">
                  <a:moveTo>
                    <a:pt x="242" y="0"/>
                  </a:moveTo>
                  <a:cubicBezTo>
                    <a:pt x="216" y="0"/>
                    <a:pt x="191" y="4"/>
                    <a:pt x="167" y="12"/>
                  </a:cubicBezTo>
                  <a:cubicBezTo>
                    <a:pt x="67" y="79"/>
                    <a:pt x="0" y="179"/>
                    <a:pt x="67" y="312"/>
                  </a:cubicBezTo>
                  <a:cubicBezTo>
                    <a:pt x="267" y="813"/>
                    <a:pt x="467" y="1246"/>
                    <a:pt x="668" y="1713"/>
                  </a:cubicBezTo>
                  <a:cubicBezTo>
                    <a:pt x="901" y="2180"/>
                    <a:pt x="1101" y="2647"/>
                    <a:pt x="1335" y="3081"/>
                  </a:cubicBezTo>
                  <a:cubicBezTo>
                    <a:pt x="1401" y="3148"/>
                    <a:pt x="1435" y="3148"/>
                    <a:pt x="1468" y="3148"/>
                  </a:cubicBezTo>
                  <a:cubicBezTo>
                    <a:pt x="1535" y="3081"/>
                    <a:pt x="1535" y="3048"/>
                    <a:pt x="1535" y="3014"/>
                  </a:cubicBezTo>
                  <a:cubicBezTo>
                    <a:pt x="1401" y="2514"/>
                    <a:pt x="1235" y="2013"/>
                    <a:pt x="1034" y="1546"/>
                  </a:cubicBezTo>
                  <a:cubicBezTo>
                    <a:pt x="801" y="1079"/>
                    <a:pt x="634" y="579"/>
                    <a:pt x="434" y="145"/>
                  </a:cubicBezTo>
                  <a:cubicBezTo>
                    <a:pt x="409" y="44"/>
                    <a:pt x="32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3"/>
            <p:cNvSpPr/>
            <p:nvPr/>
          </p:nvSpPr>
          <p:spPr>
            <a:xfrm>
              <a:off x="4786100" y="4219300"/>
              <a:ext cx="38375" cy="78400"/>
            </a:xfrm>
            <a:custGeom>
              <a:avLst/>
              <a:gdLst/>
              <a:ahLst/>
              <a:cxnLst/>
              <a:rect l="l" t="t" r="r" b="b"/>
              <a:pathLst>
                <a:path w="1535" h="3136" extrusionOk="0">
                  <a:moveTo>
                    <a:pt x="167" y="0"/>
                  </a:moveTo>
                  <a:cubicBezTo>
                    <a:pt x="67" y="67"/>
                    <a:pt x="0" y="167"/>
                    <a:pt x="67" y="301"/>
                  </a:cubicBezTo>
                  <a:cubicBezTo>
                    <a:pt x="267" y="768"/>
                    <a:pt x="467" y="1235"/>
                    <a:pt x="667" y="1702"/>
                  </a:cubicBezTo>
                  <a:cubicBezTo>
                    <a:pt x="901" y="2169"/>
                    <a:pt x="1101" y="2602"/>
                    <a:pt x="1334" y="3069"/>
                  </a:cubicBezTo>
                  <a:cubicBezTo>
                    <a:pt x="1401" y="3136"/>
                    <a:pt x="1434" y="3136"/>
                    <a:pt x="1468" y="3136"/>
                  </a:cubicBezTo>
                  <a:cubicBezTo>
                    <a:pt x="1534" y="3069"/>
                    <a:pt x="1534" y="3036"/>
                    <a:pt x="1534" y="3002"/>
                  </a:cubicBezTo>
                  <a:cubicBezTo>
                    <a:pt x="1401" y="2502"/>
                    <a:pt x="1234" y="2002"/>
                    <a:pt x="1034" y="1535"/>
                  </a:cubicBezTo>
                  <a:cubicBezTo>
                    <a:pt x="801" y="1068"/>
                    <a:pt x="634" y="567"/>
                    <a:pt x="434" y="134"/>
                  </a:cubicBezTo>
                  <a:cubicBezTo>
                    <a:pt x="400" y="34"/>
                    <a:pt x="267"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3"/>
            <p:cNvSpPr/>
            <p:nvPr/>
          </p:nvSpPr>
          <p:spPr>
            <a:xfrm>
              <a:off x="4829450" y="4201100"/>
              <a:ext cx="37550" cy="78275"/>
            </a:xfrm>
            <a:custGeom>
              <a:avLst/>
              <a:gdLst/>
              <a:ahLst/>
              <a:cxnLst/>
              <a:rect l="l" t="t" r="r" b="b"/>
              <a:pathLst>
                <a:path w="1502" h="3131" extrusionOk="0">
                  <a:moveTo>
                    <a:pt x="235" y="1"/>
                  </a:moveTo>
                  <a:cubicBezTo>
                    <a:pt x="210" y="1"/>
                    <a:pt x="186" y="9"/>
                    <a:pt x="167" y="28"/>
                  </a:cubicBezTo>
                  <a:cubicBezTo>
                    <a:pt x="34" y="95"/>
                    <a:pt x="1" y="195"/>
                    <a:pt x="34" y="295"/>
                  </a:cubicBezTo>
                  <a:cubicBezTo>
                    <a:pt x="234" y="795"/>
                    <a:pt x="434" y="1262"/>
                    <a:pt x="668" y="1729"/>
                  </a:cubicBezTo>
                  <a:cubicBezTo>
                    <a:pt x="868" y="2196"/>
                    <a:pt x="1068" y="2630"/>
                    <a:pt x="1335" y="3097"/>
                  </a:cubicBezTo>
                  <a:cubicBezTo>
                    <a:pt x="1368" y="3130"/>
                    <a:pt x="1402" y="3130"/>
                    <a:pt x="1468" y="3130"/>
                  </a:cubicBezTo>
                  <a:cubicBezTo>
                    <a:pt x="1502" y="3097"/>
                    <a:pt x="1502" y="3063"/>
                    <a:pt x="1502" y="3030"/>
                  </a:cubicBezTo>
                  <a:cubicBezTo>
                    <a:pt x="1368" y="2530"/>
                    <a:pt x="1201" y="2029"/>
                    <a:pt x="1001" y="1562"/>
                  </a:cubicBezTo>
                  <a:cubicBezTo>
                    <a:pt x="801" y="1095"/>
                    <a:pt x="634" y="595"/>
                    <a:pt x="401" y="128"/>
                  </a:cubicBezTo>
                  <a:cubicBezTo>
                    <a:pt x="377" y="56"/>
                    <a:pt x="301" y="1"/>
                    <a:pt x="23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80;p3"/>
            <p:cNvSpPr/>
            <p:nvPr/>
          </p:nvSpPr>
          <p:spPr>
            <a:xfrm>
              <a:off x="4876150" y="4182300"/>
              <a:ext cx="56725" cy="119575"/>
            </a:xfrm>
            <a:custGeom>
              <a:avLst/>
              <a:gdLst/>
              <a:ahLst/>
              <a:cxnLst/>
              <a:rect l="l" t="t" r="r" b="b"/>
              <a:pathLst>
                <a:path w="2269" h="4783" extrusionOk="0">
                  <a:moveTo>
                    <a:pt x="242" y="0"/>
                  </a:moveTo>
                  <a:cubicBezTo>
                    <a:pt x="217" y="0"/>
                    <a:pt x="192" y="4"/>
                    <a:pt x="167" y="13"/>
                  </a:cubicBezTo>
                  <a:cubicBezTo>
                    <a:pt x="34" y="113"/>
                    <a:pt x="1" y="179"/>
                    <a:pt x="34" y="313"/>
                  </a:cubicBezTo>
                  <a:cubicBezTo>
                    <a:pt x="368" y="1047"/>
                    <a:pt x="701" y="1781"/>
                    <a:pt x="1035" y="2514"/>
                  </a:cubicBezTo>
                  <a:cubicBezTo>
                    <a:pt x="1368" y="3282"/>
                    <a:pt x="1702" y="4015"/>
                    <a:pt x="2102" y="4716"/>
                  </a:cubicBezTo>
                  <a:cubicBezTo>
                    <a:pt x="2135" y="4783"/>
                    <a:pt x="2169" y="4783"/>
                    <a:pt x="2202" y="4783"/>
                  </a:cubicBezTo>
                  <a:cubicBezTo>
                    <a:pt x="2269" y="4716"/>
                    <a:pt x="2269" y="4683"/>
                    <a:pt x="2269" y="4649"/>
                  </a:cubicBezTo>
                  <a:cubicBezTo>
                    <a:pt x="2002" y="3849"/>
                    <a:pt x="1702" y="3115"/>
                    <a:pt x="1368" y="2348"/>
                  </a:cubicBezTo>
                  <a:cubicBezTo>
                    <a:pt x="1035" y="1614"/>
                    <a:pt x="768" y="847"/>
                    <a:pt x="434" y="113"/>
                  </a:cubicBezTo>
                  <a:cubicBezTo>
                    <a:pt x="384" y="38"/>
                    <a:pt x="31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3"/>
            <p:cNvSpPr/>
            <p:nvPr/>
          </p:nvSpPr>
          <p:spPr>
            <a:xfrm>
              <a:off x="4917850" y="4164800"/>
              <a:ext cx="37550" cy="78700"/>
            </a:xfrm>
            <a:custGeom>
              <a:avLst/>
              <a:gdLst/>
              <a:ahLst/>
              <a:cxnLst/>
              <a:rect l="l" t="t" r="r" b="b"/>
              <a:pathLst>
                <a:path w="1502" h="3148" extrusionOk="0">
                  <a:moveTo>
                    <a:pt x="238" y="0"/>
                  </a:moveTo>
                  <a:cubicBezTo>
                    <a:pt x="215" y="0"/>
                    <a:pt x="191" y="4"/>
                    <a:pt x="167" y="12"/>
                  </a:cubicBezTo>
                  <a:cubicBezTo>
                    <a:pt x="34" y="79"/>
                    <a:pt x="0" y="179"/>
                    <a:pt x="34" y="312"/>
                  </a:cubicBezTo>
                  <a:cubicBezTo>
                    <a:pt x="234" y="813"/>
                    <a:pt x="467" y="1246"/>
                    <a:pt x="668" y="1713"/>
                  </a:cubicBezTo>
                  <a:cubicBezTo>
                    <a:pt x="868" y="2180"/>
                    <a:pt x="1068" y="2614"/>
                    <a:pt x="1335" y="3081"/>
                  </a:cubicBezTo>
                  <a:cubicBezTo>
                    <a:pt x="1368" y="3148"/>
                    <a:pt x="1401" y="3148"/>
                    <a:pt x="1468" y="3148"/>
                  </a:cubicBezTo>
                  <a:cubicBezTo>
                    <a:pt x="1502" y="3081"/>
                    <a:pt x="1502" y="3048"/>
                    <a:pt x="1502" y="3014"/>
                  </a:cubicBezTo>
                  <a:cubicBezTo>
                    <a:pt x="1368" y="2514"/>
                    <a:pt x="1201" y="2014"/>
                    <a:pt x="1001" y="1547"/>
                  </a:cubicBezTo>
                  <a:cubicBezTo>
                    <a:pt x="801" y="1080"/>
                    <a:pt x="634" y="579"/>
                    <a:pt x="434" y="146"/>
                  </a:cubicBezTo>
                  <a:cubicBezTo>
                    <a:pt x="383" y="44"/>
                    <a:pt x="313" y="0"/>
                    <a:pt x="23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3"/>
            <p:cNvSpPr/>
            <p:nvPr/>
          </p:nvSpPr>
          <p:spPr>
            <a:xfrm>
              <a:off x="4963725" y="4140900"/>
              <a:ext cx="37550" cy="78425"/>
            </a:xfrm>
            <a:custGeom>
              <a:avLst/>
              <a:gdLst/>
              <a:ahLst/>
              <a:cxnLst/>
              <a:rect l="l" t="t" r="r" b="b"/>
              <a:pathLst>
                <a:path w="1502" h="3137" extrusionOk="0">
                  <a:moveTo>
                    <a:pt x="167" y="1"/>
                  </a:moveTo>
                  <a:cubicBezTo>
                    <a:pt x="33" y="101"/>
                    <a:pt x="0" y="168"/>
                    <a:pt x="33" y="301"/>
                  </a:cubicBezTo>
                  <a:cubicBezTo>
                    <a:pt x="234" y="801"/>
                    <a:pt x="467" y="1235"/>
                    <a:pt x="667" y="1702"/>
                  </a:cubicBezTo>
                  <a:cubicBezTo>
                    <a:pt x="867" y="2169"/>
                    <a:pt x="1068" y="2636"/>
                    <a:pt x="1334" y="3070"/>
                  </a:cubicBezTo>
                  <a:cubicBezTo>
                    <a:pt x="1368" y="3136"/>
                    <a:pt x="1401" y="3136"/>
                    <a:pt x="1468" y="3136"/>
                  </a:cubicBezTo>
                  <a:cubicBezTo>
                    <a:pt x="1501" y="3070"/>
                    <a:pt x="1501" y="3036"/>
                    <a:pt x="1501" y="3003"/>
                  </a:cubicBezTo>
                  <a:cubicBezTo>
                    <a:pt x="1368" y="2503"/>
                    <a:pt x="1201" y="2002"/>
                    <a:pt x="1001" y="1535"/>
                  </a:cubicBezTo>
                  <a:cubicBezTo>
                    <a:pt x="801" y="1102"/>
                    <a:pt x="634" y="601"/>
                    <a:pt x="434" y="134"/>
                  </a:cubicBezTo>
                  <a:cubicBezTo>
                    <a:pt x="367" y="34"/>
                    <a:pt x="267" y="1"/>
                    <a:pt x="16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83;p3"/>
            <p:cNvSpPr/>
            <p:nvPr/>
          </p:nvSpPr>
          <p:spPr>
            <a:xfrm>
              <a:off x="5010425" y="4116425"/>
              <a:ext cx="37550" cy="78700"/>
            </a:xfrm>
            <a:custGeom>
              <a:avLst/>
              <a:gdLst/>
              <a:ahLst/>
              <a:cxnLst/>
              <a:rect l="l" t="t" r="r" b="b"/>
              <a:pathLst>
                <a:path w="1502" h="3148" extrusionOk="0">
                  <a:moveTo>
                    <a:pt x="242" y="0"/>
                  </a:moveTo>
                  <a:cubicBezTo>
                    <a:pt x="216" y="0"/>
                    <a:pt x="191" y="5"/>
                    <a:pt x="167" y="12"/>
                  </a:cubicBezTo>
                  <a:cubicBezTo>
                    <a:pt x="33" y="112"/>
                    <a:pt x="0" y="179"/>
                    <a:pt x="33" y="313"/>
                  </a:cubicBezTo>
                  <a:cubicBezTo>
                    <a:pt x="267" y="813"/>
                    <a:pt x="467" y="1280"/>
                    <a:pt x="667" y="1714"/>
                  </a:cubicBezTo>
                  <a:cubicBezTo>
                    <a:pt x="867" y="2181"/>
                    <a:pt x="1101" y="2648"/>
                    <a:pt x="1334" y="3115"/>
                  </a:cubicBezTo>
                  <a:cubicBezTo>
                    <a:pt x="1368" y="3148"/>
                    <a:pt x="1434" y="3148"/>
                    <a:pt x="1468" y="3148"/>
                  </a:cubicBezTo>
                  <a:cubicBezTo>
                    <a:pt x="1501" y="3115"/>
                    <a:pt x="1501" y="3081"/>
                    <a:pt x="1501" y="3015"/>
                  </a:cubicBezTo>
                  <a:cubicBezTo>
                    <a:pt x="1368" y="2514"/>
                    <a:pt x="1234" y="2014"/>
                    <a:pt x="1001" y="1547"/>
                  </a:cubicBezTo>
                  <a:cubicBezTo>
                    <a:pt x="801" y="1113"/>
                    <a:pt x="634" y="613"/>
                    <a:pt x="434" y="146"/>
                  </a:cubicBezTo>
                  <a:cubicBezTo>
                    <a:pt x="408" y="44"/>
                    <a:pt x="324"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84;p3"/>
            <p:cNvSpPr/>
            <p:nvPr/>
          </p:nvSpPr>
          <p:spPr>
            <a:xfrm>
              <a:off x="5052950" y="4098375"/>
              <a:ext cx="38375" cy="78425"/>
            </a:xfrm>
            <a:custGeom>
              <a:avLst/>
              <a:gdLst/>
              <a:ahLst/>
              <a:cxnLst/>
              <a:rect l="l" t="t" r="r" b="b"/>
              <a:pathLst>
                <a:path w="1535" h="3137" extrusionOk="0">
                  <a:moveTo>
                    <a:pt x="167" y="1"/>
                  </a:moveTo>
                  <a:cubicBezTo>
                    <a:pt x="67" y="67"/>
                    <a:pt x="0" y="167"/>
                    <a:pt x="67" y="301"/>
                  </a:cubicBezTo>
                  <a:cubicBezTo>
                    <a:pt x="267" y="801"/>
                    <a:pt x="467" y="1235"/>
                    <a:pt x="667" y="1702"/>
                  </a:cubicBezTo>
                  <a:cubicBezTo>
                    <a:pt x="901" y="2169"/>
                    <a:pt x="1101" y="2636"/>
                    <a:pt x="1335" y="3069"/>
                  </a:cubicBezTo>
                  <a:cubicBezTo>
                    <a:pt x="1401" y="3136"/>
                    <a:pt x="1435" y="3136"/>
                    <a:pt x="1468" y="3136"/>
                  </a:cubicBezTo>
                  <a:cubicBezTo>
                    <a:pt x="1535" y="3069"/>
                    <a:pt x="1535" y="3036"/>
                    <a:pt x="1535" y="3003"/>
                  </a:cubicBezTo>
                  <a:cubicBezTo>
                    <a:pt x="1401" y="2502"/>
                    <a:pt x="1235" y="2002"/>
                    <a:pt x="1034" y="1535"/>
                  </a:cubicBezTo>
                  <a:cubicBezTo>
                    <a:pt x="801" y="1068"/>
                    <a:pt x="634" y="568"/>
                    <a:pt x="434" y="134"/>
                  </a:cubicBezTo>
                  <a:cubicBezTo>
                    <a:pt x="401" y="34"/>
                    <a:pt x="267" y="1"/>
                    <a:pt x="16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3"/>
            <p:cNvSpPr/>
            <p:nvPr/>
          </p:nvSpPr>
          <p:spPr>
            <a:xfrm>
              <a:off x="4496725" y="4540775"/>
              <a:ext cx="45050" cy="42750"/>
            </a:xfrm>
            <a:custGeom>
              <a:avLst/>
              <a:gdLst/>
              <a:ahLst/>
              <a:cxnLst/>
              <a:rect l="l" t="t" r="r" b="b"/>
              <a:pathLst>
                <a:path w="1802" h="1710" extrusionOk="0">
                  <a:moveTo>
                    <a:pt x="805" y="0"/>
                  </a:moveTo>
                  <a:cubicBezTo>
                    <a:pt x="715" y="0"/>
                    <a:pt x="624" y="16"/>
                    <a:pt x="534" y="51"/>
                  </a:cubicBezTo>
                  <a:cubicBezTo>
                    <a:pt x="167" y="217"/>
                    <a:pt x="0" y="718"/>
                    <a:pt x="200" y="1151"/>
                  </a:cubicBezTo>
                  <a:cubicBezTo>
                    <a:pt x="379" y="1509"/>
                    <a:pt x="675" y="1710"/>
                    <a:pt x="983" y="1710"/>
                  </a:cubicBezTo>
                  <a:cubicBezTo>
                    <a:pt x="1078" y="1710"/>
                    <a:pt x="1174" y="1691"/>
                    <a:pt x="1268" y="1652"/>
                  </a:cubicBezTo>
                  <a:cubicBezTo>
                    <a:pt x="1635" y="1485"/>
                    <a:pt x="1801" y="985"/>
                    <a:pt x="1601" y="551"/>
                  </a:cubicBezTo>
                  <a:cubicBezTo>
                    <a:pt x="1469" y="234"/>
                    <a:pt x="1148" y="0"/>
                    <a:pt x="8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3"/>
            <p:cNvSpPr/>
            <p:nvPr/>
          </p:nvSpPr>
          <p:spPr>
            <a:xfrm>
              <a:off x="4687675" y="4457375"/>
              <a:ext cx="45075" cy="42775"/>
            </a:xfrm>
            <a:custGeom>
              <a:avLst/>
              <a:gdLst/>
              <a:ahLst/>
              <a:cxnLst/>
              <a:rect l="l" t="t" r="r" b="b"/>
              <a:pathLst>
                <a:path w="1803" h="1711" extrusionOk="0">
                  <a:moveTo>
                    <a:pt x="772" y="0"/>
                  </a:moveTo>
                  <a:cubicBezTo>
                    <a:pt x="691" y="0"/>
                    <a:pt x="611" y="16"/>
                    <a:pt x="535" y="51"/>
                  </a:cubicBezTo>
                  <a:cubicBezTo>
                    <a:pt x="168" y="218"/>
                    <a:pt x="1" y="718"/>
                    <a:pt x="201" y="1152"/>
                  </a:cubicBezTo>
                  <a:cubicBezTo>
                    <a:pt x="354" y="1509"/>
                    <a:pt x="664" y="1710"/>
                    <a:pt x="965" y="1710"/>
                  </a:cubicBezTo>
                  <a:cubicBezTo>
                    <a:pt x="1057" y="1710"/>
                    <a:pt x="1149" y="1691"/>
                    <a:pt x="1235" y="1652"/>
                  </a:cubicBezTo>
                  <a:cubicBezTo>
                    <a:pt x="1635" y="1485"/>
                    <a:pt x="1802" y="985"/>
                    <a:pt x="1569" y="551"/>
                  </a:cubicBezTo>
                  <a:cubicBezTo>
                    <a:pt x="1410" y="234"/>
                    <a:pt x="1084" y="0"/>
                    <a:pt x="7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7;p3"/>
            <p:cNvSpPr/>
            <p:nvPr/>
          </p:nvSpPr>
          <p:spPr>
            <a:xfrm>
              <a:off x="4562600" y="4496150"/>
              <a:ext cx="110100" cy="76800"/>
            </a:xfrm>
            <a:custGeom>
              <a:avLst/>
              <a:gdLst/>
              <a:ahLst/>
              <a:cxnLst/>
              <a:rect l="l" t="t" r="r" b="b"/>
              <a:pathLst>
                <a:path w="4404" h="3072" extrusionOk="0">
                  <a:moveTo>
                    <a:pt x="4170" y="1"/>
                  </a:moveTo>
                  <a:cubicBezTo>
                    <a:pt x="4070" y="1"/>
                    <a:pt x="4003" y="101"/>
                    <a:pt x="4003" y="168"/>
                  </a:cubicBezTo>
                  <a:cubicBezTo>
                    <a:pt x="4003" y="635"/>
                    <a:pt x="3870" y="1102"/>
                    <a:pt x="3670" y="1469"/>
                  </a:cubicBezTo>
                  <a:cubicBezTo>
                    <a:pt x="3469" y="1836"/>
                    <a:pt x="3136" y="2136"/>
                    <a:pt x="2702" y="2336"/>
                  </a:cubicBezTo>
                  <a:cubicBezTo>
                    <a:pt x="2462" y="2489"/>
                    <a:pt x="2179" y="2556"/>
                    <a:pt x="1900" y="2556"/>
                  </a:cubicBezTo>
                  <a:cubicBezTo>
                    <a:pt x="1752" y="2556"/>
                    <a:pt x="1606" y="2537"/>
                    <a:pt x="1468" y="2503"/>
                  </a:cubicBezTo>
                  <a:cubicBezTo>
                    <a:pt x="1034" y="2436"/>
                    <a:pt x="567" y="2236"/>
                    <a:pt x="234" y="1936"/>
                  </a:cubicBezTo>
                  <a:cubicBezTo>
                    <a:pt x="167" y="1902"/>
                    <a:pt x="134" y="1902"/>
                    <a:pt x="67" y="1902"/>
                  </a:cubicBezTo>
                  <a:cubicBezTo>
                    <a:pt x="0" y="1936"/>
                    <a:pt x="0" y="2002"/>
                    <a:pt x="34" y="2102"/>
                  </a:cubicBezTo>
                  <a:cubicBezTo>
                    <a:pt x="367" y="2503"/>
                    <a:pt x="801" y="2803"/>
                    <a:pt x="1335" y="2970"/>
                  </a:cubicBezTo>
                  <a:cubicBezTo>
                    <a:pt x="1550" y="3037"/>
                    <a:pt x="1776" y="3072"/>
                    <a:pt x="2002" y="3072"/>
                  </a:cubicBezTo>
                  <a:cubicBezTo>
                    <a:pt x="2336" y="3072"/>
                    <a:pt x="2670" y="2996"/>
                    <a:pt x="2969" y="2836"/>
                  </a:cubicBezTo>
                  <a:cubicBezTo>
                    <a:pt x="3469" y="2636"/>
                    <a:pt x="3870" y="2236"/>
                    <a:pt x="4137" y="1736"/>
                  </a:cubicBezTo>
                  <a:cubicBezTo>
                    <a:pt x="4370" y="1235"/>
                    <a:pt x="4403" y="668"/>
                    <a:pt x="4303" y="134"/>
                  </a:cubicBezTo>
                  <a:cubicBezTo>
                    <a:pt x="4303" y="68"/>
                    <a:pt x="4237" y="1"/>
                    <a:pt x="4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88;p3"/>
            <p:cNvSpPr/>
            <p:nvPr/>
          </p:nvSpPr>
          <p:spPr>
            <a:xfrm>
              <a:off x="4711025" y="4492800"/>
              <a:ext cx="103450" cy="78425"/>
            </a:xfrm>
            <a:custGeom>
              <a:avLst/>
              <a:gdLst/>
              <a:ahLst/>
              <a:cxnLst/>
              <a:rect l="l" t="t" r="r" b="b"/>
              <a:pathLst>
                <a:path w="4138" h="3137" extrusionOk="0">
                  <a:moveTo>
                    <a:pt x="2381" y="1"/>
                  </a:moveTo>
                  <a:cubicBezTo>
                    <a:pt x="2086" y="1"/>
                    <a:pt x="1774" y="65"/>
                    <a:pt x="1469" y="202"/>
                  </a:cubicBezTo>
                  <a:cubicBezTo>
                    <a:pt x="501" y="602"/>
                    <a:pt x="1" y="1569"/>
                    <a:pt x="368" y="2303"/>
                  </a:cubicBezTo>
                  <a:cubicBezTo>
                    <a:pt x="597" y="2830"/>
                    <a:pt x="1156" y="3137"/>
                    <a:pt x="1798" y="3137"/>
                  </a:cubicBezTo>
                  <a:cubicBezTo>
                    <a:pt x="2090" y="3137"/>
                    <a:pt x="2400" y="3073"/>
                    <a:pt x="2703" y="2937"/>
                  </a:cubicBezTo>
                  <a:cubicBezTo>
                    <a:pt x="3637" y="2537"/>
                    <a:pt x="4137" y="1569"/>
                    <a:pt x="3804" y="802"/>
                  </a:cubicBezTo>
                  <a:cubicBezTo>
                    <a:pt x="3575" y="300"/>
                    <a:pt x="3019" y="1"/>
                    <a:pt x="2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89;p3"/>
            <p:cNvSpPr/>
            <p:nvPr/>
          </p:nvSpPr>
          <p:spPr>
            <a:xfrm>
              <a:off x="4475875" y="4605400"/>
              <a:ext cx="103425" cy="78400"/>
            </a:xfrm>
            <a:custGeom>
              <a:avLst/>
              <a:gdLst/>
              <a:ahLst/>
              <a:cxnLst/>
              <a:rect l="l" t="t" r="r" b="b"/>
              <a:pathLst>
                <a:path w="4137" h="3136" extrusionOk="0">
                  <a:moveTo>
                    <a:pt x="2380" y="0"/>
                  </a:moveTo>
                  <a:cubicBezTo>
                    <a:pt x="2086" y="0"/>
                    <a:pt x="1773" y="64"/>
                    <a:pt x="1468" y="201"/>
                  </a:cubicBezTo>
                  <a:cubicBezTo>
                    <a:pt x="501" y="601"/>
                    <a:pt x="0" y="1569"/>
                    <a:pt x="334" y="2302"/>
                  </a:cubicBezTo>
                  <a:cubicBezTo>
                    <a:pt x="563" y="2829"/>
                    <a:pt x="1122" y="3136"/>
                    <a:pt x="1763" y="3136"/>
                  </a:cubicBezTo>
                  <a:cubicBezTo>
                    <a:pt x="2056" y="3136"/>
                    <a:pt x="2366" y="3072"/>
                    <a:pt x="2669" y="2936"/>
                  </a:cubicBezTo>
                  <a:cubicBezTo>
                    <a:pt x="3636" y="2536"/>
                    <a:pt x="4136" y="1569"/>
                    <a:pt x="3803" y="801"/>
                  </a:cubicBezTo>
                  <a:cubicBezTo>
                    <a:pt x="3575" y="299"/>
                    <a:pt x="3019"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0" name="Google Shape;90;p3"/>
          <p:cNvSpPr/>
          <p:nvPr/>
        </p:nvSpPr>
        <p:spPr>
          <a:xfrm>
            <a:off x="862297" y="6571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3"/>
          <p:cNvSpPr/>
          <p:nvPr/>
        </p:nvSpPr>
        <p:spPr>
          <a:xfrm>
            <a:off x="1094988" y="47289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3"/>
          <p:cNvSpPr/>
          <p:nvPr/>
        </p:nvSpPr>
        <p:spPr>
          <a:xfrm rot="-5400000">
            <a:off x="7108205" y="3166729"/>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
          <p:cNvSpPr/>
          <p:nvPr/>
        </p:nvSpPr>
        <p:spPr>
          <a:xfrm rot="7028957">
            <a:off x="8705824" y="4609783"/>
            <a:ext cx="313968" cy="363367"/>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95;p4"/>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3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4"/>
          <p:cNvSpPr txBox="1">
            <a:spLocks noGrp="1"/>
          </p:cNvSpPr>
          <p:nvPr>
            <p:ph type="body" idx="1"/>
          </p:nvPr>
        </p:nvSpPr>
        <p:spPr>
          <a:xfrm>
            <a:off x="616500" y="1197300"/>
            <a:ext cx="7952700" cy="3416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30200">
              <a:lnSpc>
                <a:spcPct val="100000"/>
              </a:lnSpc>
              <a:spcBef>
                <a:spcPts val="0"/>
              </a:spcBef>
              <a:spcAft>
                <a:spcPts val="0"/>
              </a:spcAft>
              <a:buSzPts val="1600"/>
              <a:buChar char="○"/>
              <a:defRPr sz="1200"/>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97" name="Google Shape;97;p4"/>
          <p:cNvSpPr/>
          <p:nvPr/>
        </p:nvSpPr>
        <p:spPr>
          <a:xfrm rot="-5400000">
            <a:off x="7207952" y="59925"/>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8" name="Google Shape;98;p4"/>
          <p:cNvGrpSpPr/>
          <p:nvPr/>
        </p:nvGrpSpPr>
        <p:grpSpPr>
          <a:xfrm>
            <a:off x="7055419" y="360481"/>
            <a:ext cx="734917" cy="808846"/>
            <a:chOff x="5571650" y="2059975"/>
            <a:chExt cx="445350" cy="490150"/>
          </a:xfrm>
        </p:grpSpPr>
        <p:sp>
          <p:nvSpPr>
            <p:cNvPr id="99" name="Google Shape;99;p4"/>
            <p:cNvSpPr/>
            <p:nvPr/>
          </p:nvSpPr>
          <p:spPr>
            <a:xfrm>
              <a:off x="5571650" y="2059975"/>
              <a:ext cx="445350" cy="490150"/>
            </a:xfrm>
            <a:custGeom>
              <a:avLst/>
              <a:gdLst/>
              <a:ahLst/>
              <a:cxnLst/>
              <a:rect l="l" t="t" r="r" b="b"/>
              <a:pathLst>
                <a:path w="17814" h="19606" extrusionOk="0">
                  <a:moveTo>
                    <a:pt x="11439" y="1"/>
                  </a:moveTo>
                  <a:cubicBezTo>
                    <a:pt x="9178" y="1"/>
                    <a:pt x="1533" y="1745"/>
                    <a:pt x="734" y="3214"/>
                  </a:cubicBezTo>
                  <a:cubicBezTo>
                    <a:pt x="201" y="4181"/>
                    <a:pt x="0" y="7884"/>
                    <a:pt x="701" y="8951"/>
                  </a:cubicBezTo>
                  <a:cubicBezTo>
                    <a:pt x="701" y="8951"/>
                    <a:pt x="990" y="8896"/>
                    <a:pt x="1415" y="8896"/>
                  </a:cubicBezTo>
                  <a:cubicBezTo>
                    <a:pt x="2352" y="8896"/>
                    <a:pt x="3951" y="9165"/>
                    <a:pt x="4570" y="10886"/>
                  </a:cubicBezTo>
                  <a:cubicBezTo>
                    <a:pt x="5871" y="14522"/>
                    <a:pt x="2836" y="15990"/>
                    <a:pt x="2836" y="15990"/>
                  </a:cubicBezTo>
                  <a:cubicBezTo>
                    <a:pt x="2669" y="17190"/>
                    <a:pt x="3403" y="19259"/>
                    <a:pt x="4404" y="19559"/>
                  </a:cubicBezTo>
                  <a:cubicBezTo>
                    <a:pt x="4525" y="19591"/>
                    <a:pt x="4688" y="19605"/>
                    <a:pt x="4881" y="19605"/>
                  </a:cubicBezTo>
                  <a:cubicBezTo>
                    <a:pt x="6278" y="19605"/>
                    <a:pt x="9240" y="18858"/>
                    <a:pt x="9240" y="18858"/>
                  </a:cubicBezTo>
                  <a:cubicBezTo>
                    <a:pt x="9240" y="18858"/>
                    <a:pt x="7839" y="10619"/>
                    <a:pt x="7072" y="7550"/>
                  </a:cubicBezTo>
                  <a:cubicBezTo>
                    <a:pt x="6443" y="4793"/>
                    <a:pt x="6217" y="2628"/>
                    <a:pt x="7412" y="2628"/>
                  </a:cubicBezTo>
                  <a:cubicBezTo>
                    <a:pt x="7547" y="2628"/>
                    <a:pt x="7700" y="2656"/>
                    <a:pt x="7873" y="2713"/>
                  </a:cubicBezTo>
                  <a:cubicBezTo>
                    <a:pt x="10141" y="3481"/>
                    <a:pt x="11375" y="10953"/>
                    <a:pt x="13010" y="17691"/>
                  </a:cubicBezTo>
                  <a:cubicBezTo>
                    <a:pt x="13051" y="17703"/>
                    <a:pt x="13110" y="17708"/>
                    <a:pt x="13185" y="17708"/>
                  </a:cubicBezTo>
                  <a:cubicBezTo>
                    <a:pt x="13964" y="17708"/>
                    <a:pt x="16410" y="17082"/>
                    <a:pt x="17079" y="15956"/>
                  </a:cubicBezTo>
                  <a:cubicBezTo>
                    <a:pt x="17813" y="14689"/>
                    <a:pt x="16846" y="11920"/>
                    <a:pt x="16179" y="11220"/>
                  </a:cubicBezTo>
                  <a:cubicBezTo>
                    <a:pt x="16179" y="11220"/>
                    <a:pt x="15802" y="11322"/>
                    <a:pt x="15286" y="11322"/>
                  </a:cubicBezTo>
                  <a:cubicBezTo>
                    <a:pt x="14362" y="11322"/>
                    <a:pt x="12992" y="10993"/>
                    <a:pt x="12543" y="9151"/>
                  </a:cubicBezTo>
                  <a:cubicBezTo>
                    <a:pt x="11842" y="6383"/>
                    <a:pt x="14711" y="4848"/>
                    <a:pt x="14711" y="4848"/>
                  </a:cubicBezTo>
                  <a:cubicBezTo>
                    <a:pt x="14578" y="3881"/>
                    <a:pt x="13377" y="145"/>
                    <a:pt x="11709" y="12"/>
                  </a:cubicBezTo>
                  <a:cubicBezTo>
                    <a:pt x="11630" y="4"/>
                    <a:pt x="11540" y="1"/>
                    <a:pt x="11439"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0;p4"/>
            <p:cNvSpPr/>
            <p:nvPr/>
          </p:nvSpPr>
          <p:spPr>
            <a:xfrm>
              <a:off x="5866850" y="2180325"/>
              <a:ext cx="109275" cy="162675"/>
            </a:xfrm>
            <a:custGeom>
              <a:avLst/>
              <a:gdLst/>
              <a:ahLst/>
              <a:cxnLst/>
              <a:rect l="l" t="t" r="r" b="b"/>
              <a:pathLst>
                <a:path w="4371" h="6507" extrusionOk="0">
                  <a:moveTo>
                    <a:pt x="2870" y="1"/>
                  </a:moveTo>
                  <a:lnTo>
                    <a:pt x="2870" y="1"/>
                  </a:lnTo>
                  <a:cubicBezTo>
                    <a:pt x="2869" y="1"/>
                    <a:pt x="1" y="1536"/>
                    <a:pt x="701" y="4304"/>
                  </a:cubicBezTo>
                  <a:cubicBezTo>
                    <a:pt x="1174" y="6174"/>
                    <a:pt x="2562" y="6507"/>
                    <a:pt x="3488" y="6507"/>
                  </a:cubicBezTo>
                  <a:cubicBezTo>
                    <a:pt x="4000" y="6507"/>
                    <a:pt x="4371" y="6406"/>
                    <a:pt x="4371" y="6406"/>
                  </a:cubicBezTo>
                  <a:cubicBezTo>
                    <a:pt x="3704" y="5738"/>
                    <a:pt x="2269" y="6172"/>
                    <a:pt x="2002" y="3704"/>
                  </a:cubicBezTo>
                  <a:cubicBezTo>
                    <a:pt x="1769" y="2069"/>
                    <a:pt x="2903" y="435"/>
                    <a:pt x="2870"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01;p4"/>
            <p:cNvSpPr/>
            <p:nvPr/>
          </p:nvSpPr>
          <p:spPr>
            <a:xfrm>
              <a:off x="5726050" y="2125875"/>
              <a:ext cx="170025" cy="405575"/>
            </a:xfrm>
            <a:custGeom>
              <a:avLst/>
              <a:gdLst/>
              <a:ahLst/>
              <a:cxnLst/>
              <a:rect l="l" t="t" r="r" b="b"/>
              <a:pathLst>
                <a:path w="6801" h="16223" extrusionOk="0">
                  <a:moveTo>
                    <a:pt x="1218" y="0"/>
                  </a:moveTo>
                  <a:cubicBezTo>
                    <a:pt x="0" y="0"/>
                    <a:pt x="201" y="2145"/>
                    <a:pt x="863" y="4914"/>
                  </a:cubicBezTo>
                  <a:cubicBezTo>
                    <a:pt x="1563" y="7950"/>
                    <a:pt x="3031" y="16222"/>
                    <a:pt x="3031" y="16222"/>
                  </a:cubicBezTo>
                  <a:cubicBezTo>
                    <a:pt x="3031" y="16222"/>
                    <a:pt x="3365" y="15388"/>
                    <a:pt x="4132" y="15122"/>
                  </a:cubicBezTo>
                  <a:cubicBezTo>
                    <a:pt x="4397" y="15055"/>
                    <a:pt x="4939" y="14887"/>
                    <a:pt x="5634" y="14887"/>
                  </a:cubicBezTo>
                  <a:cubicBezTo>
                    <a:pt x="5989" y="14887"/>
                    <a:pt x="6383" y="14931"/>
                    <a:pt x="6800" y="15055"/>
                  </a:cubicBezTo>
                  <a:cubicBezTo>
                    <a:pt x="5166" y="8317"/>
                    <a:pt x="3965" y="845"/>
                    <a:pt x="1663" y="77"/>
                  </a:cubicBezTo>
                  <a:cubicBezTo>
                    <a:pt x="1497" y="25"/>
                    <a:pt x="1349" y="0"/>
                    <a:pt x="1218"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2;p4"/>
            <p:cNvSpPr/>
            <p:nvPr/>
          </p:nvSpPr>
          <p:spPr>
            <a:xfrm>
              <a:off x="5587500" y="2280575"/>
              <a:ext cx="130950" cy="178325"/>
            </a:xfrm>
            <a:custGeom>
              <a:avLst/>
              <a:gdLst/>
              <a:ahLst/>
              <a:cxnLst/>
              <a:rect l="l" t="t" r="r" b="b"/>
              <a:pathLst>
                <a:path w="5238" h="7133" extrusionOk="0">
                  <a:moveTo>
                    <a:pt x="617" y="1"/>
                  </a:moveTo>
                  <a:cubicBezTo>
                    <a:pt x="295" y="1"/>
                    <a:pt x="68" y="29"/>
                    <a:pt x="13" y="29"/>
                  </a:cubicBezTo>
                  <a:cubicBezTo>
                    <a:pt x="6" y="29"/>
                    <a:pt x="1" y="28"/>
                    <a:pt x="0" y="27"/>
                  </a:cubicBezTo>
                  <a:lnTo>
                    <a:pt x="0" y="27"/>
                  </a:lnTo>
                  <a:cubicBezTo>
                    <a:pt x="67" y="161"/>
                    <a:pt x="167" y="227"/>
                    <a:pt x="234" y="294"/>
                  </a:cubicBezTo>
                  <a:cubicBezTo>
                    <a:pt x="1234" y="794"/>
                    <a:pt x="1668" y="995"/>
                    <a:pt x="2402" y="2963"/>
                  </a:cubicBezTo>
                  <a:cubicBezTo>
                    <a:pt x="2936" y="4397"/>
                    <a:pt x="2335" y="5865"/>
                    <a:pt x="2168" y="7132"/>
                  </a:cubicBezTo>
                  <a:cubicBezTo>
                    <a:pt x="2168" y="7132"/>
                    <a:pt x="5237" y="5665"/>
                    <a:pt x="3903" y="2029"/>
                  </a:cubicBezTo>
                  <a:cubicBezTo>
                    <a:pt x="3256" y="232"/>
                    <a:pt x="1543" y="1"/>
                    <a:pt x="61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3;p4"/>
            <p:cNvSpPr/>
            <p:nvPr/>
          </p:nvSpPr>
          <p:spPr>
            <a:xfrm>
              <a:off x="5808475" y="2290425"/>
              <a:ext cx="33400" cy="33375"/>
            </a:xfrm>
            <a:custGeom>
              <a:avLst/>
              <a:gdLst/>
              <a:ahLst/>
              <a:cxnLst/>
              <a:rect l="l" t="t" r="r" b="b"/>
              <a:pathLst>
                <a:path w="1336" h="1335" extrusionOk="0">
                  <a:moveTo>
                    <a:pt x="701" y="0"/>
                  </a:moveTo>
                  <a:cubicBezTo>
                    <a:pt x="601" y="0"/>
                    <a:pt x="535" y="0"/>
                    <a:pt x="435" y="33"/>
                  </a:cubicBezTo>
                  <a:cubicBezTo>
                    <a:pt x="368" y="100"/>
                    <a:pt x="268" y="134"/>
                    <a:pt x="234" y="167"/>
                  </a:cubicBezTo>
                  <a:cubicBezTo>
                    <a:pt x="168" y="200"/>
                    <a:pt x="101" y="300"/>
                    <a:pt x="68" y="400"/>
                  </a:cubicBezTo>
                  <a:cubicBezTo>
                    <a:pt x="34" y="467"/>
                    <a:pt x="1" y="567"/>
                    <a:pt x="1" y="634"/>
                  </a:cubicBezTo>
                  <a:lnTo>
                    <a:pt x="1" y="801"/>
                  </a:lnTo>
                  <a:cubicBezTo>
                    <a:pt x="34" y="934"/>
                    <a:pt x="68" y="1001"/>
                    <a:pt x="168" y="1101"/>
                  </a:cubicBezTo>
                  <a:lnTo>
                    <a:pt x="268" y="1234"/>
                  </a:lnTo>
                  <a:cubicBezTo>
                    <a:pt x="368" y="1301"/>
                    <a:pt x="501" y="1334"/>
                    <a:pt x="601" y="1334"/>
                  </a:cubicBezTo>
                  <a:cubicBezTo>
                    <a:pt x="701" y="1334"/>
                    <a:pt x="768" y="1334"/>
                    <a:pt x="868" y="1301"/>
                  </a:cubicBezTo>
                  <a:cubicBezTo>
                    <a:pt x="935" y="1268"/>
                    <a:pt x="1035" y="1234"/>
                    <a:pt x="1068" y="1168"/>
                  </a:cubicBezTo>
                  <a:cubicBezTo>
                    <a:pt x="1168" y="1134"/>
                    <a:pt x="1202" y="1034"/>
                    <a:pt x="1235" y="967"/>
                  </a:cubicBezTo>
                  <a:cubicBezTo>
                    <a:pt x="1268" y="901"/>
                    <a:pt x="1335" y="801"/>
                    <a:pt x="1335" y="734"/>
                  </a:cubicBezTo>
                  <a:lnTo>
                    <a:pt x="1335" y="567"/>
                  </a:lnTo>
                  <a:cubicBezTo>
                    <a:pt x="1268" y="434"/>
                    <a:pt x="1235" y="334"/>
                    <a:pt x="1168" y="267"/>
                  </a:cubicBezTo>
                  <a:lnTo>
                    <a:pt x="1035" y="134"/>
                  </a:lnTo>
                  <a:cubicBezTo>
                    <a:pt x="935" y="67"/>
                    <a:pt x="835"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4;p4"/>
            <p:cNvSpPr/>
            <p:nvPr/>
          </p:nvSpPr>
          <p:spPr>
            <a:xfrm>
              <a:off x="5604180" y="2176896"/>
              <a:ext cx="20961" cy="22000"/>
            </a:xfrm>
            <a:custGeom>
              <a:avLst/>
              <a:gdLst/>
              <a:ahLst/>
              <a:cxnLst/>
              <a:rect l="l" t="t" r="r" b="b"/>
              <a:pathLst>
                <a:path w="768" h="806" extrusionOk="0">
                  <a:moveTo>
                    <a:pt x="350" y="0"/>
                  </a:moveTo>
                  <a:cubicBezTo>
                    <a:pt x="173" y="0"/>
                    <a:pt x="31" y="158"/>
                    <a:pt x="0" y="371"/>
                  </a:cubicBezTo>
                  <a:cubicBezTo>
                    <a:pt x="0" y="605"/>
                    <a:pt x="134" y="805"/>
                    <a:pt x="367" y="805"/>
                  </a:cubicBezTo>
                  <a:cubicBezTo>
                    <a:pt x="567" y="805"/>
                    <a:pt x="768" y="638"/>
                    <a:pt x="768" y="438"/>
                  </a:cubicBezTo>
                  <a:cubicBezTo>
                    <a:pt x="768" y="205"/>
                    <a:pt x="601" y="5"/>
                    <a:pt x="401" y="5"/>
                  </a:cubicBezTo>
                  <a:cubicBezTo>
                    <a:pt x="384" y="2"/>
                    <a:pt x="367" y="0"/>
                    <a:pt x="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5;p4"/>
            <p:cNvSpPr/>
            <p:nvPr/>
          </p:nvSpPr>
          <p:spPr>
            <a:xfrm>
              <a:off x="5691567" y="2181564"/>
              <a:ext cx="21889" cy="21863"/>
            </a:xfrm>
            <a:custGeom>
              <a:avLst/>
              <a:gdLst/>
              <a:ahLst/>
              <a:cxnLst/>
              <a:rect l="l" t="t" r="r" b="b"/>
              <a:pathLst>
                <a:path w="802" h="801" extrusionOk="0">
                  <a:moveTo>
                    <a:pt x="401" y="0"/>
                  </a:moveTo>
                  <a:cubicBezTo>
                    <a:pt x="201" y="0"/>
                    <a:pt x="34" y="167"/>
                    <a:pt x="1" y="367"/>
                  </a:cubicBezTo>
                  <a:cubicBezTo>
                    <a:pt x="1" y="601"/>
                    <a:pt x="167" y="801"/>
                    <a:pt x="368" y="801"/>
                  </a:cubicBezTo>
                  <a:cubicBezTo>
                    <a:pt x="568" y="801"/>
                    <a:pt x="801" y="634"/>
                    <a:pt x="801" y="434"/>
                  </a:cubicBezTo>
                  <a:cubicBezTo>
                    <a:pt x="801" y="200"/>
                    <a:pt x="634" y="0"/>
                    <a:pt x="4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6;p4"/>
            <p:cNvSpPr/>
            <p:nvPr/>
          </p:nvSpPr>
          <p:spPr>
            <a:xfrm>
              <a:off x="5633300" y="2210140"/>
              <a:ext cx="49208" cy="23337"/>
            </a:xfrm>
            <a:custGeom>
              <a:avLst/>
              <a:gdLst/>
              <a:ahLst/>
              <a:cxnLst/>
              <a:rect l="l" t="t" r="r" b="b"/>
              <a:pathLst>
                <a:path w="1803" h="855" extrusionOk="0">
                  <a:moveTo>
                    <a:pt x="187" y="1"/>
                  </a:moveTo>
                  <a:cubicBezTo>
                    <a:pt x="174" y="1"/>
                    <a:pt x="159" y="9"/>
                    <a:pt x="134" y="21"/>
                  </a:cubicBezTo>
                  <a:cubicBezTo>
                    <a:pt x="101" y="21"/>
                    <a:pt x="34" y="87"/>
                    <a:pt x="34" y="121"/>
                  </a:cubicBezTo>
                  <a:cubicBezTo>
                    <a:pt x="1" y="321"/>
                    <a:pt x="134" y="521"/>
                    <a:pt x="301" y="655"/>
                  </a:cubicBezTo>
                  <a:cubicBezTo>
                    <a:pt x="501" y="788"/>
                    <a:pt x="668" y="855"/>
                    <a:pt x="868" y="855"/>
                  </a:cubicBezTo>
                  <a:cubicBezTo>
                    <a:pt x="1035" y="855"/>
                    <a:pt x="1302" y="821"/>
                    <a:pt x="1469" y="688"/>
                  </a:cubicBezTo>
                  <a:cubicBezTo>
                    <a:pt x="1635" y="588"/>
                    <a:pt x="1769" y="421"/>
                    <a:pt x="1802" y="188"/>
                  </a:cubicBezTo>
                  <a:cubicBezTo>
                    <a:pt x="1802" y="154"/>
                    <a:pt x="1802" y="154"/>
                    <a:pt x="1769" y="121"/>
                  </a:cubicBezTo>
                  <a:cubicBezTo>
                    <a:pt x="1735" y="104"/>
                    <a:pt x="1710" y="96"/>
                    <a:pt x="1690" y="96"/>
                  </a:cubicBezTo>
                  <a:cubicBezTo>
                    <a:pt x="1669" y="96"/>
                    <a:pt x="1652" y="104"/>
                    <a:pt x="1635" y="121"/>
                  </a:cubicBezTo>
                  <a:cubicBezTo>
                    <a:pt x="1535" y="254"/>
                    <a:pt x="1435" y="321"/>
                    <a:pt x="1302" y="388"/>
                  </a:cubicBezTo>
                  <a:cubicBezTo>
                    <a:pt x="1168" y="421"/>
                    <a:pt x="1035" y="421"/>
                    <a:pt x="935" y="421"/>
                  </a:cubicBezTo>
                  <a:cubicBezTo>
                    <a:pt x="801" y="421"/>
                    <a:pt x="668" y="388"/>
                    <a:pt x="535" y="321"/>
                  </a:cubicBezTo>
                  <a:cubicBezTo>
                    <a:pt x="434" y="288"/>
                    <a:pt x="334" y="221"/>
                    <a:pt x="268" y="87"/>
                  </a:cubicBezTo>
                  <a:cubicBezTo>
                    <a:pt x="225" y="24"/>
                    <a:pt x="210"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7" name="Google Shape;107;p4"/>
          <p:cNvSpPr/>
          <p:nvPr/>
        </p:nvSpPr>
        <p:spPr>
          <a:xfrm>
            <a:off x="8629500" y="2089950"/>
            <a:ext cx="291900" cy="282050"/>
          </a:xfrm>
          <a:custGeom>
            <a:avLst/>
            <a:gdLst/>
            <a:ahLst/>
            <a:cxnLst/>
            <a:rect l="l" t="t" r="r" b="b"/>
            <a:pathLst>
              <a:path w="11676" h="11282" extrusionOk="0">
                <a:moveTo>
                  <a:pt x="6805" y="2948"/>
                </a:moveTo>
                <a:cubicBezTo>
                  <a:pt x="6738" y="3081"/>
                  <a:pt x="6571" y="3148"/>
                  <a:pt x="6438" y="3248"/>
                </a:cubicBezTo>
                <a:cubicBezTo>
                  <a:pt x="6038" y="3548"/>
                  <a:pt x="5637" y="3715"/>
                  <a:pt x="5204" y="3882"/>
                </a:cubicBezTo>
                <a:cubicBezTo>
                  <a:pt x="4770" y="4048"/>
                  <a:pt x="4270" y="4149"/>
                  <a:pt x="3803" y="4249"/>
                </a:cubicBezTo>
                <a:cubicBezTo>
                  <a:pt x="4103" y="4082"/>
                  <a:pt x="4370" y="3882"/>
                  <a:pt x="4670" y="3748"/>
                </a:cubicBezTo>
                <a:cubicBezTo>
                  <a:pt x="5271" y="3415"/>
                  <a:pt x="5904" y="3081"/>
                  <a:pt x="6538" y="2948"/>
                </a:cubicBezTo>
                <a:close/>
                <a:moveTo>
                  <a:pt x="10737" y="4369"/>
                </a:moveTo>
                <a:cubicBezTo>
                  <a:pt x="10768" y="4369"/>
                  <a:pt x="10760" y="4389"/>
                  <a:pt x="10741" y="4482"/>
                </a:cubicBezTo>
                <a:cubicBezTo>
                  <a:pt x="10641" y="4782"/>
                  <a:pt x="10141" y="5149"/>
                  <a:pt x="9907" y="5383"/>
                </a:cubicBezTo>
                <a:cubicBezTo>
                  <a:pt x="9273" y="5916"/>
                  <a:pt x="8606" y="6383"/>
                  <a:pt x="7839" y="6784"/>
                </a:cubicBezTo>
                <a:cubicBezTo>
                  <a:pt x="7139" y="7151"/>
                  <a:pt x="6405" y="7484"/>
                  <a:pt x="5637" y="7751"/>
                </a:cubicBezTo>
                <a:cubicBezTo>
                  <a:pt x="5838" y="7451"/>
                  <a:pt x="6138" y="7217"/>
                  <a:pt x="6305" y="7051"/>
                </a:cubicBezTo>
                <a:cubicBezTo>
                  <a:pt x="7339" y="5950"/>
                  <a:pt x="8606" y="5083"/>
                  <a:pt x="9974" y="4582"/>
                </a:cubicBezTo>
                <a:cubicBezTo>
                  <a:pt x="10141" y="4549"/>
                  <a:pt x="10408" y="4415"/>
                  <a:pt x="10574" y="4382"/>
                </a:cubicBezTo>
                <a:cubicBezTo>
                  <a:pt x="10663" y="4382"/>
                  <a:pt x="10713" y="4369"/>
                  <a:pt x="10737" y="4369"/>
                </a:cubicBezTo>
                <a:close/>
                <a:moveTo>
                  <a:pt x="5436" y="1"/>
                </a:moveTo>
                <a:cubicBezTo>
                  <a:pt x="5405" y="1"/>
                  <a:pt x="5372" y="4"/>
                  <a:pt x="5337" y="12"/>
                </a:cubicBezTo>
                <a:cubicBezTo>
                  <a:pt x="3469" y="513"/>
                  <a:pt x="1168" y="1780"/>
                  <a:pt x="367" y="3648"/>
                </a:cubicBezTo>
                <a:cubicBezTo>
                  <a:pt x="33" y="4415"/>
                  <a:pt x="334" y="5149"/>
                  <a:pt x="1101" y="5416"/>
                </a:cubicBezTo>
                <a:cubicBezTo>
                  <a:pt x="601" y="5983"/>
                  <a:pt x="167" y="6650"/>
                  <a:pt x="100" y="7418"/>
                </a:cubicBezTo>
                <a:cubicBezTo>
                  <a:pt x="0" y="8285"/>
                  <a:pt x="467" y="8985"/>
                  <a:pt x="1301" y="9319"/>
                </a:cubicBezTo>
                <a:cubicBezTo>
                  <a:pt x="1659" y="9457"/>
                  <a:pt x="2040" y="9509"/>
                  <a:pt x="2425" y="9509"/>
                </a:cubicBezTo>
                <a:cubicBezTo>
                  <a:pt x="2972" y="9509"/>
                  <a:pt x="3527" y="9403"/>
                  <a:pt x="4036" y="9286"/>
                </a:cubicBezTo>
                <a:cubicBezTo>
                  <a:pt x="4103" y="9286"/>
                  <a:pt x="4136" y="9252"/>
                  <a:pt x="4203" y="9252"/>
                </a:cubicBezTo>
                <a:cubicBezTo>
                  <a:pt x="4303" y="9652"/>
                  <a:pt x="4537" y="10086"/>
                  <a:pt x="5070" y="10453"/>
                </a:cubicBezTo>
                <a:cubicBezTo>
                  <a:pt x="5857" y="11019"/>
                  <a:pt x="6836" y="11281"/>
                  <a:pt x="7823" y="11281"/>
                </a:cubicBezTo>
                <a:cubicBezTo>
                  <a:pt x="8929" y="11281"/>
                  <a:pt x="10044" y="10952"/>
                  <a:pt x="10908" y="10353"/>
                </a:cubicBezTo>
                <a:cubicBezTo>
                  <a:pt x="11288" y="10002"/>
                  <a:pt x="10950" y="9522"/>
                  <a:pt x="10614" y="9522"/>
                </a:cubicBezTo>
                <a:cubicBezTo>
                  <a:pt x="10566" y="9522"/>
                  <a:pt x="10519" y="9532"/>
                  <a:pt x="10474" y="9552"/>
                </a:cubicBezTo>
                <a:cubicBezTo>
                  <a:pt x="9697" y="9876"/>
                  <a:pt x="8864" y="10074"/>
                  <a:pt x="8020" y="10074"/>
                </a:cubicBezTo>
                <a:cubicBezTo>
                  <a:pt x="7560" y="10074"/>
                  <a:pt x="7097" y="10015"/>
                  <a:pt x="6638" y="9886"/>
                </a:cubicBezTo>
                <a:cubicBezTo>
                  <a:pt x="6138" y="9719"/>
                  <a:pt x="5337" y="9452"/>
                  <a:pt x="5204" y="8885"/>
                </a:cubicBezTo>
                <a:lnTo>
                  <a:pt x="5204" y="8819"/>
                </a:lnTo>
                <a:cubicBezTo>
                  <a:pt x="5871" y="8618"/>
                  <a:pt x="6505" y="8385"/>
                  <a:pt x="7172" y="8118"/>
                </a:cubicBezTo>
                <a:cubicBezTo>
                  <a:pt x="8173" y="7718"/>
                  <a:pt x="9173" y="7151"/>
                  <a:pt x="10007" y="6450"/>
                </a:cubicBezTo>
                <a:cubicBezTo>
                  <a:pt x="10408" y="6117"/>
                  <a:pt x="10708" y="5783"/>
                  <a:pt x="11041" y="5383"/>
                </a:cubicBezTo>
                <a:cubicBezTo>
                  <a:pt x="11308" y="5049"/>
                  <a:pt x="11675" y="4616"/>
                  <a:pt x="11608" y="4215"/>
                </a:cubicBezTo>
                <a:cubicBezTo>
                  <a:pt x="11531" y="3765"/>
                  <a:pt x="11215" y="3594"/>
                  <a:pt x="10779" y="3594"/>
                </a:cubicBezTo>
                <a:cubicBezTo>
                  <a:pt x="9534" y="3594"/>
                  <a:pt x="7308" y="4995"/>
                  <a:pt x="6838" y="5316"/>
                </a:cubicBezTo>
                <a:cubicBezTo>
                  <a:pt x="5971" y="5950"/>
                  <a:pt x="4770" y="7084"/>
                  <a:pt x="4370" y="8218"/>
                </a:cubicBezTo>
                <a:cubicBezTo>
                  <a:pt x="4170" y="8251"/>
                  <a:pt x="3970" y="8318"/>
                  <a:pt x="3703" y="8352"/>
                </a:cubicBezTo>
                <a:cubicBezTo>
                  <a:pt x="3339" y="8453"/>
                  <a:pt x="2925" y="8529"/>
                  <a:pt x="2508" y="8529"/>
                </a:cubicBezTo>
                <a:cubicBezTo>
                  <a:pt x="2237" y="8529"/>
                  <a:pt x="1964" y="8497"/>
                  <a:pt x="1701" y="8418"/>
                </a:cubicBezTo>
                <a:cubicBezTo>
                  <a:pt x="934" y="8118"/>
                  <a:pt x="934" y="7418"/>
                  <a:pt x="1268" y="6750"/>
                </a:cubicBezTo>
                <a:cubicBezTo>
                  <a:pt x="1501" y="6250"/>
                  <a:pt x="1835" y="5816"/>
                  <a:pt x="2268" y="5449"/>
                </a:cubicBezTo>
                <a:cubicBezTo>
                  <a:pt x="2969" y="5449"/>
                  <a:pt x="3703" y="5283"/>
                  <a:pt x="4370" y="5149"/>
                </a:cubicBezTo>
                <a:cubicBezTo>
                  <a:pt x="5437" y="4916"/>
                  <a:pt x="6505" y="4515"/>
                  <a:pt x="7305" y="3748"/>
                </a:cubicBezTo>
                <a:cubicBezTo>
                  <a:pt x="7539" y="3481"/>
                  <a:pt x="7872" y="3148"/>
                  <a:pt x="7839" y="2748"/>
                </a:cubicBezTo>
                <a:cubicBezTo>
                  <a:pt x="7806" y="2281"/>
                  <a:pt x="7339" y="2114"/>
                  <a:pt x="6938" y="2114"/>
                </a:cubicBezTo>
                <a:cubicBezTo>
                  <a:pt x="5971" y="2114"/>
                  <a:pt x="5037" y="2581"/>
                  <a:pt x="4203" y="3048"/>
                </a:cubicBezTo>
                <a:cubicBezTo>
                  <a:pt x="3469" y="3448"/>
                  <a:pt x="2702" y="3948"/>
                  <a:pt x="2002" y="4482"/>
                </a:cubicBezTo>
                <a:lnTo>
                  <a:pt x="1668" y="4482"/>
                </a:lnTo>
                <a:cubicBezTo>
                  <a:pt x="1168" y="4449"/>
                  <a:pt x="1201" y="4215"/>
                  <a:pt x="1434" y="3815"/>
                </a:cubicBezTo>
                <a:cubicBezTo>
                  <a:pt x="2335" y="2281"/>
                  <a:pt x="4103" y="1480"/>
                  <a:pt x="5604" y="713"/>
                </a:cubicBezTo>
                <a:cubicBezTo>
                  <a:pt x="5942" y="498"/>
                  <a:pt x="5799" y="1"/>
                  <a:pt x="5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p4"/>
          <p:cNvSpPr/>
          <p:nvPr/>
        </p:nvSpPr>
        <p:spPr>
          <a:xfrm>
            <a:off x="6387300" y="202075"/>
            <a:ext cx="611475" cy="337925"/>
          </a:xfrm>
          <a:custGeom>
            <a:avLst/>
            <a:gdLst/>
            <a:ahLst/>
            <a:cxnLst/>
            <a:rect l="l" t="t" r="r" b="b"/>
            <a:pathLst>
              <a:path w="24459" h="13517" extrusionOk="0">
                <a:moveTo>
                  <a:pt x="16769" y="5044"/>
                </a:moveTo>
                <a:lnTo>
                  <a:pt x="16769" y="5044"/>
                </a:lnTo>
                <a:cubicBezTo>
                  <a:pt x="16803" y="5077"/>
                  <a:pt x="16836" y="5077"/>
                  <a:pt x="16903" y="5144"/>
                </a:cubicBezTo>
                <a:cubicBezTo>
                  <a:pt x="17770" y="5678"/>
                  <a:pt x="18470" y="6412"/>
                  <a:pt x="19104" y="7212"/>
                </a:cubicBezTo>
                <a:cubicBezTo>
                  <a:pt x="19738" y="8013"/>
                  <a:pt x="20405" y="8847"/>
                  <a:pt x="20739" y="9814"/>
                </a:cubicBezTo>
                <a:cubicBezTo>
                  <a:pt x="20916" y="10316"/>
                  <a:pt x="21067" y="11444"/>
                  <a:pt x="20337" y="11444"/>
                </a:cubicBezTo>
                <a:cubicBezTo>
                  <a:pt x="20242" y="11444"/>
                  <a:pt x="20132" y="11424"/>
                  <a:pt x="20005" y="11382"/>
                </a:cubicBezTo>
                <a:cubicBezTo>
                  <a:pt x="19571" y="11215"/>
                  <a:pt x="19271" y="10848"/>
                  <a:pt x="18971" y="10481"/>
                </a:cubicBezTo>
                <a:cubicBezTo>
                  <a:pt x="18637" y="10048"/>
                  <a:pt x="18304" y="9581"/>
                  <a:pt x="18070" y="9080"/>
                </a:cubicBezTo>
                <a:cubicBezTo>
                  <a:pt x="17403" y="7879"/>
                  <a:pt x="16903" y="6478"/>
                  <a:pt x="16769" y="5044"/>
                </a:cubicBezTo>
                <a:close/>
                <a:moveTo>
                  <a:pt x="12766" y="8647"/>
                </a:moveTo>
                <a:cubicBezTo>
                  <a:pt x="13500" y="9180"/>
                  <a:pt x="14301" y="9881"/>
                  <a:pt x="14834" y="10715"/>
                </a:cubicBezTo>
                <a:cubicBezTo>
                  <a:pt x="15101" y="11082"/>
                  <a:pt x="15301" y="11549"/>
                  <a:pt x="15268" y="12049"/>
                </a:cubicBezTo>
                <a:cubicBezTo>
                  <a:pt x="15223" y="12307"/>
                  <a:pt x="15122" y="12406"/>
                  <a:pt x="14997" y="12406"/>
                </a:cubicBezTo>
                <a:cubicBezTo>
                  <a:pt x="14848" y="12406"/>
                  <a:pt x="14664" y="12264"/>
                  <a:pt x="14501" y="12082"/>
                </a:cubicBezTo>
                <a:cubicBezTo>
                  <a:pt x="14167" y="11716"/>
                  <a:pt x="13967" y="11249"/>
                  <a:pt x="13734" y="10848"/>
                </a:cubicBezTo>
                <a:cubicBezTo>
                  <a:pt x="13467" y="10381"/>
                  <a:pt x="13233" y="9881"/>
                  <a:pt x="13000" y="9381"/>
                </a:cubicBezTo>
                <a:lnTo>
                  <a:pt x="12766" y="8647"/>
                </a:lnTo>
                <a:close/>
                <a:moveTo>
                  <a:pt x="6962" y="8580"/>
                </a:moveTo>
                <a:lnTo>
                  <a:pt x="6962" y="8580"/>
                </a:lnTo>
                <a:cubicBezTo>
                  <a:pt x="7262" y="8980"/>
                  <a:pt x="7463" y="9347"/>
                  <a:pt x="7629" y="9681"/>
                </a:cubicBezTo>
                <a:cubicBezTo>
                  <a:pt x="7996" y="10415"/>
                  <a:pt x="8497" y="11649"/>
                  <a:pt x="7996" y="12416"/>
                </a:cubicBezTo>
                <a:cubicBezTo>
                  <a:pt x="6895" y="11515"/>
                  <a:pt x="6328" y="9914"/>
                  <a:pt x="6962" y="8580"/>
                </a:cubicBezTo>
                <a:close/>
                <a:moveTo>
                  <a:pt x="18762" y="1"/>
                </a:moveTo>
                <a:cubicBezTo>
                  <a:pt x="18542" y="1"/>
                  <a:pt x="18322" y="24"/>
                  <a:pt x="18103" y="74"/>
                </a:cubicBezTo>
                <a:cubicBezTo>
                  <a:pt x="16969" y="374"/>
                  <a:pt x="16302" y="1341"/>
                  <a:pt x="16002" y="2376"/>
                </a:cubicBezTo>
                <a:cubicBezTo>
                  <a:pt x="15902" y="2809"/>
                  <a:pt x="15835" y="3243"/>
                  <a:pt x="15802" y="3710"/>
                </a:cubicBezTo>
                <a:cubicBezTo>
                  <a:pt x="15552" y="3643"/>
                  <a:pt x="15310" y="3610"/>
                  <a:pt x="15068" y="3610"/>
                </a:cubicBezTo>
                <a:cubicBezTo>
                  <a:pt x="14826" y="3610"/>
                  <a:pt x="14584" y="3643"/>
                  <a:pt x="14334" y="3710"/>
                </a:cubicBezTo>
                <a:cubicBezTo>
                  <a:pt x="13267" y="3977"/>
                  <a:pt x="12466" y="4744"/>
                  <a:pt x="12066" y="5745"/>
                </a:cubicBezTo>
                <a:cubicBezTo>
                  <a:pt x="11899" y="6078"/>
                  <a:pt x="11799" y="6478"/>
                  <a:pt x="11766" y="6845"/>
                </a:cubicBezTo>
                <a:cubicBezTo>
                  <a:pt x="11033" y="6448"/>
                  <a:pt x="10248" y="6208"/>
                  <a:pt x="9435" y="6208"/>
                </a:cubicBezTo>
                <a:cubicBezTo>
                  <a:pt x="8952" y="6208"/>
                  <a:pt x="8460" y="6292"/>
                  <a:pt x="7963" y="6478"/>
                </a:cubicBezTo>
                <a:cubicBezTo>
                  <a:pt x="7563" y="6645"/>
                  <a:pt x="7162" y="6879"/>
                  <a:pt x="6829" y="7179"/>
                </a:cubicBezTo>
                <a:cubicBezTo>
                  <a:pt x="6192" y="6670"/>
                  <a:pt x="5465" y="6343"/>
                  <a:pt x="4588" y="6343"/>
                </a:cubicBezTo>
                <a:cubicBezTo>
                  <a:pt x="4546" y="6343"/>
                  <a:pt x="4503" y="6344"/>
                  <a:pt x="4460" y="6345"/>
                </a:cubicBezTo>
                <a:cubicBezTo>
                  <a:pt x="3460" y="6378"/>
                  <a:pt x="2626" y="6912"/>
                  <a:pt x="1959" y="7646"/>
                </a:cubicBezTo>
                <a:cubicBezTo>
                  <a:pt x="1125" y="8480"/>
                  <a:pt x="558" y="9547"/>
                  <a:pt x="124" y="10648"/>
                </a:cubicBezTo>
                <a:cubicBezTo>
                  <a:pt x="1" y="10977"/>
                  <a:pt x="231" y="11191"/>
                  <a:pt x="489" y="11191"/>
                </a:cubicBezTo>
                <a:cubicBezTo>
                  <a:pt x="650" y="11191"/>
                  <a:pt x="822" y="11107"/>
                  <a:pt x="925" y="10915"/>
                </a:cubicBezTo>
                <a:cubicBezTo>
                  <a:pt x="1672" y="9540"/>
                  <a:pt x="2793" y="7283"/>
                  <a:pt x="4602" y="7283"/>
                </a:cubicBezTo>
                <a:cubicBezTo>
                  <a:pt x="4812" y="7283"/>
                  <a:pt x="5032" y="7313"/>
                  <a:pt x="5261" y="7379"/>
                </a:cubicBezTo>
                <a:cubicBezTo>
                  <a:pt x="5628" y="7479"/>
                  <a:pt x="5961" y="7679"/>
                  <a:pt x="6262" y="7913"/>
                </a:cubicBezTo>
                <a:cubicBezTo>
                  <a:pt x="6062" y="8246"/>
                  <a:pt x="5895" y="8580"/>
                  <a:pt x="5795" y="8980"/>
                </a:cubicBezTo>
                <a:cubicBezTo>
                  <a:pt x="5494" y="10148"/>
                  <a:pt x="5795" y="11315"/>
                  <a:pt x="6462" y="12249"/>
                </a:cubicBezTo>
                <a:cubicBezTo>
                  <a:pt x="6795" y="12716"/>
                  <a:pt x="7262" y="13150"/>
                  <a:pt x="7729" y="13417"/>
                </a:cubicBezTo>
                <a:cubicBezTo>
                  <a:pt x="7796" y="13483"/>
                  <a:pt x="7896" y="13517"/>
                  <a:pt x="8000" y="13517"/>
                </a:cubicBezTo>
                <a:cubicBezTo>
                  <a:pt x="8105" y="13517"/>
                  <a:pt x="8213" y="13483"/>
                  <a:pt x="8296" y="13417"/>
                </a:cubicBezTo>
                <a:cubicBezTo>
                  <a:pt x="9898" y="11982"/>
                  <a:pt x="8663" y="9214"/>
                  <a:pt x="7463" y="7813"/>
                </a:cubicBezTo>
                <a:cubicBezTo>
                  <a:pt x="7991" y="7299"/>
                  <a:pt x="8630" y="7093"/>
                  <a:pt x="9294" y="7093"/>
                </a:cubicBezTo>
                <a:cubicBezTo>
                  <a:pt x="10096" y="7093"/>
                  <a:pt x="10936" y="7393"/>
                  <a:pt x="11666" y="7813"/>
                </a:cubicBezTo>
                <a:cubicBezTo>
                  <a:pt x="11732" y="8213"/>
                  <a:pt x="11799" y="8680"/>
                  <a:pt x="11932" y="9080"/>
                </a:cubicBezTo>
                <a:cubicBezTo>
                  <a:pt x="12133" y="9714"/>
                  <a:pt x="12399" y="10348"/>
                  <a:pt x="12733" y="10915"/>
                </a:cubicBezTo>
                <a:cubicBezTo>
                  <a:pt x="13000" y="11482"/>
                  <a:pt x="13300" y="12082"/>
                  <a:pt x="13734" y="12583"/>
                </a:cubicBezTo>
                <a:cubicBezTo>
                  <a:pt x="14038" y="12949"/>
                  <a:pt x="14427" y="13259"/>
                  <a:pt x="14873" y="13259"/>
                </a:cubicBezTo>
                <a:cubicBezTo>
                  <a:pt x="14915" y="13259"/>
                  <a:pt x="14958" y="13256"/>
                  <a:pt x="15001" y="13250"/>
                </a:cubicBezTo>
                <a:cubicBezTo>
                  <a:pt x="15568" y="13217"/>
                  <a:pt x="15902" y="12750"/>
                  <a:pt x="15969" y="12249"/>
                </a:cubicBezTo>
                <a:cubicBezTo>
                  <a:pt x="16169" y="11048"/>
                  <a:pt x="15402" y="9981"/>
                  <a:pt x="14601" y="9147"/>
                </a:cubicBezTo>
                <a:cubicBezTo>
                  <a:pt x="14001" y="8513"/>
                  <a:pt x="13300" y="7846"/>
                  <a:pt x="12566" y="7346"/>
                </a:cubicBezTo>
                <a:cubicBezTo>
                  <a:pt x="12566" y="7046"/>
                  <a:pt x="12600" y="6812"/>
                  <a:pt x="12666" y="6512"/>
                </a:cubicBezTo>
                <a:cubicBezTo>
                  <a:pt x="12900" y="5745"/>
                  <a:pt x="13333" y="5011"/>
                  <a:pt x="14101" y="4677"/>
                </a:cubicBezTo>
                <a:cubicBezTo>
                  <a:pt x="14380" y="4573"/>
                  <a:pt x="14659" y="4523"/>
                  <a:pt x="14942" y="4523"/>
                </a:cubicBezTo>
                <a:cubicBezTo>
                  <a:pt x="15201" y="4523"/>
                  <a:pt x="15465" y="4564"/>
                  <a:pt x="15735" y="4644"/>
                </a:cubicBezTo>
                <a:cubicBezTo>
                  <a:pt x="15802" y="6378"/>
                  <a:pt x="16402" y="8146"/>
                  <a:pt x="17236" y="9547"/>
                </a:cubicBezTo>
                <a:cubicBezTo>
                  <a:pt x="17803" y="10515"/>
                  <a:pt x="18604" y="11849"/>
                  <a:pt x="19738" y="12183"/>
                </a:cubicBezTo>
                <a:cubicBezTo>
                  <a:pt x="19901" y="12233"/>
                  <a:pt x="20058" y="12257"/>
                  <a:pt x="20208" y="12257"/>
                </a:cubicBezTo>
                <a:cubicBezTo>
                  <a:pt x="21040" y="12257"/>
                  <a:pt x="21639" y="11524"/>
                  <a:pt x="21639" y="10648"/>
                </a:cubicBezTo>
                <a:cubicBezTo>
                  <a:pt x="21639" y="9481"/>
                  <a:pt x="20905" y="8413"/>
                  <a:pt x="20272" y="7479"/>
                </a:cubicBezTo>
                <a:cubicBezTo>
                  <a:pt x="19504" y="6378"/>
                  <a:pt x="18637" y="5344"/>
                  <a:pt x="17570" y="4544"/>
                </a:cubicBezTo>
                <a:cubicBezTo>
                  <a:pt x="17270" y="4344"/>
                  <a:pt x="16936" y="4143"/>
                  <a:pt x="16569" y="3977"/>
                </a:cubicBezTo>
                <a:cubicBezTo>
                  <a:pt x="16569" y="3743"/>
                  <a:pt x="16569" y="3543"/>
                  <a:pt x="16602" y="3343"/>
                </a:cubicBezTo>
                <a:cubicBezTo>
                  <a:pt x="16669" y="2409"/>
                  <a:pt x="17003" y="1341"/>
                  <a:pt x="17937" y="908"/>
                </a:cubicBezTo>
                <a:cubicBezTo>
                  <a:pt x="18205" y="795"/>
                  <a:pt x="18483" y="745"/>
                  <a:pt x="18762" y="745"/>
                </a:cubicBezTo>
                <a:cubicBezTo>
                  <a:pt x="19555" y="745"/>
                  <a:pt x="20355" y="1148"/>
                  <a:pt x="20972" y="1642"/>
                </a:cubicBezTo>
                <a:cubicBezTo>
                  <a:pt x="22607" y="2909"/>
                  <a:pt x="23341" y="5077"/>
                  <a:pt x="23808" y="7012"/>
                </a:cubicBezTo>
                <a:cubicBezTo>
                  <a:pt x="23903" y="7203"/>
                  <a:pt x="24059" y="7288"/>
                  <a:pt x="24193" y="7288"/>
                </a:cubicBezTo>
                <a:cubicBezTo>
                  <a:pt x="24340" y="7288"/>
                  <a:pt x="24459" y="7186"/>
                  <a:pt x="24441" y="7012"/>
                </a:cubicBezTo>
                <a:cubicBezTo>
                  <a:pt x="24008" y="4811"/>
                  <a:pt x="23307" y="2476"/>
                  <a:pt x="21439" y="1008"/>
                </a:cubicBezTo>
                <a:cubicBezTo>
                  <a:pt x="20680" y="438"/>
                  <a:pt x="19722" y="1"/>
                  <a:pt x="187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4"/>
          <p:cNvSpPr/>
          <p:nvPr/>
        </p:nvSpPr>
        <p:spPr>
          <a:xfrm>
            <a:off x="351097" y="478459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10;p4"/>
          <p:cNvSpPr/>
          <p:nvPr/>
        </p:nvSpPr>
        <p:spPr>
          <a:xfrm>
            <a:off x="209450" y="463219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5"/>
          <p:cNvSpPr/>
          <p:nvPr/>
        </p:nvSpPr>
        <p:spPr>
          <a:xfrm rot="-5400000">
            <a:off x="7099750" y="3099232"/>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13;p5"/>
          <p:cNvSpPr txBox="1">
            <a:spLocks noGrp="1"/>
          </p:cNvSpPr>
          <p:nvPr>
            <p:ph type="title"/>
          </p:nvPr>
        </p:nvSpPr>
        <p:spPr>
          <a:xfrm>
            <a:off x="1884550" y="2758250"/>
            <a:ext cx="2532600" cy="4689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200" b="1">
                <a:solidFill>
                  <a:schemeClr val="accent1"/>
                </a:solidFill>
              </a:defRPr>
            </a:lvl1pPr>
            <a:lvl2pPr lvl="1" algn="ctr" rtl="0">
              <a:spcBef>
                <a:spcPts val="0"/>
              </a:spcBef>
              <a:spcAft>
                <a:spcPts val="0"/>
              </a:spcAft>
              <a:buClr>
                <a:schemeClr val="accent3"/>
              </a:buClr>
              <a:buSzPts val="1800"/>
              <a:buNone/>
              <a:defRPr sz="1800">
                <a:solidFill>
                  <a:schemeClr val="accent3"/>
                </a:solidFill>
              </a:defRPr>
            </a:lvl2pPr>
            <a:lvl3pPr lvl="2" algn="ctr" rtl="0">
              <a:spcBef>
                <a:spcPts val="0"/>
              </a:spcBef>
              <a:spcAft>
                <a:spcPts val="0"/>
              </a:spcAft>
              <a:buClr>
                <a:schemeClr val="accent3"/>
              </a:buClr>
              <a:buSzPts val="1800"/>
              <a:buNone/>
              <a:defRPr sz="1800">
                <a:solidFill>
                  <a:schemeClr val="accent3"/>
                </a:solidFill>
              </a:defRPr>
            </a:lvl3pPr>
            <a:lvl4pPr lvl="3" algn="ctr" rtl="0">
              <a:spcBef>
                <a:spcPts val="0"/>
              </a:spcBef>
              <a:spcAft>
                <a:spcPts val="0"/>
              </a:spcAft>
              <a:buClr>
                <a:schemeClr val="accent3"/>
              </a:buClr>
              <a:buSzPts val="1800"/>
              <a:buNone/>
              <a:defRPr sz="1800">
                <a:solidFill>
                  <a:schemeClr val="accent3"/>
                </a:solidFill>
              </a:defRPr>
            </a:lvl4pPr>
            <a:lvl5pPr lvl="4" algn="ctr" rtl="0">
              <a:spcBef>
                <a:spcPts val="0"/>
              </a:spcBef>
              <a:spcAft>
                <a:spcPts val="0"/>
              </a:spcAft>
              <a:buClr>
                <a:schemeClr val="accent3"/>
              </a:buClr>
              <a:buSzPts val="1800"/>
              <a:buNone/>
              <a:defRPr sz="1800">
                <a:solidFill>
                  <a:schemeClr val="accent3"/>
                </a:solidFill>
              </a:defRPr>
            </a:lvl5pPr>
            <a:lvl6pPr lvl="5" algn="ctr" rtl="0">
              <a:spcBef>
                <a:spcPts val="0"/>
              </a:spcBef>
              <a:spcAft>
                <a:spcPts val="0"/>
              </a:spcAft>
              <a:buClr>
                <a:schemeClr val="accent3"/>
              </a:buClr>
              <a:buSzPts val="1800"/>
              <a:buNone/>
              <a:defRPr sz="1800">
                <a:solidFill>
                  <a:schemeClr val="accent3"/>
                </a:solidFill>
              </a:defRPr>
            </a:lvl6pPr>
            <a:lvl7pPr lvl="6" algn="ctr" rtl="0">
              <a:spcBef>
                <a:spcPts val="0"/>
              </a:spcBef>
              <a:spcAft>
                <a:spcPts val="0"/>
              </a:spcAft>
              <a:buClr>
                <a:schemeClr val="accent3"/>
              </a:buClr>
              <a:buSzPts val="1800"/>
              <a:buNone/>
              <a:defRPr sz="1800">
                <a:solidFill>
                  <a:schemeClr val="accent3"/>
                </a:solidFill>
              </a:defRPr>
            </a:lvl7pPr>
            <a:lvl8pPr lvl="7" algn="ctr" rtl="0">
              <a:spcBef>
                <a:spcPts val="0"/>
              </a:spcBef>
              <a:spcAft>
                <a:spcPts val="0"/>
              </a:spcAft>
              <a:buClr>
                <a:schemeClr val="accent3"/>
              </a:buClr>
              <a:buSzPts val="1800"/>
              <a:buNone/>
              <a:defRPr sz="1800">
                <a:solidFill>
                  <a:schemeClr val="accent3"/>
                </a:solidFill>
              </a:defRPr>
            </a:lvl8pPr>
            <a:lvl9pPr lvl="8" algn="ctr" rtl="0">
              <a:spcBef>
                <a:spcPts val="0"/>
              </a:spcBef>
              <a:spcAft>
                <a:spcPts val="0"/>
              </a:spcAft>
              <a:buClr>
                <a:schemeClr val="accent3"/>
              </a:buClr>
              <a:buSzPts val="1800"/>
              <a:buNone/>
              <a:defRPr sz="1800">
                <a:solidFill>
                  <a:schemeClr val="accent3"/>
                </a:solidFill>
              </a:defRPr>
            </a:lvl9pPr>
          </a:lstStyle>
          <a:p>
            <a:endParaRPr/>
          </a:p>
        </p:txBody>
      </p:sp>
      <p:sp>
        <p:nvSpPr>
          <p:cNvPr id="114" name="Google Shape;114;p5"/>
          <p:cNvSpPr txBox="1">
            <a:spLocks noGrp="1"/>
          </p:cNvSpPr>
          <p:nvPr>
            <p:ph type="subTitle" idx="1"/>
          </p:nvPr>
        </p:nvSpPr>
        <p:spPr>
          <a:xfrm>
            <a:off x="1884551" y="2954850"/>
            <a:ext cx="2580000" cy="10782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5" name="Google Shape;115;p5"/>
          <p:cNvSpPr txBox="1">
            <a:spLocks noGrp="1"/>
          </p:cNvSpPr>
          <p:nvPr>
            <p:ph type="title" idx="2"/>
          </p:nvPr>
        </p:nvSpPr>
        <p:spPr>
          <a:xfrm>
            <a:off x="4679450" y="2758250"/>
            <a:ext cx="2580000" cy="4689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200" b="1">
                <a:solidFill>
                  <a:schemeClr val="accent4"/>
                </a:solidFill>
              </a:defRPr>
            </a:lvl1pPr>
            <a:lvl2pPr lvl="1" algn="ctr" rtl="0">
              <a:spcBef>
                <a:spcPts val="0"/>
              </a:spcBef>
              <a:spcAft>
                <a:spcPts val="0"/>
              </a:spcAft>
              <a:buClr>
                <a:schemeClr val="accent3"/>
              </a:buClr>
              <a:buSzPts val="1800"/>
              <a:buNone/>
              <a:defRPr sz="1800">
                <a:solidFill>
                  <a:schemeClr val="accent3"/>
                </a:solidFill>
              </a:defRPr>
            </a:lvl2pPr>
            <a:lvl3pPr lvl="2" algn="ctr" rtl="0">
              <a:spcBef>
                <a:spcPts val="0"/>
              </a:spcBef>
              <a:spcAft>
                <a:spcPts val="0"/>
              </a:spcAft>
              <a:buClr>
                <a:schemeClr val="accent3"/>
              </a:buClr>
              <a:buSzPts val="1800"/>
              <a:buNone/>
              <a:defRPr sz="1800">
                <a:solidFill>
                  <a:schemeClr val="accent3"/>
                </a:solidFill>
              </a:defRPr>
            </a:lvl3pPr>
            <a:lvl4pPr lvl="3" algn="ctr" rtl="0">
              <a:spcBef>
                <a:spcPts val="0"/>
              </a:spcBef>
              <a:spcAft>
                <a:spcPts val="0"/>
              </a:spcAft>
              <a:buClr>
                <a:schemeClr val="accent3"/>
              </a:buClr>
              <a:buSzPts val="1800"/>
              <a:buNone/>
              <a:defRPr sz="1800">
                <a:solidFill>
                  <a:schemeClr val="accent3"/>
                </a:solidFill>
              </a:defRPr>
            </a:lvl4pPr>
            <a:lvl5pPr lvl="4" algn="ctr" rtl="0">
              <a:spcBef>
                <a:spcPts val="0"/>
              </a:spcBef>
              <a:spcAft>
                <a:spcPts val="0"/>
              </a:spcAft>
              <a:buClr>
                <a:schemeClr val="accent3"/>
              </a:buClr>
              <a:buSzPts val="1800"/>
              <a:buNone/>
              <a:defRPr sz="1800">
                <a:solidFill>
                  <a:schemeClr val="accent3"/>
                </a:solidFill>
              </a:defRPr>
            </a:lvl5pPr>
            <a:lvl6pPr lvl="5" algn="ctr" rtl="0">
              <a:spcBef>
                <a:spcPts val="0"/>
              </a:spcBef>
              <a:spcAft>
                <a:spcPts val="0"/>
              </a:spcAft>
              <a:buClr>
                <a:schemeClr val="accent3"/>
              </a:buClr>
              <a:buSzPts val="1800"/>
              <a:buNone/>
              <a:defRPr sz="1800">
                <a:solidFill>
                  <a:schemeClr val="accent3"/>
                </a:solidFill>
              </a:defRPr>
            </a:lvl6pPr>
            <a:lvl7pPr lvl="6" algn="ctr" rtl="0">
              <a:spcBef>
                <a:spcPts val="0"/>
              </a:spcBef>
              <a:spcAft>
                <a:spcPts val="0"/>
              </a:spcAft>
              <a:buClr>
                <a:schemeClr val="accent3"/>
              </a:buClr>
              <a:buSzPts val="1800"/>
              <a:buNone/>
              <a:defRPr sz="1800">
                <a:solidFill>
                  <a:schemeClr val="accent3"/>
                </a:solidFill>
              </a:defRPr>
            </a:lvl7pPr>
            <a:lvl8pPr lvl="7" algn="ctr" rtl="0">
              <a:spcBef>
                <a:spcPts val="0"/>
              </a:spcBef>
              <a:spcAft>
                <a:spcPts val="0"/>
              </a:spcAft>
              <a:buClr>
                <a:schemeClr val="accent3"/>
              </a:buClr>
              <a:buSzPts val="1800"/>
              <a:buNone/>
              <a:defRPr sz="1800">
                <a:solidFill>
                  <a:schemeClr val="accent3"/>
                </a:solidFill>
              </a:defRPr>
            </a:lvl8pPr>
            <a:lvl9pPr lvl="8" algn="ctr" rtl="0">
              <a:spcBef>
                <a:spcPts val="0"/>
              </a:spcBef>
              <a:spcAft>
                <a:spcPts val="0"/>
              </a:spcAft>
              <a:buClr>
                <a:schemeClr val="accent3"/>
              </a:buClr>
              <a:buSzPts val="1800"/>
              <a:buNone/>
              <a:defRPr sz="1800">
                <a:solidFill>
                  <a:schemeClr val="accent3"/>
                </a:solidFill>
              </a:defRPr>
            </a:lvl9pPr>
          </a:lstStyle>
          <a:p>
            <a:endParaRPr/>
          </a:p>
        </p:txBody>
      </p:sp>
      <p:sp>
        <p:nvSpPr>
          <p:cNvPr id="116" name="Google Shape;116;p5"/>
          <p:cNvSpPr txBox="1">
            <a:spLocks noGrp="1"/>
          </p:cNvSpPr>
          <p:nvPr>
            <p:ph type="subTitle" idx="3"/>
          </p:nvPr>
        </p:nvSpPr>
        <p:spPr>
          <a:xfrm>
            <a:off x="4679439" y="2954850"/>
            <a:ext cx="2580000" cy="10782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7" name="Google Shape;117;p5"/>
          <p:cNvSpPr txBox="1">
            <a:spLocks noGrp="1"/>
          </p:cNvSpPr>
          <p:nvPr>
            <p:ph type="title" idx="4"/>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 name="Google Shape;118;p5"/>
          <p:cNvSpPr/>
          <p:nvPr/>
        </p:nvSpPr>
        <p:spPr>
          <a:xfrm>
            <a:off x="1478650" y="144800"/>
            <a:ext cx="8152900" cy="1663875"/>
          </a:xfrm>
          <a:custGeom>
            <a:avLst/>
            <a:gdLst/>
            <a:ahLst/>
            <a:cxnLst/>
            <a:rect l="l" t="t" r="r" b="b"/>
            <a:pathLst>
              <a:path w="326116" h="66555" extrusionOk="0">
                <a:moveTo>
                  <a:pt x="0" y="49362"/>
                </a:moveTo>
                <a:cubicBezTo>
                  <a:pt x="7271" y="49172"/>
                  <a:pt x="17134" y="46268"/>
                  <a:pt x="43626" y="48221"/>
                </a:cubicBezTo>
                <a:cubicBezTo>
                  <a:pt x="70118" y="50174"/>
                  <a:pt x="122520" y="66906"/>
                  <a:pt x="158953" y="61079"/>
                </a:cubicBezTo>
                <a:cubicBezTo>
                  <a:pt x="195386" y="55252"/>
                  <a:pt x="254456" y="22905"/>
                  <a:pt x="262225" y="13261"/>
                </a:cubicBezTo>
                <a:cubicBezTo>
                  <a:pt x="269994" y="3617"/>
                  <a:pt x="214942" y="-2076"/>
                  <a:pt x="205566" y="3215"/>
                </a:cubicBezTo>
                <a:cubicBezTo>
                  <a:pt x="196190" y="8506"/>
                  <a:pt x="196993" y="34759"/>
                  <a:pt x="205967" y="45006"/>
                </a:cubicBezTo>
                <a:cubicBezTo>
                  <a:pt x="214941" y="55253"/>
                  <a:pt x="239387" y="72197"/>
                  <a:pt x="259412" y="64696"/>
                </a:cubicBezTo>
                <a:cubicBezTo>
                  <a:pt x="279437" y="57195"/>
                  <a:pt x="314999" y="10783"/>
                  <a:pt x="326116" y="0"/>
                </a:cubicBezTo>
              </a:path>
            </a:pathLst>
          </a:custGeom>
          <a:noFill/>
          <a:ln w="19050" cap="flat" cmpd="sng">
            <a:solidFill>
              <a:schemeClr val="dk2"/>
            </a:solidFill>
            <a:prstDash val="dash"/>
            <a:round/>
            <a:headEnd type="none" w="med" len="med"/>
            <a:tailEnd type="none" w="med" len="med"/>
          </a:ln>
        </p:spPr>
      </p:sp>
      <p:sp>
        <p:nvSpPr>
          <p:cNvPr id="119" name="Google Shape;119;p5"/>
          <p:cNvSpPr/>
          <p:nvPr/>
        </p:nvSpPr>
        <p:spPr>
          <a:xfrm rot="5400000">
            <a:off x="1761526" y="2487776"/>
            <a:ext cx="741954" cy="45694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20;p5"/>
          <p:cNvSpPr/>
          <p:nvPr/>
        </p:nvSpPr>
        <p:spPr>
          <a:xfrm>
            <a:off x="7807400" y="1287625"/>
            <a:ext cx="313975" cy="363375"/>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5"/>
          <p:cNvSpPr/>
          <p:nvPr/>
        </p:nvSpPr>
        <p:spPr>
          <a:xfrm rot="-5400000">
            <a:off x="176845" y="4246612"/>
            <a:ext cx="164686" cy="14521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22;p5"/>
          <p:cNvSpPr/>
          <p:nvPr/>
        </p:nvSpPr>
        <p:spPr>
          <a:xfrm rot="-5400000">
            <a:off x="325902" y="397819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23;p5"/>
          <p:cNvSpPr/>
          <p:nvPr/>
        </p:nvSpPr>
        <p:spPr>
          <a:xfrm rot="-5400000">
            <a:off x="8275572" y="3170660"/>
            <a:ext cx="362472" cy="31963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124;p5"/>
          <p:cNvGrpSpPr/>
          <p:nvPr/>
        </p:nvGrpSpPr>
        <p:grpSpPr>
          <a:xfrm>
            <a:off x="383200" y="1265898"/>
            <a:ext cx="1501345" cy="1244191"/>
            <a:chOff x="342375" y="1514048"/>
            <a:chExt cx="1501345" cy="1244191"/>
          </a:xfrm>
        </p:grpSpPr>
        <p:grpSp>
          <p:nvGrpSpPr>
            <p:cNvPr id="125" name="Google Shape;125;p5"/>
            <p:cNvGrpSpPr/>
            <p:nvPr/>
          </p:nvGrpSpPr>
          <p:grpSpPr>
            <a:xfrm rot="-5400000">
              <a:off x="553936" y="1302487"/>
              <a:ext cx="1078222" cy="1501345"/>
              <a:chOff x="2436900" y="700925"/>
              <a:chExt cx="667175" cy="929050"/>
            </a:xfrm>
          </p:grpSpPr>
          <p:sp>
            <p:nvSpPr>
              <p:cNvPr id="126" name="Google Shape;126;p5"/>
              <p:cNvSpPr/>
              <p:nvPr/>
            </p:nvSpPr>
            <p:spPr>
              <a:xfrm>
                <a:off x="2476950" y="791850"/>
                <a:ext cx="581275" cy="701350"/>
              </a:xfrm>
              <a:custGeom>
                <a:avLst/>
                <a:gdLst/>
                <a:ahLst/>
                <a:cxnLst/>
                <a:rect l="l" t="t" r="r" b="b"/>
                <a:pathLst>
                  <a:path w="23251" h="28054" extrusionOk="0">
                    <a:moveTo>
                      <a:pt x="11041" y="0"/>
                    </a:moveTo>
                    <a:lnTo>
                      <a:pt x="10875" y="134"/>
                    </a:lnTo>
                    <a:cubicBezTo>
                      <a:pt x="5838" y="3836"/>
                      <a:pt x="0" y="5904"/>
                      <a:pt x="0" y="5904"/>
                    </a:cubicBezTo>
                    <a:cubicBezTo>
                      <a:pt x="3036" y="12242"/>
                      <a:pt x="9907" y="24484"/>
                      <a:pt x="12409" y="28054"/>
                    </a:cubicBezTo>
                    <a:cubicBezTo>
                      <a:pt x="12409" y="28054"/>
                      <a:pt x="17379" y="26252"/>
                      <a:pt x="23250" y="20315"/>
                    </a:cubicBezTo>
                    <a:cubicBezTo>
                      <a:pt x="21716" y="17846"/>
                      <a:pt x="14944" y="6004"/>
                      <a:pt x="11041"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27;p5"/>
              <p:cNvSpPr/>
              <p:nvPr/>
            </p:nvSpPr>
            <p:spPr>
              <a:xfrm>
                <a:off x="2436900" y="700925"/>
                <a:ext cx="316100" cy="238550"/>
              </a:xfrm>
              <a:custGeom>
                <a:avLst/>
                <a:gdLst/>
                <a:ahLst/>
                <a:cxnLst/>
                <a:rect l="l" t="t" r="r" b="b"/>
                <a:pathLst>
                  <a:path w="12644" h="9542" extrusionOk="0">
                    <a:moveTo>
                      <a:pt x="8791" y="0"/>
                    </a:moveTo>
                    <a:cubicBezTo>
                      <a:pt x="5994" y="0"/>
                      <a:pt x="470" y="2115"/>
                      <a:pt x="101" y="5772"/>
                    </a:cubicBezTo>
                    <a:cubicBezTo>
                      <a:pt x="1" y="6172"/>
                      <a:pt x="601" y="7540"/>
                      <a:pt x="1535" y="9541"/>
                    </a:cubicBezTo>
                    <a:cubicBezTo>
                      <a:pt x="1535" y="9541"/>
                      <a:pt x="7373" y="7473"/>
                      <a:pt x="12443" y="3771"/>
                    </a:cubicBezTo>
                    <a:lnTo>
                      <a:pt x="12643" y="3637"/>
                    </a:lnTo>
                    <a:cubicBezTo>
                      <a:pt x="11342" y="1702"/>
                      <a:pt x="10342" y="368"/>
                      <a:pt x="9975" y="201"/>
                    </a:cubicBezTo>
                    <a:cubicBezTo>
                      <a:pt x="9694" y="66"/>
                      <a:pt x="9285" y="0"/>
                      <a:pt x="879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5"/>
              <p:cNvSpPr/>
              <p:nvPr/>
            </p:nvSpPr>
            <p:spPr>
              <a:xfrm>
                <a:off x="2786325" y="1298875"/>
                <a:ext cx="317750" cy="331100"/>
              </a:xfrm>
              <a:custGeom>
                <a:avLst/>
                <a:gdLst/>
                <a:ahLst/>
                <a:cxnLst/>
                <a:rect l="l" t="t" r="r" b="b"/>
                <a:pathLst>
                  <a:path w="12710" h="13244" extrusionOk="0">
                    <a:moveTo>
                      <a:pt x="10842" y="0"/>
                    </a:moveTo>
                    <a:cubicBezTo>
                      <a:pt x="4971" y="5938"/>
                      <a:pt x="1" y="7773"/>
                      <a:pt x="1" y="7773"/>
                    </a:cubicBezTo>
                    <a:cubicBezTo>
                      <a:pt x="368" y="8306"/>
                      <a:pt x="634" y="8707"/>
                      <a:pt x="801" y="8773"/>
                    </a:cubicBezTo>
                    <a:cubicBezTo>
                      <a:pt x="2196" y="9703"/>
                      <a:pt x="8481" y="13243"/>
                      <a:pt x="9954" y="13243"/>
                    </a:cubicBezTo>
                    <a:cubicBezTo>
                      <a:pt x="9961" y="13243"/>
                      <a:pt x="9968" y="13243"/>
                      <a:pt x="9974" y="13243"/>
                    </a:cubicBezTo>
                    <a:cubicBezTo>
                      <a:pt x="11342" y="13243"/>
                      <a:pt x="12376" y="11842"/>
                      <a:pt x="12510" y="11242"/>
                    </a:cubicBezTo>
                    <a:cubicBezTo>
                      <a:pt x="12710" y="10174"/>
                      <a:pt x="12009" y="1602"/>
                      <a:pt x="11075" y="434"/>
                    </a:cubicBezTo>
                    <a:cubicBezTo>
                      <a:pt x="11042" y="367"/>
                      <a:pt x="10975" y="234"/>
                      <a:pt x="10842"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5"/>
              <p:cNvSpPr/>
              <p:nvPr/>
            </p:nvSpPr>
            <p:spPr>
              <a:xfrm>
                <a:off x="2496950" y="811700"/>
                <a:ext cx="283625" cy="192975"/>
              </a:xfrm>
              <a:custGeom>
                <a:avLst/>
                <a:gdLst/>
                <a:ahLst/>
                <a:cxnLst/>
                <a:rect l="l" t="t" r="r" b="b"/>
                <a:pathLst>
                  <a:path w="11345" h="7719" extrusionOk="0">
                    <a:moveTo>
                      <a:pt x="10808" y="741"/>
                    </a:moveTo>
                    <a:cubicBezTo>
                      <a:pt x="10808" y="907"/>
                      <a:pt x="10775" y="1041"/>
                      <a:pt x="10642" y="1208"/>
                    </a:cubicBezTo>
                    <a:cubicBezTo>
                      <a:pt x="10608" y="1274"/>
                      <a:pt x="10542" y="1341"/>
                      <a:pt x="10441" y="1408"/>
                    </a:cubicBezTo>
                    <a:cubicBezTo>
                      <a:pt x="9908" y="1541"/>
                      <a:pt x="9441" y="1841"/>
                      <a:pt x="8940" y="2108"/>
                    </a:cubicBezTo>
                    <a:cubicBezTo>
                      <a:pt x="9608" y="1708"/>
                      <a:pt x="10241" y="1241"/>
                      <a:pt x="10808" y="741"/>
                    </a:cubicBezTo>
                    <a:close/>
                    <a:moveTo>
                      <a:pt x="2479" y="6502"/>
                    </a:moveTo>
                    <a:cubicBezTo>
                      <a:pt x="2381" y="6550"/>
                      <a:pt x="2282" y="6597"/>
                      <a:pt x="2182" y="6643"/>
                    </a:cubicBezTo>
                    <a:lnTo>
                      <a:pt x="2182" y="6643"/>
                    </a:lnTo>
                    <a:cubicBezTo>
                      <a:pt x="2221" y="6623"/>
                      <a:pt x="2261" y="6602"/>
                      <a:pt x="2302" y="6578"/>
                    </a:cubicBezTo>
                    <a:cubicBezTo>
                      <a:pt x="2361" y="6553"/>
                      <a:pt x="2420" y="6527"/>
                      <a:pt x="2479" y="6502"/>
                    </a:cubicBezTo>
                    <a:close/>
                    <a:moveTo>
                      <a:pt x="1912" y="6762"/>
                    </a:moveTo>
                    <a:lnTo>
                      <a:pt x="1912" y="6762"/>
                    </a:lnTo>
                    <a:cubicBezTo>
                      <a:pt x="1611" y="6890"/>
                      <a:pt x="1296" y="7007"/>
                      <a:pt x="968" y="7112"/>
                    </a:cubicBezTo>
                    <a:lnTo>
                      <a:pt x="1235" y="7012"/>
                    </a:lnTo>
                    <a:lnTo>
                      <a:pt x="1602" y="6878"/>
                    </a:lnTo>
                    <a:cubicBezTo>
                      <a:pt x="1715" y="6836"/>
                      <a:pt x="1815" y="6800"/>
                      <a:pt x="1912" y="6762"/>
                    </a:cubicBezTo>
                    <a:close/>
                    <a:moveTo>
                      <a:pt x="10911" y="0"/>
                    </a:moveTo>
                    <a:cubicBezTo>
                      <a:pt x="10867" y="0"/>
                      <a:pt x="10821" y="13"/>
                      <a:pt x="10775" y="40"/>
                    </a:cubicBezTo>
                    <a:cubicBezTo>
                      <a:pt x="9074" y="1174"/>
                      <a:pt x="7439" y="2375"/>
                      <a:pt x="5638" y="3409"/>
                    </a:cubicBezTo>
                    <a:cubicBezTo>
                      <a:pt x="3903" y="4443"/>
                      <a:pt x="2069" y="5511"/>
                      <a:pt x="134" y="6245"/>
                    </a:cubicBezTo>
                    <a:cubicBezTo>
                      <a:pt x="67" y="6278"/>
                      <a:pt x="1" y="6445"/>
                      <a:pt x="134" y="6445"/>
                    </a:cubicBezTo>
                    <a:cubicBezTo>
                      <a:pt x="229" y="6458"/>
                      <a:pt x="323" y="6465"/>
                      <a:pt x="417" y="6465"/>
                    </a:cubicBezTo>
                    <a:cubicBezTo>
                      <a:pt x="1250" y="6465"/>
                      <a:pt x="2050" y="5967"/>
                      <a:pt x="2769" y="5577"/>
                    </a:cubicBezTo>
                    <a:cubicBezTo>
                      <a:pt x="3737" y="5110"/>
                      <a:pt x="4671" y="4577"/>
                      <a:pt x="5638" y="4043"/>
                    </a:cubicBezTo>
                    <a:cubicBezTo>
                      <a:pt x="6505" y="3543"/>
                      <a:pt x="7339" y="3042"/>
                      <a:pt x="8240" y="2509"/>
                    </a:cubicBezTo>
                    <a:lnTo>
                      <a:pt x="8240" y="2509"/>
                    </a:lnTo>
                    <a:cubicBezTo>
                      <a:pt x="7306" y="3076"/>
                      <a:pt x="6405" y="3709"/>
                      <a:pt x="5471" y="4276"/>
                    </a:cubicBezTo>
                    <a:cubicBezTo>
                      <a:pt x="4437" y="4910"/>
                      <a:pt x="3403" y="5544"/>
                      <a:pt x="2269" y="5978"/>
                    </a:cubicBezTo>
                    <a:cubicBezTo>
                      <a:pt x="1602" y="6278"/>
                      <a:pt x="101" y="6545"/>
                      <a:pt x="301" y="7545"/>
                    </a:cubicBezTo>
                    <a:cubicBezTo>
                      <a:pt x="330" y="7632"/>
                      <a:pt x="434" y="7719"/>
                      <a:pt x="548" y="7719"/>
                    </a:cubicBezTo>
                    <a:cubicBezTo>
                      <a:pt x="565" y="7719"/>
                      <a:pt x="583" y="7717"/>
                      <a:pt x="601" y="7712"/>
                    </a:cubicBezTo>
                    <a:cubicBezTo>
                      <a:pt x="2836" y="6878"/>
                      <a:pt x="4904" y="5544"/>
                      <a:pt x="6906" y="4243"/>
                    </a:cubicBezTo>
                    <a:cubicBezTo>
                      <a:pt x="7940" y="3576"/>
                      <a:pt x="8974" y="2942"/>
                      <a:pt x="9941" y="2175"/>
                    </a:cubicBezTo>
                    <a:cubicBezTo>
                      <a:pt x="10141" y="2008"/>
                      <a:pt x="10341" y="1841"/>
                      <a:pt x="10542" y="1608"/>
                    </a:cubicBezTo>
                    <a:cubicBezTo>
                      <a:pt x="10742" y="1541"/>
                      <a:pt x="10942" y="1508"/>
                      <a:pt x="11142" y="1441"/>
                    </a:cubicBezTo>
                    <a:cubicBezTo>
                      <a:pt x="11180" y="1464"/>
                      <a:pt x="11214" y="1473"/>
                      <a:pt x="11240" y="1473"/>
                    </a:cubicBezTo>
                    <a:cubicBezTo>
                      <a:pt x="11329" y="1473"/>
                      <a:pt x="11345" y="1374"/>
                      <a:pt x="11242" y="1374"/>
                    </a:cubicBezTo>
                    <a:lnTo>
                      <a:pt x="10875" y="1374"/>
                    </a:lnTo>
                    <a:cubicBezTo>
                      <a:pt x="10908" y="1341"/>
                      <a:pt x="10942" y="1274"/>
                      <a:pt x="10942" y="1208"/>
                    </a:cubicBezTo>
                    <a:cubicBezTo>
                      <a:pt x="11109" y="907"/>
                      <a:pt x="11309" y="540"/>
                      <a:pt x="11175" y="207"/>
                    </a:cubicBezTo>
                    <a:cubicBezTo>
                      <a:pt x="11127" y="86"/>
                      <a:pt x="11026" y="0"/>
                      <a:pt x="10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5"/>
              <p:cNvSpPr/>
              <p:nvPr/>
            </p:nvSpPr>
            <p:spPr>
              <a:xfrm>
                <a:off x="2512800" y="831200"/>
                <a:ext cx="295225" cy="186650"/>
              </a:xfrm>
              <a:custGeom>
                <a:avLst/>
                <a:gdLst/>
                <a:ahLst/>
                <a:cxnLst/>
                <a:rect l="l" t="t" r="r" b="b"/>
                <a:pathLst>
                  <a:path w="11809" h="7466" extrusionOk="0">
                    <a:moveTo>
                      <a:pt x="10248" y="0"/>
                    </a:moveTo>
                    <a:cubicBezTo>
                      <a:pt x="10209" y="0"/>
                      <a:pt x="10169" y="19"/>
                      <a:pt x="10141" y="61"/>
                    </a:cubicBezTo>
                    <a:cubicBezTo>
                      <a:pt x="9807" y="261"/>
                      <a:pt x="9474" y="494"/>
                      <a:pt x="9240" y="828"/>
                    </a:cubicBezTo>
                    <a:cubicBezTo>
                      <a:pt x="9156" y="940"/>
                      <a:pt x="9238" y="1077"/>
                      <a:pt x="9365" y="1077"/>
                    </a:cubicBezTo>
                    <a:cubicBezTo>
                      <a:pt x="9389" y="1077"/>
                      <a:pt x="9414" y="1072"/>
                      <a:pt x="9441" y="1061"/>
                    </a:cubicBezTo>
                    <a:cubicBezTo>
                      <a:pt x="9641" y="961"/>
                      <a:pt x="9908" y="795"/>
                      <a:pt x="10141" y="761"/>
                    </a:cubicBezTo>
                    <a:cubicBezTo>
                      <a:pt x="10208" y="694"/>
                      <a:pt x="10341" y="694"/>
                      <a:pt x="10475" y="694"/>
                    </a:cubicBezTo>
                    <a:cubicBezTo>
                      <a:pt x="10341" y="1462"/>
                      <a:pt x="6138" y="4230"/>
                      <a:pt x="5638" y="4497"/>
                    </a:cubicBezTo>
                    <a:cubicBezTo>
                      <a:pt x="4804" y="4998"/>
                      <a:pt x="3903" y="5498"/>
                      <a:pt x="3003" y="5965"/>
                    </a:cubicBezTo>
                    <a:cubicBezTo>
                      <a:pt x="2569" y="6198"/>
                      <a:pt x="2035" y="6465"/>
                      <a:pt x="1568" y="6632"/>
                    </a:cubicBezTo>
                    <a:cubicBezTo>
                      <a:pt x="1101" y="6799"/>
                      <a:pt x="601" y="6932"/>
                      <a:pt x="167" y="7132"/>
                    </a:cubicBezTo>
                    <a:cubicBezTo>
                      <a:pt x="0" y="7199"/>
                      <a:pt x="134" y="7466"/>
                      <a:pt x="301" y="7466"/>
                    </a:cubicBezTo>
                    <a:cubicBezTo>
                      <a:pt x="901" y="7466"/>
                      <a:pt x="1502" y="7166"/>
                      <a:pt x="2002" y="6966"/>
                    </a:cubicBezTo>
                    <a:cubicBezTo>
                      <a:pt x="2502" y="6699"/>
                      <a:pt x="3003" y="6465"/>
                      <a:pt x="3470" y="6198"/>
                    </a:cubicBezTo>
                    <a:cubicBezTo>
                      <a:pt x="4604" y="5598"/>
                      <a:pt x="5671" y="4964"/>
                      <a:pt x="6772" y="4330"/>
                    </a:cubicBezTo>
                    <a:cubicBezTo>
                      <a:pt x="7806" y="3663"/>
                      <a:pt x="8840" y="2996"/>
                      <a:pt x="9807" y="2262"/>
                    </a:cubicBezTo>
                    <a:cubicBezTo>
                      <a:pt x="10274" y="1829"/>
                      <a:pt x="11809" y="795"/>
                      <a:pt x="10775" y="61"/>
                    </a:cubicBezTo>
                    <a:cubicBezTo>
                      <a:pt x="10719" y="19"/>
                      <a:pt x="10657" y="0"/>
                      <a:pt x="10597" y="0"/>
                    </a:cubicBezTo>
                    <a:cubicBezTo>
                      <a:pt x="10513" y="0"/>
                      <a:pt x="10433" y="36"/>
                      <a:pt x="10375" y="94"/>
                    </a:cubicBezTo>
                    <a:cubicBezTo>
                      <a:pt x="10355" y="36"/>
                      <a:pt x="10302" y="0"/>
                      <a:pt x="10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5"/>
              <p:cNvSpPr/>
              <p:nvPr/>
            </p:nvSpPr>
            <p:spPr>
              <a:xfrm>
                <a:off x="2736475" y="1231275"/>
                <a:ext cx="289075" cy="190350"/>
              </a:xfrm>
              <a:custGeom>
                <a:avLst/>
                <a:gdLst/>
                <a:ahLst/>
                <a:cxnLst/>
                <a:rect l="l" t="t" r="r" b="b"/>
                <a:pathLst>
                  <a:path w="11563" h="7614" extrusionOk="0">
                    <a:moveTo>
                      <a:pt x="11116" y="0"/>
                    </a:moveTo>
                    <a:cubicBezTo>
                      <a:pt x="11042" y="0"/>
                      <a:pt x="10965" y="30"/>
                      <a:pt x="10901" y="103"/>
                    </a:cubicBezTo>
                    <a:cubicBezTo>
                      <a:pt x="9300" y="1637"/>
                      <a:pt x="7565" y="3071"/>
                      <a:pt x="5697" y="4272"/>
                    </a:cubicBezTo>
                    <a:cubicBezTo>
                      <a:pt x="4797" y="4839"/>
                      <a:pt x="3863" y="5440"/>
                      <a:pt x="2895" y="5940"/>
                    </a:cubicBezTo>
                    <a:cubicBezTo>
                      <a:pt x="2462" y="6174"/>
                      <a:pt x="1961" y="6440"/>
                      <a:pt x="1461" y="6674"/>
                    </a:cubicBezTo>
                    <a:cubicBezTo>
                      <a:pt x="994" y="6941"/>
                      <a:pt x="460" y="7108"/>
                      <a:pt x="60" y="7441"/>
                    </a:cubicBezTo>
                    <a:cubicBezTo>
                      <a:pt x="0" y="7501"/>
                      <a:pt x="47" y="7613"/>
                      <a:pt x="129" y="7613"/>
                    </a:cubicBezTo>
                    <a:cubicBezTo>
                      <a:pt x="139" y="7613"/>
                      <a:pt x="149" y="7611"/>
                      <a:pt x="160" y="7608"/>
                    </a:cubicBezTo>
                    <a:cubicBezTo>
                      <a:pt x="660" y="7575"/>
                      <a:pt x="1161" y="7274"/>
                      <a:pt x="1594" y="7074"/>
                    </a:cubicBezTo>
                    <a:cubicBezTo>
                      <a:pt x="2095" y="6841"/>
                      <a:pt x="2562" y="6607"/>
                      <a:pt x="3029" y="6340"/>
                    </a:cubicBezTo>
                    <a:cubicBezTo>
                      <a:pt x="4029" y="5807"/>
                      <a:pt x="5030" y="5240"/>
                      <a:pt x="5997" y="4606"/>
                    </a:cubicBezTo>
                    <a:cubicBezTo>
                      <a:pt x="7865" y="3405"/>
                      <a:pt x="9667" y="2004"/>
                      <a:pt x="11335" y="469"/>
                    </a:cubicBezTo>
                    <a:cubicBezTo>
                      <a:pt x="11562" y="292"/>
                      <a:pt x="11349" y="0"/>
                      <a:pt x="1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32;p5"/>
              <p:cNvSpPr/>
              <p:nvPr/>
            </p:nvSpPr>
            <p:spPr>
              <a:xfrm>
                <a:off x="2754650" y="1261075"/>
                <a:ext cx="284450" cy="190100"/>
              </a:xfrm>
              <a:custGeom>
                <a:avLst/>
                <a:gdLst/>
                <a:ahLst/>
                <a:cxnLst/>
                <a:rect l="l" t="t" r="r" b="b"/>
                <a:pathLst>
                  <a:path w="11378" h="7604" extrusionOk="0">
                    <a:moveTo>
                      <a:pt x="11160" y="1"/>
                    </a:moveTo>
                    <a:cubicBezTo>
                      <a:pt x="11128" y="1"/>
                      <a:pt x="11098" y="14"/>
                      <a:pt x="11075" y="45"/>
                    </a:cubicBezTo>
                    <a:cubicBezTo>
                      <a:pt x="9473" y="1579"/>
                      <a:pt x="7806" y="3047"/>
                      <a:pt x="5971" y="4281"/>
                    </a:cubicBezTo>
                    <a:cubicBezTo>
                      <a:pt x="5104" y="4915"/>
                      <a:pt x="4170" y="5482"/>
                      <a:pt x="3269" y="6049"/>
                    </a:cubicBezTo>
                    <a:cubicBezTo>
                      <a:pt x="2302" y="6583"/>
                      <a:pt x="1301" y="7216"/>
                      <a:pt x="167" y="7383"/>
                    </a:cubicBezTo>
                    <a:cubicBezTo>
                      <a:pt x="33" y="7383"/>
                      <a:pt x="0" y="7583"/>
                      <a:pt x="167" y="7583"/>
                    </a:cubicBezTo>
                    <a:cubicBezTo>
                      <a:pt x="275" y="7597"/>
                      <a:pt x="381" y="7603"/>
                      <a:pt x="486" y="7603"/>
                    </a:cubicBezTo>
                    <a:cubicBezTo>
                      <a:pt x="1416" y="7603"/>
                      <a:pt x="2223" y="7106"/>
                      <a:pt x="3002" y="6716"/>
                    </a:cubicBezTo>
                    <a:cubicBezTo>
                      <a:pt x="4070" y="6116"/>
                      <a:pt x="5070" y="5482"/>
                      <a:pt x="6004" y="4815"/>
                    </a:cubicBezTo>
                    <a:cubicBezTo>
                      <a:pt x="7939" y="3480"/>
                      <a:pt x="9740" y="1979"/>
                      <a:pt x="11275" y="245"/>
                    </a:cubicBezTo>
                    <a:cubicBezTo>
                      <a:pt x="11377" y="142"/>
                      <a:pt x="11263" y="1"/>
                      <a:pt x="11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5"/>
              <p:cNvSpPr/>
              <p:nvPr/>
            </p:nvSpPr>
            <p:spPr>
              <a:xfrm>
                <a:off x="2744850" y="1240600"/>
                <a:ext cx="289350" cy="188500"/>
              </a:xfrm>
              <a:custGeom>
                <a:avLst/>
                <a:gdLst/>
                <a:ahLst/>
                <a:cxnLst/>
                <a:rect l="l" t="t" r="r" b="b"/>
                <a:pathLst>
                  <a:path w="11574" h="7540" extrusionOk="0">
                    <a:moveTo>
                      <a:pt x="11230" y="0"/>
                    </a:moveTo>
                    <a:cubicBezTo>
                      <a:pt x="11176" y="0"/>
                      <a:pt x="11118" y="18"/>
                      <a:pt x="11066" y="63"/>
                    </a:cubicBezTo>
                    <a:cubicBezTo>
                      <a:pt x="7897" y="3199"/>
                      <a:pt x="4128" y="5467"/>
                      <a:pt x="92" y="7368"/>
                    </a:cubicBezTo>
                    <a:cubicBezTo>
                      <a:pt x="1" y="7399"/>
                      <a:pt x="48" y="7539"/>
                      <a:pt x="158" y="7539"/>
                    </a:cubicBezTo>
                    <a:cubicBezTo>
                      <a:pt x="168" y="7539"/>
                      <a:pt x="180" y="7538"/>
                      <a:pt x="192" y="7535"/>
                    </a:cubicBezTo>
                    <a:cubicBezTo>
                      <a:pt x="4362" y="5934"/>
                      <a:pt x="8098" y="3299"/>
                      <a:pt x="11367" y="297"/>
                    </a:cubicBezTo>
                    <a:cubicBezTo>
                      <a:pt x="11574" y="219"/>
                      <a:pt x="11419" y="0"/>
                      <a:pt x="11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34;p5"/>
              <p:cNvSpPr/>
              <p:nvPr/>
            </p:nvSpPr>
            <p:spPr>
              <a:xfrm>
                <a:off x="2755825" y="1251825"/>
                <a:ext cx="284075" cy="186675"/>
              </a:xfrm>
              <a:custGeom>
                <a:avLst/>
                <a:gdLst/>
                <a:ahLst/>
                <a:cxnLst/>
                <a:rect l="l" t="t" r="r" b="b"/>
                <a:pathLst>
                  <a:path w="11363" h="7467" extrusionOk="0">
                    <a:moveTo>
                      <a:pt x="11040" y="1"/>
                    </a:moveTo>
                    <a:cubicBezTo>
                      <a:pt x="10981" y="1"/>
                      <a:pt x="10918" y="24"/>
                      <a:pt x="10861" y="81"/>
                    </a:cubicBezTo>
                    <a:cubicBezTo>
                      <a:pt x="7592" y="2916"/>
                      <a:pt x="3923" y="5285"/>
                      <a:pt x="86" y="7286"/>
                    </a:cubicBezTo>
                    <a:cubicBezTo>
                      <a:pt x="1" y="7315"/>
                      <a:pt x="62" y="7467"/>
                      <a:pt x="124" y="7467"/>
                    </a:cubicBezTo>
                    <a:cubicBezTo>
                      <a:pt x="134" y="7467"/>
                      <a:pt x="144" y="7462"/>
                      <a:pt x="153" y="7453"/>
                    </a:cubicBezTo>
                    <a:cubicBezTo>
                      <a:pt x="4223" y="5685"/>
                      <a:pt x="7892" y="3250"/>
                      <a:pt x="11161" y="348"/>
                    </a:cubicBezTo>
                    <a:cubicBezTo>
                      <a:pt x="11363" y="222"/>
                      <a:pt x="11222" y="1"/>
                      <a:pt x="1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5"/>
              <p:cNvSpPr/>
              <p:nvPr/>
            </p:nvSpPr>
            <p:spPr>
              <a:xfrm>
                <a:off x="2749625" y="1330025"/>
                <a:ext cx="182125" cy="122325"/>
              </a:xfrm>
              <a:custGeom>
                <a:avLst/>
                <a:gdLst/>
                <a:ahLst/>
                <a:cxnLst/>
                <a:rect l="l" t="t" r="r" b="b"/>
                <a:pathLst>
                  <a:path w="7285" h="4893" extrusionOk="0">
                    <a:moveTo>
                      <a:pt x="7125" y="1"/>
                    </a:moveTo>
                    <a:cubicBezTo>
                      <a:pt x="7098" y="1"/>
                      <a:pt x="7068" y="7"/>
                      <a:pt x="7039" y="22"/>
                    </a:cubicBezTo>
                    <a:cubicBezTo>
                      <a:pt x="6005" y="956"/>
                      <a:pt x="5004" y="1890"/>
                      <a:pt x="3837" y="2691"/>
                    </a:cubicBezTo>
                    <a:cubicBezTo>
                      <a:pt x="3270" y="3124"/>
                      <a:pt x="2669" y="3491"/>
                      <a:pt x="2002" y="3691"/>
                    </a:cubicBezTo>
                    <a:cubicBezTo>
                      <a:pt x="1702" y="3791"/>
                      <a:pt x="1369" y="3891"/>
                      <a:pt x="1102" y="4025"/>
                    </a:cubicBezTo>
                    <a:cubicBezTo>
                      <a:pt x="801" y="4158"/>
                      <a:pt x="368" y="4192"/>
                      <a:pt x="168" y="4458"/>
                    </a:cubicBezTo>
                    <a:cubicBezTo>
                      <a:pt x="1" y="4625"/>
                      <a:pt x="168" y="4859"/>
                      <a:pt x="368" y="4892"/>
                    </a:cubicBezTo>
                    <a:cubicBezTo>
                      <a:pt x="668" y="4892"/>
                      <a:pt x="1035" y="4659"/>
                      <a:pt x="1335" y="4525"/>
                    </a:cubicBezTo>
                    <a:cubicBezTo>
                      <a:pt x="1635" y="4358"/>
                      <a:pt x="1936" y="4192"/>
                      <a:pt x="2202" y="3991"/>
                    </a:cubicBezTo>
                    <a:cubicBezTo>
                      <a:pt x="2770" y="3558"/>
                      <a:pt x="3437" y="3224"/>
                      <a:pt x="4004" y="2857"/>
                    </a:cubicBezTo>
                    <a:cubicBezTo>
                      <a:pt x="5171" y="2123"/>
                      <a:pt x="6305" y="1290"/>
                      <a:pt x="7206" y="189"/>
                    </a:cubicBezTo>
                    <a:cubicBezTo>
                      <a:pt x="7284" y="85"/>
                      <a:pt x="7220" y="1"/>
                      <a:pt x="7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36;p5"/>
              <p:cNvSpPr/>
              <p:nvPr/>
            </p:nvSpPr>
            <p:spPr>
              <a:xfrm>
                <a:off x="2667900" y="969950"/>
                <a:ext cx="218525" cy="328550"/>
              </a:xfrm>
              <a:custGeom>
                <a:avLst/>
                <a:gdLst/>
                <a:ahLst/>
                <a:cxnLst/>
                <a:rect l="l" t="t" r="r" b="b"/>
                <a:pathLst>
                  <a:path w="8741" h="13142" extrusionOk="0">
                    <a:moveTo>
                      <a:pt x="1802" y="1416"/>
                    </a:moveTo>
                    <a:cubicBezTo>
                      <a:pt x="1936" y="1416"/>
                      <a:pt x="2069" y="1449"/>
                      <a:pt x="2202" y="1516"/>
                    </a:cubicBezTo>
                    <a:cubicBezTo>
                      <a:pt x="2303" y="1549"/>
                      <a:pt x="2436" y="1616"/>
                      <a:pt x="2569" y="1716"/>
                    </a:cubicBezTo>
                    <a:cubicBezTo>
                      <a:pt x="2269" y="1749"/>
                      <a:pt x="2036" y="1916"/>
                      <a:pt x="1802" y="2149"/>
                    </a:cubicBezTo>
                    <a:lnTo>
                      <a:pt x="1802" y="1582"/>
                    </a:lnTo>
                    <a:lnTo>
                      <a:pt x="1802" y="1416"/>
                    </a:lnTo>
                    <a:close/>
                    <a:moveTo>
                      <a:pt x="3149" y="3292"/>
                    </a:moveTo>
                    <a:cubicBezTo>
                      <a:pt x="3186" y="3292"/>
                      <a:pt x="3220" y="3317"/>
                      <a:pt x="3237" y="3350"/>
                    </a:cubicBezTo>
                    <a:cubicBezTo>
                      <a:pt x="3203" y="3384"/>
                      <a:pt x="3136" y="3450"/>
                      <a:pt x="3203" y="3517"/>
                    </a:cubicBezTo>
                    <a:cubicBezTo>
                      <a:pt x="3237" y="4118"/>
                      <a:pt x="3470" y="4718"/>
                      <a:pt x="3737" y="5285"/>
                    </a:cubicBezTo>
                    <a:lnTo>
                      <a:pt x="4604" y="7287"/>
                    </a:lnTo>
                    <a:cubicBezTo>
                      <a:pt x="4704" y="7553"/>
                      <a:pt x="4804" y="7754"/>
                      <a:pt x="4904" y="8020"/>
                    </a:cubicBezTo>
                    <a:cubicBezTo>
                      <a:pt x="4104" y="6719"/>
                      <a:pt x="3470" y="5252"/>
                      <a:pt x="3103" y="3784"/>
                    </a:cubicBezTo>
                    <a:cubicBezTo>
                      <a:pt x="3103" y="3717"/>
                      <a:pt x="2970" y="3417"/>
                      <a:pt x="3036" y="3384"/>
                    </a:cubicBezTo>
                    <a:cubicBezTo>
                      <a:pt x="3070" y="3317"/>
                      <a:pt x="3111" y="3292"/>
                      <a:pt x="3149" y="3292"/>
                    </a:cubicBezTo>
                    <a:close/>
                    <a:moveTo>
                      <a:pt x="2724" y="2524"/>
                    </a:moveTo>
                    <a:cubicBezTo>
                      <a:pt x="2767" y="2524"/>
                      <a:pt x="2816" y="2532"/>
                      <a:pt x="2870" y="2550"/>
                    </a:cubicBezTo>
                    <a:cubicBezTo>
                      <a:pt x="2903" y="2550"/>
                      <a:pt x="2936" y="2583"/>
                      <a:pt x="2970" y="2616"/>
                    </a:cubicBezTo>
                    <a:cubicBezTo>
                      <a:pt x="2903" y="2616"/>
                      <a:pt x="2770" y="2650"/>
                      <a:pt x="2703" y="2750"/>
                    </a:cubicBezTo>
                    <a:cubicBezTo>
                      <a:pt x="2202" y="3184"/>
                      <a:pt x="2536" y="4051"/>
                      <a:pt x="2703" y="4551"/>
                    </a:cubicBezTo>
                    <a:cubicBezTo>
                      <a:pt x="3136" y="6119"/>
                      <a:pt x="3870" y="7687"/>
                      <a:pt x="4804" y="9054"/>
                    </a:cubicBezTo>
                    <a:cubicBezTo>
                      <a:pt x="5205" y="9588"/>
                      <a:pt x="5605" y="10055"/>
                      <a:pt x="6039" y="10556"/>
                    </a:cubicBezTo>
                    <a:cubicBezTo>
                      <a:pt x="6039" y="10589"/>
                      <a:pt x="6039" y="10589"/>
                      <a:pt x="6072" y="10622"/>
                    </a:cubicBezTo>
                    <a:cubicBezTo>
                      <a:pt x="5038" y="9922"/>
                      <a:pt x="4304" y="8521"/>
                      <a:pt x="3737" y="7487"/>
                    </a:cubicBezTo>
                    <a:cubicBezTo>
                      <a:pt x="3203" y="6553"/>
                      <a:pt x="2636" y="5519"/>
                      <a:pt x="2269" y="4418"/>
                    </a:cubicBezTo>
                    <a:cubicBezTo>
                      <a:pt x="2136" y="3917"/>
                      <a:pt x="2102" y="3384"/>
                      <a:pt x="2369" y="2917"/>
                    </a:cubicBezTo>
                    <a:cubicBezTo>
                      <a:pt x="2424" y="2698"/>
                      <a:pt x="2524" y="2524"/>
                      <a:pt x="2724" y="2524"/>
                    </a:cubicBezTo>
                    <a:close/>
                    <a:moveTo>
                      <a:pt x="5094" y="5138"/>
                    </a:moveTo>
                    <a:cubicBezTo>
                      <a:pt x="5708" y="6089"/>
                      <a:pt x="6228" y="7125"/>
                      <a:pt x="6572" y="8221"/>
                    </a:cubicBezTo>
                    <a:cubicBezTo>
                      <a:pt x="6772" y="8788"/>
                      <a:pt x="6906" y="9388"/>
                      <a:pt x="7039" y="9988"/>
                    </a:cubicBezTo>
                    <a:cubicBezTo>
                      <a:pt x="7073" y="10189"/>
                      <a:pt x="7106" y="10389"/>
                      <a:pt x="7139" y="10622"/>
                    </a:cubicBezTo>
                    <a:cubicBezTo>
                      <a:pt x="6973" y="9755"/>
                      <a:pt x="6706" y="8921"/>
                      <a:pt x="6405" y="8087"/>
                    </a:cubicBezTo>
                    <a:cubicBezTo>
                      <a:pt x="6021" y="7081"/>
                      <a:pt x="5584" y="6075"/>
                      <a:pt x="5094" y="5138"/>
                    </a:cubicBezTo>
                    <a:close/>
                    <a:moveTo>
                      <a:pt x="1135" y="2149"/>
                    </a:moveTo>
                    <a:cubicBezTo>
                      <a:pt x="1135" y="2650"/>
                      <a:pt x="1235" y="3217"/>
                      <a:pt x="1369" y="3751"/>
                    </a:cubicBezTo>
                    <a:cubicBezTo>
                      <a:pt x="1369" y="4118"/>
                      <a:pt x="1435" y="4518"/>
                      <a:pt x="1535" y="4885"/>
                    </a:cubicBezTo>
                    <a:cubicBezTo>
                      <a:pt x="1936" y="6453"/>
                      <a:pt x="2703" y="8054"/>
                      <a:pt x="3603" y="9421"/>
                    </a:cubicBezTo>
                    <a:cubicBezTo>
                      <a:pt x="4070" y="10089"/>
                      <a:pt x="4604" y="10756"/>
                      <a:pt x="5138" y="11356"/>
                    </a:cubicBezTo>
                    <a:lnTo>
                      <a:pt x="5171" y="11389"/>
                    </a:lnTo>
                    <a:cubicBezTo>
                      <a:pt x="5071" y="11289"/>
                      <a:pt x="4971" y="11223"/>
                      <a:pt x="4904" y="11189"/>
                    </a:cubicBezTo>
                    <a:lnTo>
                      <a:pt x="4871" y="11123"/>
                    </a:lnTo>
                    <a:cubicBezTo>
                      <a:pt x="4771" y="11056"/>
                      <a:pt x="4704" y="10956"/>
                      <a:pt x="4604" y="10856"/>
                    </a:cubicBezTo>
                    <a:cubicBezTo>
                      <a:pt x="4304" y="10522"/>
                      <a:pt x="4037" y="10222"/>
                      <a:pt x="3770" y="9888"/>
                    </a:cubicBezTo>
                    <a:cubicBezTo>
                      <a:pt x="3603" y="9622"/>
                      <a:pt x="3437" y="9355"/>
                      <a:pt x="3270" y="9088"/>
                    </a:cubicBezTo>
                    <a:cubicBezTo>
                      <a:pt x="2569" y="7854"/>
                      <a:pt x="1969" y="6519"/>
                      <a:pt x="1469" y="5185"/>
                    </a:cubicBezTo>
                    <a:cubicBezTo>
                      <a:pt x="1268" y="4284"/>
                      <a:pt x="1102" y="3384"/>
                      <a:pt x="1102" y="2483"/>
                    </a:cubicBezTo>
                    <a:cubicBezTo>
                      <a:pt x="1102" y="2383"/>
                      <a:pt x="1102" y="2283"/>
                      <a:pt x="1135" y="2149"/>
                    </a:cubicBezTo>
                    <a:close/>
                    <a:moveTo>
                      <a:pt x="1580" y="1"/>
                    </a:moveTo>
                    <a:cubicBezTo>
                      <a:pt x="1340" y="1"/>
                      <a:pt x="1087" y="117"/>
                      <a:pt x="935" y="248"/>
                    </a:cubicBezTo>
                    <a:cubicBezTo>
                      <a:pt x="668" y="448"/>
                      <a:pt x="468" y="715"/>
                      <a:pt x="334" y="1015"/>
                    </a:cubicBezTo>
                    <a:cubicBezTo>
                      <a:pt x="1" y="1416"/>
                      <a:pt x="1" y="2183"/>
                      <a:pt x="1" y="2616"/>
                    </a:cubicBezTo>
                    <a:cubicBezTo>
                      <a:pt x="1" y="3384"/>
                      <a:pt x="134" y="4118"/>
                      <a:pt x="301" y="4851"/>
                    </a:cubicBezTo>
                    <a:cubicBezTo>
                      <a:pt x="501" y="5619"/>
                      <a:pt x="801" y="6419"/>
                      <a:pt x="1135" y="7186"/>
                    </a:cubicBezTo>
                    <a:cubicBezTo>
                      <a:pt x="1435" y="7887"/>
                      <a:pt x="1735" y="8587"/>
                      <a:pt x="2102" y="9255"/>
                    </a:cubicBezTo>
                    <a:cubicBezTo>
                      <a:pt x="2503" y="9955"/>
                      <a:pt x="3103" y="10556"/>
                      <a:pt x="3603" y="11189"/>
                    </a:cubicBezTo>
                    <a:cubicBezTo>
                      <a:pt x="4104" y="11756"/>
                      <a:pt x="4604" y="12424"/>
                      <a:pt x="5271" y="12790"/>
                    </a:cubicBezTo>
                    <a:cubicBezTo>
                      <a:pt x="5575" y="13012"/>
                      <a:pt x="5971" y="13141"/>
                      <a:pt x="6363" y="13141"/>
                    </a:cubicBezTo>
                    <a:cubicBezTo>
                      <a:pt x="6444" y="13141"/>
                      <a:pt x="6525" y="13135"/>
                      <a:pt x="6606" y="13124"/>
                    </a:cubicBezTo>
                    <a:lnTo>
                      <a:pt x="6973" y="13124"/>
                    </a:lnTo>
                    <a:cubicBezTo>
                      <a:pt x="7606" y="13024"/>
                      <a:pt x="8073" y="12524"/>
                      <a:pt x="8273" y="11923"/>
                    </a:cubicBezTo>
                    <a:cubicBezTo>
                      <a:pt x="8407" y="11556"/>
                      <a:pt x="8440" y="11256"/>
                      <a:pt x="8474" y="10922"/>
                    </a:cubicBezTo>
                    <a:cubicBezTo>
                      <a:pt x="8740" y="9455"/>
                      <a:pt x="8273" y="7920"/>
                      <a:pt x="7740" y="6519"/>
                    </a:cubicBezTo>
                    <a:cubicBezTo>
                      <a:pt x="7039" y="4751"/>
                      <a:pt x="6239" y="2950"/>
                      <a:pt x="4804" y="1616"/>
                    </a:cubicBezTo>
                    <a:cubicBezTo>
                      <a:pt x="4137" y="1015"/>
                      <a:pt x="3337" y="548"/>
                      <a:pt x="2469" y="248"/>
                    </a:cubicBezTo>
                    <a:cubicBezTo>
                      <a:pt x="2303" y="215"/>
                      <a:pt x="2136" y="115"/>
                      <a:pt x="1936" y="115"/>
                    </a:cubicBezTo>
                    <a:cubicBezTo>
                      <a:pt x="1831" y="34"/>
                      <a:pt x="1707" y="1"/>
                      <a:pt x="1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7" name="Google Shape;137;p5"/>
            <p:cNvGrpSpPr/>
            <p:nvPr/>
          </p:nvGrpSpPr>
          <p:grpSpPr>
            <a:xfrm rot="3498430">
              <a:off x="811223" y="2435989"/>
              <a:ext cx="132379" cy="348680"/>
              <a:chOff x="4670175" y="1180125"/>
              <a:chExt cx="66725" cy="175750"/>
            </a:xfrm>
          </p:grpSpPr>
          <p:sp>
            <p:nvSpPr>
              <p:cNvPr id="138" name="Google Shape;138;p5"/>
              <p:cNvSpPr/>
              <p:nvPr/>
            </p:nvSpPr>
            <p:spPr>
              <a:xfrm>
                <a:off x="4670175" y="1180125"/>
                <a:ext cx="23375" cy="175750"/>
              </a:xfrm>
              <a:custGeom>
                <a:avLst/>
                <a:gdLst/>
                <a:ahLst/>
                <a:cxnLst/>
                <a:rect l="l" t="t" r="r" b="b"/>
                <a:pathLst>
                  <a:path w="935" h="7030" extrusionOk="0">
                    <a:moveTo>
                      <a:pt x="561" y="1"/>
                    </a:moveTo>
                    <a:cubicBezTo>
                      <a:pt x="466" y="1"/>
                      <a:pt x="367" y="59"/>
                      <a:pt x="367" y="180"/>
                    </a:cubicBezTo>
                    <a:cubicBezTo>
                      <a:pt x="267" y="1281"/>
                      <a:pt x="234" y="2382"/>
                      <a:pt x="201" y="3483"/>
                    </a:cubicBezTo>
                    <a:cubicBezTo>
                      <a:pt x="167" y="4017"/>
                      <a:pt x="167" y="4550"/>
                      <a:pt x="100" y="5117"/>
                    </a:cubicBezTo>
                    <a:cubicBezTo>
                      <a:pt x="67" y="5651"/>
                      <a:pt x="0" y="6218"/>
                      <a:pt x="100" y="6785"/>
                    </a:cubicBezTo>
                    <a:cubicBezTo>
                      <a:pt x="156" y="6933"/>
                      <a:pt x="304" y="7030"/>
                      <a:pt x="447" y="7030"/>
                    </a:cubicBezTo>
                    <a:cubicBezTo>
                      <a:pt x="562" y="7030"/>
                      <a:pt x="675" y="6967"/>
                      <a:pt x="734" y="6819"/>
                    </a:cubicBezTo>
                    <a:cubicBezTo>
                      <a:pt x="901" y="6285"/>
                      <a:pt x="868" y="5718"/>
                      <a:pt x="901" y="5151"/>
                    </a:cubicBezTo>
                    <a:cubicBezTo>
                      <a:pt x="901" y="4617"/>
                      <a:pt x="934" y="4017"/>
                      <a:pt x="901" y="3483"/>
                    </a:cubicBezTo>
                    <a:cubicBezTo>
                      <a:pt x="901" y="2349"/>
                      <a:pt x="868" y="1281"/>
                      <a:pt x="734" y="147"/>
                    </a:cubicBezTo>
                    <a:cubicBezTo>
                      <a:pt x="734" y="51"/>
                      <a:pt x="649" y="1"/>
                      <a:pt x="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39;p5"/>
              <p:cNvSpPr/>
              <p:nvPr/>
            </p:nvSpPr>
            <p:spPr>
              <a:xfrm>
                <a:off x="4714375" y="1203700"/>
                <a:ext cx="22525" cy="150675"/>
              </a:xfrm>
              <a:custGeom>
                <a:avLst/>
                <a:gdLst/>
                <a:ahLst/>
                <a:cxnLst/>
                <a:rect l="l" t="t" r="r" b="b"/>
                <a:pathLst>
                  <a:path w="901" h="6027" extrusionOk="0">
                    <a:moveTo>
                      <a:pt x="268" y="0"/>
                    </a:moveTo>
                    <a:cubicBezTo>
                      <a:pt x="173" y="0"/>
                      <a:pt x="83" y="67"/>
                      <a:pt x="100" y="205"/>
                    </a:cubicBezTo>
                    <a:cubicBezTo>
                      <a:pt x="134" y="1172"/>
                      <a:pt x="134" y="2073"/>
                      <a:pt x="134" y="3040"/>
                    </a:cubicBezTo>
                    <a:cubicBezTo>
                      <a:pt x="134" y="3941"/>
                      <a:pt x="0" y="4942"/>
                      <a:pt x="167" y="5876"/>
                    </a:cubicBezTo>
                    <a:cubicBezTo>
                      <a:pt x="221" y="5966"/>
                      <a:pt x="353" y="6027"/>
                      <a:pt x="469" y="6027"/>
                    </a:cubicBezTo>
                    <a:cubicBezTo>
                      <a:pt x="567" y="6027"/>
                      <a:pt x="652" y="5983"/>
                      <a:pt x="667" y="5876"/>
                    </a:cubicBezTo>
                    <a:cubicBezTo>
                      <a:pt x="901" y="4942"/>
                      <a:pt x="801" y="3941"/>
                      <a:pt x="734" y="3040"/>
                    </a:cubicBezTo>
                    <a:cubicBezTo>
                      <a:pt x="667" y="2073"/>
                      <a:pt x="601" y="1105"/>
                      <a:pt x="467" y="171"/>
                    </a:cubicBezTo>
                    <a:cubicBezTo>
                      <a:pt x="451" y="59"/>
                      <a:pt x="357"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0" name="Google Shape;140;p5"/>
            <p:cNvGrpSpPr/>
            <p:nvPr/>
          </p:nvGrpSpPr>
          <p:grpSpPr>
            <a:xfrm rot="2555100">
              <a:off x="1411293" y="1604956"/>
              <a:ext cx="363360" cy="242976"/>
              <a:chOff x="5153850" y="1150039"/>
              <a:chExt cx="326100" cy="218061"/>
            </a:xfrm>
          </p:grpSpPr>
          <p:sp>
            <p:nvSpPr>
              <p:cNvPr id="141" name="Google Shape;141;p5"/>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42;p5"/>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143;p5"/>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44;p5"/>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45;p5"/>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6"/>
          <p:cNvSpPr/>
          <p:nvPr/>
        </p:nvSpPr>
        <p:spPr>
          <a:xfrm rot="10800000">
            <a:off x="8120285" y="2346175"/>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149;p6"/>
          <p:cNvSpPr/>
          <p:nvPr/>
        </p:nvSpPr>
        <p:spPr>
          <a:xfrm>
            <a:off x="8551313" y="2346167"/>
            <a:ext cx="462351" cy="4076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150;p6"/>
          <p:cNvSpPr/>
          <p:nvPr/>
        </p:nvSpPr>
        <p:spPr>
          <a:xfrm>
            <a:off x="333372" y="459274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6"/>
          <p:cNvSpPr/>
          <p:nvPr/>
        </p:nvSpPr>
        <p:spPr>
          <a:xfrm>
            <a:off x="449038" y="44463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6"/>
          <p:cNvSpPr/>
          <p:nvPr/>
        </p:nvSpPr>
        <p:spPr>
          <a:xfrm rot="232572">
            <a:off x="-175527" y="24909"/>
            <a:ext cx="918289" cy="5364033"/>
          </a:xfrm>
          <a:custGeom>
            <a:avLst/>
            <a:gdLst/>
            <a:ahLst/>
            <a:cxnLst/>
            <a:rect l="l" t="t" r="r" b="b"/>
            <a:pathLst>
              <a:path w="36732" h="214564" extrusionOk="0">
                <a:moveTo>
                  <a:pt x="14454" y="0"/>
                </a:moveTo>
                <a:cubicBezTo>
                  <a:pt x="12984" y="10561"/>
                  <a:pt x="4361" y="47392"/>
                  <a:pt x="5631" y="63367"/>
                </a:cubicBezTo>
                <a:cubicBezTo>
                  <a:pt x="6901" y="79342"/>
                  <a:pt x="16927" y="83687"/>
                  <a:pt x="22074" y="95852"/>
                </a:cubicBezTo>
                <a:cubicBezTo>
                  <a:pt x="27221" y="108017"/>
                  <a:pt x="38183" y="125463"/>
                  <a:pt x="36512" y="136358"/>
                </a:cubicBezTo>
                <a:cubicBezTo>
                  <a:pt x="34841" y="147253"/>
                  <a:pt x="18131" y="159687"/>
                  <a:pt x="12048" y="161224"/>
                </a:cubicBezTo>
                <a:cubicBezTo>
                  <a:pt x="5966" y="162762"/>
                  <a:pt x="84" y="149995"/>
                  <a:pt x="17" y="145583"/>
                </a:cubicBezTo>
                <a:cubicBezTo>
                  <a:pt x="-50" y="141171"/>
                  <a:pt x="5899" y="133752"/>
                  <a:pt x="11647" y="134754"/>
                </a:cubicBezTo>
                <a:cubicBezTo>
                  <a:pt x="17395" y="135757"/>
                  <a:pt x="34708" y="138296"/>
                  <a:pt x="34507" y="151598"/>
                </a:cubicBezTo>
                <a:cubicBezTo>
                  <a:pt x="34307" y="164900"/>
                  <a:pt x="14455" y="204070"/>
                  <a:pt x="10444" y="214564"/>
                </a:cubicBezTo>
              </a:path>
            </a:pathLst>
          </a:custGeom>
          <a:noFill/>
          <a:ln w="19050" cap="flat" cmpd="sng">
            <a:solidFill>
              <a:schemeClr val="dk2"/>
            </a:solidFill>
            <a:prstDash val="dash"/>
            <a:round/>
            <a:headEnd type="none" w="med" len="med"/>
            <a:tailEnd type="none" w="med" len="med"/>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23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bg>
      <p:bgPr>
        <a:blipFill>
          <a:blip r:embed="rId2">
            <a:alphaModFix/>
          </a:blip>
          <a:stretch>
            <a:fillRect/>
          </a:stretch>
        </a:blipFill>
        <a:effectLst/>
      </p:bgPr>
    </p:bg>
    <p:spTree>
      <p:nvGrpSpPr>
        <p:cNvPr id="1" name="Shape 232"/>
        <p:cNvGrpSpPr/>
        <p:nvPr/>
      </p:nvGrpSpPr>
      <p:grpSpPr>
        <a:xfrm>
          <a:off x="0" y="0"/>
          <a:ext cx="0" cy="0"/>
          <a:chOff x="0" y="0"/>
          <a:chExt cx="0" cy="0"/>
        </a:xfrm>
      </p:grpSpPr>
      <p:sp>
        <p:nvSpPr>
          <p:cNvPr id="233" name="Google Shape;233;p13"/>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13"/>
          <p:cNvSpPr txBox="1">
            <a:spLocks noGrp="1"/>
          </p:cNvSpPr>
          <p:nvPr>
            <p:ph type="title" idx="2" hasCustomPrompt="1"/>
          </p:nvPr>
        </p:nvSpPr>
        <p:spPr>
          <a:xfrm flipH="1">
            <a:off x="4451153" y="1423725"/>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5" name="Google Shape;235;p13"/>
          <p:cNvSpPr txBox="1">
            <a:spLocks noGrp="1"/>
          </p:cNvSpPr>
          <p:nvPr>
            <p:ph type="title" idx="3" hasCustomPrompt="1"/>
          </p:nvPr>
        </p:nvSpPr>
        <p:spPr>
          <a:xfrm flipH="1">
            <a:off x="4451153" y="3101250"/>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6" name="Google Shape;236;p13"/>
          <p:cNvSpPr txBox="1">
            <a:spLocks noGrp="1"/>
          </p:cNvSpPr>
          <p:nvPr>
            <p:ph type="title" idx="4" hasCustomPrompt="1"/>
          </p:nvPr>
        </p:nvSpPr>
        <p:spPr>
          <a:xfrm flipH="1">
            <a:off x="1652627" y="1423725"/>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7" name="Google Shape;237;p13"/>
          <p:cNvSpPr txBox="1">
            <a:spLocks noGrp="1"/>
          </p:cNvSpPr>
          <p:nvPr>
            <p:ph type="title" idx="5" hasCustomPrompt="1"/>
          </p:nvPr>
        </p:nvSpPr>
        <p:spPr>
          <a:xfrm flipH="1">
            <a:off x="1652627" y="3101250"/>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8" name="Google Shape;238;p13"/>
          <p:cNvSpPr txBox="1">
            <a:spLocks noGrp="1"/>
          </p:cNvSpPr>
          <p:nvPr>
            <p:ph type="subTitle" idx="1"/>
          </p:nvPr>
        </p:nvSpPr>
        <p:spPr>
          <a:xfrm flipH="1">
            <a:off x="1919252" y="2246925"/>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39" name="Google Shape;239;p13"/>
          <p:cNvSpPr txBox="1">
            <a:spLocks noGrp="1"/>
          </p:cNvSpPr>
          <p:nvPr>
            <p:ph type="subTitle" idx="6"/>
          </p:nvPr>
        </p:nvSpPr>
        <p:spPr>
          <a:xfrm flipH="1">
            <a:off x="4717778" y="2246925"/>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0" name="Google Shape;240;p13"/>
          <p:cNvSpPr txBox="1">
            <a:spLocks noGrp="1"/>
          </p:cNvSpPr>
          <p:nvPr>
            <p:ph type="subTitle" idx="7"/>
          </p:nvPr>
        </p:nvSpPr>
        <p:spPr>
          <a:xfrm flipH="1">
            <a:off x="1919252" y="3949800"/>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1" name="Google Shape;241;p13"/>
          <p:cNvSpPr txBox="1">
            <a:spLocks noGrp="1"/>
          </p:cNvSpPr>
          <p:nvPr>
            <p:ph type="subTitle" idx="8"/>
          </p:nvPr>
        </p:nvSpPr>
        <p:spPr>
          <a:xfrm flipH="1">
            <a:off x="4717778" y="3949800"/>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2" name="Google Shape;242;p13"/>
          <p:cNvSpPr txBox="1">
            <a:spLocks noGrp="1"/>
          </p:cNvSpPr>
          <p:nvPr>
            <p:ph type="title" idx="9"/>
          </p:nvPr>
        </p:nvSpPr>
        <p:spPr>
          <a:xfrm>
            <a:off x="2135638" y="1788325"/>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43" name="Google Shape;243;p13"/>
          <p:cNvSpPr txBox="1">
            <a:spLocks noGrp="1"/>
          </p:cNvSpPr>
          <p:nvPr>
            <p:ph type="title" idx="13"/>
          </p:nvPr>
        </p:nvSpPr>
        <p:spPr>
          <a:xfrm>
            <a:off x="4934230" y="1788317"/>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44" name="Google Shape;244;p13"/>
          <p:cNvSpPr txBox="1">
            <a:spLocks noGrp="1"/>
          </p:cNvSpPr>
          <p:nvPr>
            <p:ph type="title" idx="14"/>
          </p:nvPr>
        </p:nvSpPr>
        <p:spPr>
          <a:xfrm>
            <a:off x="4934155" y="3462750"/>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45" name="Google Shape;245;p13"/>
          <p:cNvSpPr txBox="1">
            <a:spLocks noGrp="1"/>
          </p:cNvSpPr>
          <p:nvPr>
            <p:ph type="title" idx="15"/>
          </p:nvPr>
        </p:nvSpPr>
        <p:spPr>
          <a:xfrm>
            <a:off x="2135638" y="3462750"/>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46" name="Google Shape;246;p13"/>
          <p:cNvSpPr/>
          <p:nvPr/>
        </p:nvSpPr>
        <p:spPr>
          <a:xfrm>
            <a:off x="8526475" y="-204125"/>
            <a:ext cx="644071" cy="362996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47" name="Google Shape;247;p13"/>
          <p:cNvGrpSpPr/>
          <p:nvPr/>
        </p:nvGrpSpPr>
        <p:grpSpPr>
          <a:xfrm rot="1260113">
            <a:off x="311413" y="1211435"/>
            <a:ext cx="520217" cy="421454"/>
            <a:chOff x="5375600" y="1117425"/>
            <a:chExt cx="608900" cy="493300"/>
          </a:xfrm>
        </p:grpSpPr>
        <p:sp>
          <p:nvSpPr>
            <p:cNvPr id="248" name="Google Shape;248;p13"/>
            <p:cNvSpPr/>
            <p:nvPr/>
          </p:nvSpPr>
          <p:spPr>
            <a:xfrm>
              <a:off x="5466600" y="1312025"/>
              <a:ext cx="517900" cy="298700"/>
            </a:xfrm>
            <a:custGeom>
              <a:avLst/>
              <a:gdLst/>
              <a:ahLst/>
              <a:cxnLst/>
              <a:rect l="l" t="t" r="r" b="b"/>
              <a:pathLst>
                <a:path w="20716" h="11948" fill="none" extrusionOk="0">
                  <a:moveTo>
                    <a:pt x="6864" y="3034"/>
                  </a:moveTo>
                  <a:cubicBezTo>
                    <a:pt x="5357" y="2574"/>
                    <a:pt x="3851" y="1360"/>
                    <a:pt x="2114" y="2155"/>
                  </a:cubicBezTo>
                  <a:cubicBezTo>
                    <a:pt x="566" y="2867"/>
                    <a:pt x="1" y="4771"/>
                    <a:pt x="22" y="6319"/>
                  </a:cubicBezTo>
                  <a:cubicBezTo>
                    <a:pt x="85" y="10608"/>
                    <a:pt x="3872" y="10357"/>
                    <a:pt x="7010" y="10483"/>
                  </a:cubicBezTo>
                  <a:cubicBezTo>
                    <a:pt x="8600" y="10567"/>
                    <a:pt x="9709" y="11822"/>
                    <a:pt x="11572" y="11864"/>
                  </a:cubicBezTo>
                  <a:cubicBezTo>
                    <a:pt x="13518" y="11948"/>
                    <a:pt x="15694" y="11006"/>
                    <a:pt x="17116" y="9625"/>
                  </a:cubicBezTo>
                  <a:cubicBezTo>
                    <a:pt x="20715" y="6089"/>
                    <a:pt x="16028" y="733"/>
                    <a:pt x="12116" y="230"/>
                  </a:cubicBezTo>
                  <a:cubicBezTo>
                    <a:pt x="10212" y="0"/>
                    <a:pt x="6717" y="900"/>
                    <a:pt x="6655" y="3306"/>
                  </a:cubicBezTo>
                  <a:cubicBezTo>
                    <a:pt x="6717" y="3076"/>
                    <a:pt x="6885" y="2888"/>
                    <a:pt x="7010" y="2657"/>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249;p13"/>
            <p:cNvSpPr/>
            <p:nvPr/>
          </p:nvSpPr>
          <p:spPr>
            <a:xfrm>
              <a:off x="5624050" y="1148825"/>
              <a:ext cx="12600" cy="242725"/>
            </a:xfrm>
            <a:custGeom>
              <a:avLst/>
              <a:gdLst/>
              <a:ahLst/>
              <a:cxnLst/>
              <a:rect l="l" t="t" r="r" b="b"/>
              <a:pathLst>
                <a:path w="504" h="9709" fill="none" extrusionOk="0">
                  <a:moveTo>
                    <a:pt x="210" y="9709"/>
                  </a:moveTo>
                  <a:cubicBezTo>
                    <a:pt x="210" y="6486"/>
                    <a:pt x="1" y="3201"/>
                    <a:pt x="252" y="0"/>
                  </a:cubicBezTo>
                  <a:cubicBezTo>
                    <a:pt x="503" y="63"/>
                    <a:pt x="273" y="188"/>
                    <a:pt x="377" y="35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250;p13"/>
            <p:cNvSpPr/>
            <p:nvPr/>
          </p:nvSpPr>
          <p:spPr>
            <a:xfrm>
              <a:off x="5467125" y="1408800"/>
              <a:ext cx="74825" cy="52325"/>
            </a:xfrm>
            <a:custGeom>
              <a:avLst/>
              <a:gdLst/>
              <a:ahLst/>
              <a:cxnLst/>
              <a:rect l="l" t="t" r="r" b="b"/>
              <a:pathLst>
                <a:path w="2993" h="2093" fill="none" extrusionOk="0">
                  <a:moveTo>
                    <a:pt x="1" y="2092"/>
                  </a:moveTo>
                  <a:cubicBezTo>
                    <a:pt x="921" y="1360"/>
                    <a:pt x="1926" y="460"/>
                    <a:pt x="2993"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251;p13"/>
            <p:cNvSpPr/>
            <p:nvPr/>
          </p:nvSpPr>
          <p:spPr>
            <a:xfrm>
              <a:off x="5476550" y="1448550"/>
              <a:ext cx="74300" cy="56000"/>
            </a:xfrm>
            <a:custGeom>
              <a:avLst/>
              <a:gdLst/>
              <a:ahLst/>
              <a:cxnLst/>
              <a:rect l="l" t="t" r="r" b="b"/>
              <a:pathLst>
                <a:path w="2972" h="2240" fill="none" extrusionOk="0">
                  <a:moveTo>
                    <a:pt x="0" y="2239"/>
                  </a:moveTo>
                  <a:cubicBezTo>
                    <a:pt x="816" y="1339"/>
                    <a:pt x="1800" y="419"/>
                    <a:pt x="2972"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252;p13"/>
            <p:cNvSpPr/>
            <p:nvPr/>
          </p:nvSpPr>
          <p:spPr>
            <a:xfrm>
              <a:off x="5489625" y="1468950"/>
              <a:ext cx="87375" cy="65925"/>
            </a:xfrm>
            <a:custGeom>
              <a:avLst/>
              <a:gdLst/>
              <a:ahLst/>
              <a:cxnLst/>
              <a:rect l="l" t="t" r="r" b="b"/>
              <a:pathLst>
                <a:path w="3495" h="2637" fill="none" extrusionOk="0">
                  <a:moveTo>
                    <a:pt x="0" y="2637"/>
                  </a:moveTo>
                  <a:cubicBezTo>
                    <a:pt x="733" y="1674"/>
                    <a:pt x="2218" y="0"/>
                    <a:pt x="3495" y="2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253;p13"/>
            <p:cNvSpPr/>
            <p:nvPr/>
          </p:nvSpPr>
          <p:spPr>
            <a:xfrm>
              <a:off x="5532525" y="1500325"/>
              <a:ext cx="87900" cy="56000"/>
            </a:xfrm>
            <a:custGeom>
              <a:avLst/>
              <a:gdLst/>
              <a:ahLst/>
              <a:cxnLst/>
              <a:rect l="l" t="t" r="r" b="b"/>
              <a:pathLst>
                <a:path w="3516" h="2240" fill="none" extrusionOk="0">
                  <a:moveTo>
                    <a:pt x="0" y="2240"/>
                  </a:moveTo>
                  <a:cubicBezTo>
                    <a:pt x="1151" y="1423"/>
                    <a:pt x="2281" y="628"/>
                    <a:pt x="3515" y="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254;p13"/>
            <p:cNvSpPr/>
            <p:nvPr/>
          </p:nvSpPr>
          <p:spPr>
            <a:xfrm>
              <a:off x="5584825" y="1526475"/>
              <a:ext cx="75350" cy="44500"/>
            </a:xfrm>
            <a:custGeom>
              <a:avLst/>
              <a:gdLst/>
              <a:ahLst/>
              <a:cxnLst/>
              <a:rect l="l" t="t" r="r" b="b"/>
              <a:pathLst>
                <a:path w="3014" h="1780" fill="none" extrusionOk="0">
                  <a:moveTo>
                    <a:pt x="1" y="1779"/>
                  </a:moveTo>
                  <a:cubicBezTo>
                    <a:pt x="775" y="1361"/>
                    <a:pt x="2198" y="377"/>
                    <a:pt x="3014" y="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255;p13"/>
            <p:cNvSpPr/>
            <p:nvPr/>
          </p:nvSpPr>
          <p:spPr>
            <a:xfrm>
              <a:off x="5640025" y="1534850"/>
              <a:ext cx="48675" cy="34550"/>
            </a:xfrm>
            <a:custGeom>
              <a:avLst/>
              <a:gdLst/>
              <a:ahLst/>
              <a:cxnLst/>
              <a:rect l="l" t="t" r="r" b="b"/>
              <a:pathLst>
                <a:path w="1947" h="1382" fill="none" extrusionOk="0">
                  <a:moveTo>
                    <a:pt x="0" y="1382"/>
                  </a:moveTo>
                  <a:cubicBezTo>
                    <a:pt x="628" y="838"/>
                    <a:pt x="1214" y="252"/>
                    <a:pt x="1946"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256;p13"/>
            <p:cNvSpPr/>
            <p:nvPr/>
          </p:nvSpPr>
          <p:spPr>
            <a:xfrm>
              <a:off x="5683950" y="1547925"/>
              <a:ext cx="78500" cy="52350"/>
            </a:xfrm>
            <a:custGeom>
              <a:avLst/>
              <a:gdLst/>
              <a:ahLst/>
              <a:cxnLst/>
              <a:rect l="l" t="t" r="r" b="b"/>
              <a:pathLst>
                <a:path w="3140" h="2094" fill="none" extrusionOk="0">
                  <a:moveTo>
                    <a:pt x="1" y="2093"/>
                  </a:moveTo>
                  <a:cubicBezTo>
                    <a:pt x="1068" y="1549"/>
                    <a:pt x="1989" y="231"/>
                    <a:pt x="3139"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257;p13"/>
            <p:cNvSpPr/>
            <p:nvPr/>
          </p:nvSpPr>
          <p:spPr>
            <a:xfrm>
              <a:off x="5749875" y="1543225"/>
              <a:ext cx="91550" cy="64875"/>
            </a:xfrm>
            <a:custGeom>
              <a:avLst/>
              <a:gdLst/>
              <a:ahLst/>
              <a:cxnLst/>
              <a:rect l="l" t="t" r="r" b="b"/>
              <a:pathLst>
                <a:path w="3662" h="2595" fill="none" extrusionOk="0">
                  <a:moveTo>
                    <a:pt x="0" y="2595"/>
                  </a:moveTo>
                  <a:cubicBezTo>
                    <a:pt x="670" y="1277"/>
                    <a:pt x="2176" y="293"/>
                    <a:pt x="3662"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258;p13"/>
            <p:cNvSpPr/>
            <p:nvPr/>
          </p:nvSpPr>
          <p:spPr>
            <a:xfrm>
              <a:off x="5375600" y="1117425"/>
              <a:ext cx="476025" cy="205600"/>
            </a:xfrm>
            <a:custGeom>
              <a:avLst/>
              <a:gdLst/>
              <a:ahLst/>
              <a:cxnLst/>
              <a:rect l="l" t="t" r="r" b="b"/>
              <a:pathLst>
                <a:path w="19041" h="8224" fill="none" extrusionOk="0">
                  <a:moveTo>
                    <a:pt x="10839" y="5232"/>
                  </a:moveTo>
                  <a:cubicBezTo>
                    <a:pt x="10650" y="5336"/>
                    <a:pt x="10462" y="5420"/>
                    <a:pt x="10295" y="5524"/>
                  </a:cubicBezTo>
                  <a:cubicBezTo>
                    <a:pt x="11676" y="3307"/>
                    <a:pt x="15588" y="1"/>
                    <a:pt x="18497" y="1110"/>
                  </a:cubicBezTo>
                  <a:cubicBezTo>
                    <a:pt x="19041" y="4939"/>
                    <a:pt x="14709" y="5420"/>
                    <a:pt x="11885" y="5420"/>
                  </a:cubicBezTo>
                  <a:cubicBezTo>
                    <a:pt x="8349" y="5420"/>
                    <a:pt x="2072" y="2051"/>
                    <a:pt x="0" y="6466"/>
                  </a:cubicBezTo>
                  <a:cubicBezTo>
                    <a:pt x="1820" y="6947"/>
                    <a:pt x="9771" y="8224"/>
                    <a:pt x="10315" y="5943"/>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259;p13"/>
            <p:cNvSpPr/>
            <p:nvPr/>
          </p:nvSpPr>
          <p:spPr>
            <a:xfrm>
              <a:off x="5643925" y="1181775"/>
              <a:ext cx="115125" cy="63300"/>
            </a:xfrm>
            <a:custGeom>
              <a:avLst/>
              <a:gdLst/>
              <a:ahLst/>
              <a:cxnLst/>
              <a:rect l="l" t="t" r="r" b="b"/>
              <a:pathLst>
                <a:path w="4605" h="2532" fill="none" extrusionOk="0">
                  <a:moveTo>
                    <a:pt x="1" y="2532"/>
                  </a:moveTo>
                  <a:cubicBezTo>
                    <a:pt x="1277" y="1507"/>
                    <a:pt x="2951" y="523"/>
                    <a:pt x="4604"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260;p13"/>
            <p:cNvSpPr/>
            <p:nvPr/>
          </p:nvSpPr>
          <p:spPr>
            <a:xfrm>
              <a:off x="5505850" y="1258650"/>
              <a:ext cx="120325" cy="14675"/>
            </a:xfrm>
            <a:custGeom>
              <a:avLst/>
              <a:gdLst/>
              <a:ahLst/>
              <a:cxnLst/>
              <a:rect l="l" t="t" r="r" b="b"/>
              <a:pathLst>
                <a:path w="4813" h="587" fill="none" extrusionOk="0">
                  <a:moveTo>
                    <a:pt x="4813" y="587"/>
                  </a:moveTo>
                  <a:lnTo>
                    <a:pt x="4813" y="399"/>
                  </a:lnTo>
                  <a:cubicBezTo>
                    <a:pt x="4352" y="168"/>
                    <a:pt x="3787" y="168"/>
                    <a:pt x="3264" y="106"/>
                  </a:cubicBezTo>
                  <a:cubicBezTo>
                    <a:pt x="2532" y="64"/>
                    <a:pt x="1800" y="1"/>
                    <a:pt x="1109" y="106"/>
                  </a:cubicBezTo>
                  <a:cubicBezTo>
                    <a:pt x="732" y="168"/>
                    <a:pt x="314" y="378"/>
                    <a:pt x="0" y="315"/>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1" name="Google Shape;261;p13"/>
          <p:cNvSpPr/>
          <p:nvPr/>
        </p:nvSpPr>
        <p:spPr>
          <a:xfrm>
            <a:off x="-37600" y="2940325"/>
            <a:ext cx="852425" cy="224880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262;p13"/>
          <p:cNvSpPr/>
          <p:nvPr/>
        </p:nvSpPr>
        <p:spPr>
          <a:xfrm>
            <a:off x="479047" y="266479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263;p13"/>
          <p:cNvSpPr/>
          <p:nvPr/>
        </p:nvSpPr>
        <p:spPr>
          <a:xfrm>
            <a:off x="329374" y="239792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4" name="Google Shape;264;p13"/>
          <p:cNvGrpSpPr/>
          <p:nvPr/>
        </p:nvGrpSpPr>
        <p:grpSpPr>
          <a:xfrm rot="606794">
            <a:off x="8036946" y="1073302"/>
            <a:ext cx="697171" cy="725658"/>
            <a:chOff x="5196600" y="2162225"/>
            <a:chExt cx="482725" cy="502450"/>
          </a:xfrm>
        </p:grpSpPr>
        <p:sp>
          <p:nvSpPr>
            <p:cNvPr id="265" name="Google Shape;265;p13"/>
            <p:cNvSpPr/>
            <p:nvPr/>
          </p:nvSpPr>
          <p:spPr>
            <a:xfrm>
              <a:off x="5224600" y="2326350"/>
              <a:ext cx="454275" cy="338325"/>
            </a:xfrm>
            <a:custGeom>
              <a:avLst/>
              <a:gdLst/>
              <a:ahLst/>
              <a:cxnLst/>
              <a:rect l="l" t="t" r="r" b="b"/>
              <a:pathLst>
                <a:path w="18171" h="13533" extrusionOk="0">
                  <a:moveTo>
                    <a:pt x="305" y="0"/>
                  </a:moveTo>
                  <a:cubicBezTo>
                    <a:pt x="146" y="0"/>
                    <a:pt x="0" y="208"/>
                    <a:pt x="129" y="354"/>
                  </a:cubicBezTo>
                  <a:cubicBezTo>
                    <a:pt x="3310" y="4434"/>
                    <a:pt x="7578" y="7447"/>
                    <a:pt x="11219" y="11067"/>
                  </a:cubicBezTo>
                  <a:cubicBezTo>
                    <a:pt x="12126" y="11993"/>
                    <a:pt x="13125" y="13533"/>
                    <a:pt x="14550" y="13533"/>
                  </a:cubicBezTo>
                  <a:cubicBezTo>
                    <a:pt x="14638" y="13533"/>
                    <a:pt x="14727" y="13527"/>
                    <a:pt x="14818" y="13515"/>
                  </a:cubicBezTo>
                  <a:cubicBezTo>
                    <a:pt x="16366" y="13305"/>
                    <a:pt x="17768" y="12155"/>
                    <a:pt x="18145" y="10648"/>
                  </a:cubicBezTo>
                  <a:cubicBezTo>
                    <a:pt x="18170" y="10508"/>
                    <a:pt x="18049" y="10415"/>
                    <a:pt x="17935" y="10415"/>
                  </a:cubicBezTo>
                  <a:cubicBezTo>
                    <a:pt x="17862" y="10415"/>
                    <a:pt x="17793" y="10453"/>
                    <a:pt x="17768" y="10544"/>
                  </a:cubicBezTo>
                  <a:cubicBezTo>
                    <a:pt x="17454" y="11799"/>
                    <a:pt x="16471" y="12636"/>
                    <a:pt x="15257" y="13013"/>
                  </a:cubicBezTo>
                  <a:cubicBezTo>
                    <a:pt x="15022" y="13083"/>
                    <a:pt x="14807" y="13115"/>
                    <a:pt x="14605" y="13115"/>
                  </a:cubicBezTo>
                  <a:cubicBezTo>
                    <a:pt x="13908" y="13115"/>
                    <a:pt x="13382" y="12727"/>
                    <a:pt x="12830" y="12176"/>
                  </a:cubicBezTo>
                  <a:cubicBezTo>
                    <a:pt x="11491" y="10837"/>
                    <a:pt x="10215" y="9539"/>
                    <a:pt x="8834" y="8284"/>
                  </a:cubicBezTo>
                  <a:cubicBezTo>
                    <a:pt x="5904" y="5668"/>
                    <a:pt x="2870" y="3178"/>
                    <a:pt x="443" y="61"/>
                  </a:cubicBezTo>
                  <a:cubicBezTo>
                    <a:pt x="401" y="18"/>
                    <a:pt x="352" y="0"/>
                    <a:pt x="30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266;p13"/>
            <p:cNvSpPr/>
            <p:nvPr/>
          </p:nvSpPr>
          <p:spPr>
            <a:xfrm>
              <a:off x="5196600" y="2162225"/>
              <a:ext cx="154450" cy="174500"/>
            </a:xfrm>
            <a:custGeom>
              <a:avLst/>
              <a:gdLst/>
              <a:ahLst/>
              <a:cxnLst/>
              <a:rect l="l" t="t" r="r" b="b"/>
              <a:pathLst>
                <a:path w="6178" h="6980" extrusionOk="0">
                  <a:moveTo>
                    <a:pt x="209" y="0"/>
                  </a:moveTo>
                  <a:cubicBezTo>
                    <a:pt x="101" y="0"/>
                    <a:pt x="0" y="137"/>
                    <a:pt x="36" y="244"/>
                  </a:cubicBezTo>
                  <a:cubicBezTo>
                    <a:pt x="768" y="2378"/>
                    <a:pt x="1187" y="4533"/>
                    <a:pt x="1187" y="6772"/>
                  </a:cubicBezTo>
                  <a:cubicBezTo>
                    <a:pt x="1187" y="6911"/>
                    <a:pt x="1290" y="6979"/>
                    <a:pt x="1391" y="6979"/>
                  </a:cubicBezTo>
                  <a:cubicBezTo>
                    <a:pt x="1489" y="6979"/>
                    <a:pt x="1584" y="6916"/>
                    <a:pt x="1584" y="6793"/>
                  </a:cubicBezTo>
                  <a:cubicBezTo>
                    <a:pt x="1584" y="4609"/>
                    <a:pt x="1214" y="2573"/>
                    <a:pt x="543" y="528"/>
                  </a:cubicBezTo>
                  <a:lnTo>
                    <a:pt x="543" y="528"/>
                  </a:lnTo>
                  <a:cubicBezTo>
                    <a:pt x="2352" y="1286"/>
                    <a:pt x="4089" y="2154"/>
                    <a:pt x="5790" y="3132"/>
                  </a:cubicBezTo>
                  <a:cubicBezTo>
                    <a:pt x="5820" y="3150"/>
                    <a:pt x="5851" y="3158"/>
                    <a:pt x="5880" y="3158"/>
                  </a:cubicBezTo>
                  <a:cubicBezTo>
                    <a:pt x="6051" y="3158"/>
                    <a:pt x="6178" y="2883"/>
                    <a:pt x="5999" y="2776"/>
                  </a:cubicBezTo>
                  <a:cubicBezTo>
                    <a:pt x="4137" y="1730"/>
                    <a:pt x="2254" y="809"/>
                    <a:pt x="266" y="14"/>
                  </a:cubicBezTo>
                  <a:cubicBezTo>
                    <a:pt x="247" y="5"/>
                    <a:pt x="228" y="0"/>
                    <a:pt x="20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13"/>
            <p:cNvSpPr/>
            <p:nvPr/>
          </p:nvSpPr>
          <p:spPr>
            <a:xfrm>
              <a:off x="5345375" y="2235850"/>
              <a:ext cx="333950" cy="355150"/>
            </a:xfrm>
            <a:custGeom>
              <a:avLst/>
              <a:gdLst/>
              <a:ahLst/>
              <a:cxnLst/>
              <a:rect l="l" t="t" r="r" b="b"/>
              <a:pathLst>
                <a:path w="13358" h="14206" extrusionOk="0">
                  <a:moveTo>
                    <a:pt x="330" y="0"/>
                  </a:moveTo>
                  <a:cubicBezTo>
                    <a:pt x="163" y="0"/>
                    <a:pt x="0" y="215"/>
                    <a:pt x="153" y="333"/>
                  </a:cubicBezTo>
                  <a:cubicBezTo>
                    <a:pt x="4840" y="4518"/>
                    <a:pt x="8731" y="9519"/>
                    <a:pt x="12937" y="14143"/>
                  </a:cubicBezTo>
                  <a:cubicBezTo>
                    <a:pt x="12977" y="14187"/>
                    <a:pt x="13023" y="14206"/>
                    <a:pt x="13069" y="14206"/>
                  </a:cubicBezTo>
                  <a:cubicBezTo>
                    <a:pt x="13217" y="14206"/>
                    <a:pt x="13358" y="14010"/>
                    <a:pt x="13230" y="13850"/>
                  </a:cubicBezTo>
                  <a:cubicBezTo>
                    <a:pt x="9045" y="9205"/>
                    <a:pt x="5133" y="4204"/>
                    <a:pt x="446" y="40"/>
                  </a:cubicBezTo>
                  <a:cubicBezTo>
                    <a:pt x="410" y="12"/>
                    <a:pt x="370" y="0"/>
                    <a:pt x="33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13"/>
            <p:cNvSpPr/>
            <p:nvPr/>
          </p:nvSpPr>
          <p:spPr>
            <a:xfrm>
              <a:off x="5527550" y="2551050"/>
              <a:ext cx="122875" cy="79175"/>
            </a:xfrm>
            <a:custGeom>
              <a:avLst/>
              <a:gdLst/>
              <a:ahLst/>
              <a:cxnLst/>
              <a:rect l="l" t="t" r="r" b="b"/>
              <a:pathLst>
                <a:path w="4915" h="3167" extrusionOk="0">
                  <a:moveTo>
                    <a:pt x="4636" y="0"/>
                  </a:moveTo>
                  <a:cubicBezTo>
                    <a:pt x="4576" y="0"/>
                    <a:pt x="4517" y="27"/>
                    <a:pt x="4478" y="91"/>
                  </a:cubicBezTo>
                  <a:cubicBezTo>
                    <a:pt x="3641" y="1702"/>
                    <a:pt x="2072" y="2685"/>
                    <a:pt x="273" y="2769"/>
                  </a:cubicBezTo>
                  <a:cubicBezTo>
                    <a:pt x="1" y="2769"/>
                    <a:pt x="1" y="3167"/>
                    <a:pt x="273" y="3167"/>
                  </a:cubicBezTo>
                  <a:cubicBezTo>
                    <a:pt x="2198" y="3083"/>
                    <a:pt x="3913" y="2016"/>
                    <a:pt x="4813" y="300"/>
                  </a:cubicBezTo>
                  <a:cubicBezTo>
                    <a:pt x="4915" y="140"/>
                    <a:pt x="4774" y="0"/>
                    <a:pt x="463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269;p13"/>
            <p:cNvSpPr/>
            <p:nvPr/>
          </p:nvSpPr>
          <p:spPr>
            <a:xfrm>
              <a:off x="5504600" y="2522075"/>
              <a:ext cx="116975" cy="83325"/>
            </a:xfrm>
            <a:custGeom>
              <a:avLst/>
              <a:gdLst/>
              <a:ahLst/>
              <a:cxnLst/>
              <a:rect l="l" t="t" r="r" b="b"/>
              <a:pathLst>
                <a:path w="4679" h="3333" extrusionOk="0">
                  <a:moveTo>
                    <a:pt x="4387" y="1"/>
                  </a:moveTo>
                  <a:cubicBezTo>
                    <a:pt x="4327" y="1"/>
                    <a:pt x="4267" y="24"/>
                    <a:pt x="4225" y="78"/>
                  </a:cubicBezTo>
                  <a:cubicBezTo>
                    <a:pt x="3199" y="1522"/>
                    <a:pt x="1860" y="2359"/>
                    <a:pt x="228" y="2924"/>
                  </a:cubicBezTo>
                  <a:cubicBezTo>
                    <a:pt x="1" y="3000"/>
                    <a:pt x="65" y="3333"/>
                    <a:pt x="266" y="3333"/>
                  </a:cubicBezTo>
                  <a:cubicBezTo>
                    <a:pt x="287" y="3333"/>
                    <a:pt x="309" y="3329"/>
                    <a:pt x="333" y="3321"/>
                  </a:cubicBezTo>
                  <a:cubicBezTo>
                    <a:pt x="2069" y="2694"/>
                    <a:pt x="3492" y="1836"/>
                    <a:pt x="4559" y="287"/>
                  </a:cubicBezTo>
                  <a:cubicBezTo>
                    <a:pt x="4678" y="139"/>
                    <a:pt x="4533" y="1"/>
                    <a:pt x="438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270;p13"/>
            <p:cNvSpPr/>
            <p:nvPr/>
          </p:nvSpPr>
          <p:spPr>
            <a:xfrm>
              <a:off x="5226150" y="2234500"/>
              <a:ext cx="135600" cy="112925"/>
            </a:xfrm>
            <a:custGeom>
              <a:avLst/>
              <a:gdLst/>
              <a:ahLst/>
              <a:cxnLst/>
              <a:rect l="l" t="t" r="r" b="b"/>
              <a:pathLst>
                <a:path w="5424" h="4517" extrusionOk="0">
                  <a:moveTo>
                    <a:pt x="4873" y="0"/>
                  </a:moveTo>
                  <a:cubicBezTo>
                    <a:pt x="4712" y="0"/>
                    <a:pt x="4565" y="198"/>
                    <a:pt x="4713" y="345"/>
                  </a:cubicBezTo>
                  <a:cubicBezTo>
                    <a:pt x="5110" y="680"/>
                    <a:pt x="4901" y="1308"/>
                    <a:pt x="4566" y="1496"/>
                  </a:cubicBezTo>
                  <a:cubicBezTo>
                    <a:pt x="4461" y="1551"/>
                    <a:pt x="4351" y="1574"/>
                    <a:pt x="4239" y="1574"/>
                  </a:cubicBezTo>
                  <a:cubicBezTo>
                    <a:pt x="3926" y="1574"/>
                    <a:pt x="3605" y="1394"/>
                    <a:pt x="3373" y="1224"/>
                  </a:cubicBezTo>
                  <a:cubicBezTo>
                    <a:pt x="3340" y="1199"/>
                    <a:pt x="3306" y="1188"/>
                    <a:pt x="3275" y="1188"/>
                  </a:cubicBezTo>
                  <a:cubicBezTo>
                    <a:pt x="3149" y="1188"/>
                    <a:pt x="3055" y="1362"/>
                    <a:pt x="3122" y="1496"/>
                  </a:cubicBezTo>
                  <a:cubicBezTo>
                    <a:pt x="3368" y="2068"/>
                    <a:pt x="3573" y="2920"/>
                    <a:pt x="2665" y="2920"/>
                  </a:cubicBezTo>
                  <a:cubicBezTo>
                    <a:pt x="2644" y="2920"/>
                    <a:pt x="2622" y="2920"/>
                    <a:pt x="2599" y="2919"/>
                  </a:cubicBezTo>
                  <a:cubicBezTo>
                    <a:pt x="2202" y="2898"/>
                    <a:pt x="1783" y="2689"/>
                    <a:pt x="1469" y="2479"/>
                  </a:cubicBezTo>
                  <a:cubicBezTo>
                    <a:pt x="1437" y="2458"/>
                    <a:pt x="1405" y="2449"/>
                    <a:pt x="1374" y="2449"/>
                  </a:cubicBezTo>
                  <a:cubicBezTo>
                    <a:pt x="1221" y="2449"/>
                    <a:pt x="1100" y="2672"/>
                    <a:pt x="1239" y="2793"/>
                  </a:cubicBezTo>
                  <a:cubicBezTo>
                    <a:pt x="1428" y="2982"/>
                    <a:pt x="1553" y="3212"/>
                    <a:pt x="1595" y="3484"/>
                  </a:cubicBezTo>
                  <a:cubicBezTo>
                    <a:pt x="1315" y="3857"/>
                    <a:pt x="1043" y="4052"/>
                    <a:pt x="791" y="4052"/>
                  </a:cubicBezTo>
                  <a:cubicBezTo>
                    <a:pt x="647" y="4052"/>
                    <a:pt x="510" y="3989"/>
                    <a:pt x="381" y="3860"/>
                  </a:cubicBezTo>
                  <a:cubicBezTo>
                    <a:pt x="335" y="3823"/>
                    <a:pt x="290" y="3807"/>
                    <a:pt x="250" y="3807"/>
                  </a:cubicBezTo>
                  <a:cubicBezTo>
                    <a:pt x="91" y="3807"/>
                    <a:pt x="1" y="4057"/>
                    <a:pt x="151" y="4174"/>
                  </a:cubicBezTo>
                  <a:cubicBezTo>
                    <a:pt x="412" y="4367"/>
                    <a:pt x="784" y="4517"/>
                    <a:pt x="1133" y="4517"/>
                  </a:cubicBezTo>
                  <a:cubicBezTo>
                    <a:pt x="1427" y="4517"/>
                    <a:pt x="1706" y="4410"/>
                    <a:pt x="1888" y="4132"/>
                  </a:cubicBezTo>
                  <a:cubicBezTo>
                    <a:pt x="2076" y="3850"/>
                    <a:pt x="2046" y="3496"/>
                    <a:pt x="1917" y="3168"/>
                  </a:cubicBezTo>
                  <a:lnTo>
                    <a:pt x="1917" y="3168"/>
                  </a:lnTo>
                  <a:cubicBezTo>
                    <a:pt x="2198" y="3286"/>
                    <a:pt x="2504" y="3371"/>
                    <a:pt x="2785" y="3371"/>
                  </a:cubicBezTo>
                  <a:cubicBezTo>
                    <a:pt x="3005" y="3371"/>
                    <a:pt x="3209" y="3319"/>
                    <a:pt x="3373" y="3191"/>
                  </a:cubicBezTo>
                  <a:cubicBezTo>
                    <a:pt x="3811" y="2874"/>
                    <a:pt x="3759" y="2307"/>
                    <a:pt x="3617" y="1819"/>
                  </a:cubicBezTo>
                  <a:lnTo>
                    <a:pt x="3617" y="1819"/>
                  </a:lnTo>
                  <a:cubicBezTo>
                    <a:pt x="3855" y="1924"/>
                    <a:pt x="4119" y="1997"/>
                    <a:pt x="4367" y="1997"/>
                  </a:cubicBezTo>
                  <a:cubicBezTo>
                    <a:pt x="4619" y="1997"/>
                    <a:pt x="4855" y="1921"/>
                    <a:pt x="5026" y="1726"/>
                  </a:cubicBezTo>
                  <a:cubicBezTo>
                    <a:pt x="5403" y="1308"/>
                    <a:pt x="5424" y="408"/>
                    <a:pt x="5005" y="52"/>
                  </a:cubicBezTo>
                  <a:cubicBezTo>
                    <a:pt x="4964" y="16"/>
                    <a:pt x="4918" y="0"/>
                    <a:pt x="487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271;p13"/>
            <p:cNvSpPr/>
            <p:nvPr/>
          </p:nvSpPr>
          <p:spPr>
            <a:xfrm>
              <a:off x="5253400" y="2295375"/>
              <a:ext cx="292575" cy="292275"/>
            </a:xfrm>
            <a:custGeom>
              <a:avLst/>
              <a:gdLst/>
              <a:ahLst/>
              <a:cxnLst/>
              <a:rect l="l" t="t" r="r" b="b"/>
              <a:pathLst>
                <a:path w="11703" h="11691" extrusionOk="0">
                  <a:moveTo>
                    <a:pt x="315" y="0"/>
                  </a:moveTo>
                  <a:cubicBezTo>
                    <a:pt x="152" y="0"/>
                    <a:pt x="0" y="189"/>
                    <a:pt x="149" y="337"/>
                  </a:cubicBezTo>
                  <a:cubicBezTo>
                    <a:pt x="1907" y="2367"/>
                    <a:pt x="3748" y="4313"/>
                    <a:pt x="5694" y="6175"/>
                  </a:cubicBezTo>
                  <a:cubicBezTo>
                    <a:pt x="7577" y="7974"/>
                    <a:pt x="9586" y="9627"/>
                    <a:pt x="11281" y="11636"/>
                  </a:cubicBezTo>
                  <a:cubicBezTo>
                    <a:pt x="11319" y="11674"/>
                    <a:pt x="11364" y="11691"/>
                    <a:pt x="11408" y="11691"/>
                  </a:cubicBezTo>
                  <a:cubicBezTo>
                    <a:pt x="11558" y="11691"/>
                    <a:pt x="11703" y="11505"/>
                    <a:pt x="11573" y="11343"/>
                  </a:cubicBezTo>
                  <a:cubicBezTo>
                    <a:pt x="9900" y="9335"/>
                    <a:pt x="7891" y="7682"/>
                    <a:pt x="5987" y="5882"/>
                  </a:cubicBezTo>
                  <a:cubicBezTo>
                    <a:pt x="4041" y="4020"/>
                    <a:pt x="2179" y="2053"/>
                    <a:pt x="442" y="44"/>
                  </a:cubicBezTo>
                  <a:cubicBezTo>
                    <a:pt x="403" y="14"/>
                    <a:pt x="359" y="0"/>
                    <a:pt x="3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272;p13"/>
            <p:cNvSpPr/>
            <p:nvPr/>
          </p:nvSpPr>
          <p:spPr>
            <a:xfrm>
              <a:off x="5298425" y="2263775"/>
              <a:ext cx="298825" cy="285025"/>
            </a:xfrm>
            <a:custGeom>
              <a:avLst/>
              <a:gdLst/>
              <a:ahLst/>
              <a:cxnLst/>
              <a:rect l="l" t="t" r="r" b="b"/>
              <a:pathLst>
                <a:path w="11953" h="11401" extrusionOk="0">
                  <a:moveTo>
                    <a:pt x="288" y="1"/>
                  </a:moveTo>
                  <a:cubicBezTo>
                    <a:pt x="147" y="1"/>
                    <a:pt x="1" y="199"/>
                    <a:pt x="148" y="346"/>
                  </a:cubicBezTo>
                  <a:cubicBezTo>
                    <a:pt x="2219" y="2145"/>
                    <a:pt x="4228" y="4008"/>
                    <a:pt x="6215" y="5891"/>
                  </a:cubicBezTo>
                  <a:cubicBezTo>
                    <a:pt x="7178" y="6811"/>
                    <a:pt x="8120" y="7711"/>
                    <a:pt x="9061" y="8653"/>
                  </a:cubicBezTo>
                  <a:cubicBezTo>
                    <a:pt x="9940" y="9490"/>
                    <a:pt x="10902" y="10264"/>
                    <a:pt x="11530" y="11310"/>
                  </a:cubicBezTo>
                  <a:cubicBezTo>
                    <a:pt x="11568" y="11374"/>
                    <a:pt x="11626" y="11401"/>
                    <a:pt x="11684" y="11401"/>
                  </a:cubicBezTo>
                  <a:cubicBezTo>
                    <a:pt x="11817" y="11401"/>
                    <a:pt x="11952" y="11261"/>
                    <a:pt x="11865" y="11101"/>
                  </a:cubicBezTo>
                  <a:cubicBezTo>
                    <a:pt x="11363" y="10222"/>
                    <a:pt x="10630" y="9594"/>
                    <a:pt x="9898" y="8925"/>
                  </a:cubicBezTo>
                  <a:cubicBezTo>
                    <a:pt x="8852" y="7962"/>
                    <a:pt x="7868" y="6937"/>
                    <a:pt x="6843" y="5933"/>
                  </a:cubicBezTo>
                  <a:cubicBezTo>
                    <a:pt x="4751" y="3924"/>
                    <a:pt x="2596" y="1957"/>
                    <a:pt x="399" y="53"/>
                  </a:cubicBezTo>
                  <a:cubicBezTo>
                    <a:pt x="367" y="16"/>
                    <a:pt x="328" y="1"/>
                    <a:pt x="28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273;p13"/>
            <p:cNvSpPr/>
            <p:nvPr/>
          </p:nvSpPr>
          <p:spPr>
            <a:xfrm>
              <a:off x="5216350" y="2198125"/>
              <a:ext cx="58175" cy="39500"/>
            </a:xfrm>
            <a:custGeom>
              <a:avLst/>
              <a:gdLst/>
              <a:ahLst/>
              <a:cxnLst/>
              <a:rect l="l" t="t" r="r" b="b"/>
              <a:pathLst>
                <a:path w="2327" h="1580" extrusionOk="0">
                  <a:moveTo>
                    <a:pt x="2083" y="0"/>
                  </a:moveTo>
                  <a:cubicBezTo>
                    <a:pt x="2014" y="0"/>
                    <a:pt x="1953" y="43"/>
                    <a:pt x="1945" y="147"/>
                  </a:cubicBezTo>
                  <a:cubicBezTo>
                    <a:pt x="1839" y="857"/>
                    <a:pt x="1325" y="1206"/>
                    <a:pt x="700" y="1206"/>
                  </a:cubicBezTo>
                  <a:cubicBezTo>
                    <a:pt x="588" y="1206"/>
                    <a:pt x="472" y="1195"/>
                    <a:pt x="355" y="1173"/>
                  </a:cubicBezTo>
                  <a:cubicBezTo>
                    <a:pt x="333" y="1167"/>
                    <a:pt x="312" y="1165"/>
                    <a:pt x="293" y="1165"/>
                  </a:cubicBezTo>
                  <a:cubicBezTo>
                    <a:pt x="68" y="1165"/>
                    <a:pt x="0" y="1470"/>
                    <a:pt x="250" y="1528"/>
                  </a:cubicBezTo>
                  <a:cubicBezTo>
                    <a:pt x="410" y="1562"/>
                    <a:pt x="567" y="1579"/>
                    <a:pt x="721" y="1579"/>
                  </a:cubicBezTo>
                  <a:cubicBezTo>
                    <a:pt x="1512" y="1579"/>
                    <a:pt x="2178" y="1128"/>
                    <a:pt x="2301" y="252"/>
                  </a:cubicBezTo>
                  <a:cubicBezTo>
                    <a:pt x="2327" y="110"/>
                    <a:pt x="2193" y="0"/>
                    <a:pt x="208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74" name="Google Shape;274;p13"/>
          <p:cNvSpPr/>
          <p:nvPr/>
        </p:nvSpPr>
        <p:spPr>
          <a:xfrm>
            <a:off x="-190500" y="282495"/>
            <a:ext cx="8236850" cy="1428375"/>
          </a:xfrm>
          <a:custGeom>
            <a:avLst/>
            <a:gdLst/>
            <a:ahLst/>
            <a:cxnLst/>
            <a:rect l="l" t="t" r="r" b="b"/>
            <a:pathLst>
              <a:path w="329474" h="57135" extrusionOk="0">
                <a:moveTo>
                  <a:pt x="0" y="57135"/>
                </a:moveTo>
                <a:cubicBezTo>
                  <a:pt x="1935" y="53083"/>
                  <a:pt x="7378" y="37782"/>
                  <a:pt x="11611" y="32823"/>
                </a:cubicBezTo>
                <a:cubicBezTo>
                  <a:pt x="15844" y="27864"/>
                  <a:pt x="18990" y="27139"/>
                  <a:pt x="25400" y="27381"/>
                </a:cubicBezTo>
                <a:cubicBezTo>
                  <a:pt x="31811" y="27623"/>
                  <a:pt x="31931" y="33912"/>
                  <a:pt x="50074" y="34275"/>
                </a:cubicBezTo>
                <a:cubicBezTo>
                  <a:pt x="68217" y="34638"/>
                  <a:pt x="109643" y="30586"/>
                  <a:pt x="134257" y="29558"/>
                </a:cubicBezTo>
                <a:cubicBezTo>
                  <a:pt x="158871" y="28530"/>
                  <a:pt x="172720" y="27078"/>
                  <a:pt x="197757" y="28106"/>
                </a:cubicBezTo>
                <a:cubicBezTo>
                  <a:pt x="222794" y="29134"/>
                  <a:pt x="264160" y="37964"/>
                  <a:pt x="284480" y="35726"/>
                </a:cubicBezTo>
                <a:cubicBezTo>
                  <a:pt x="304800" y="33489"/>
                  <a:pt x="314295" y="20487"/>
                  <a:pt x="319677" y="14681"/>
                </a:cubicBezTo>
                <a:cubicBezTo>
                  <a:pt x="325059" y="8875"/>
                  <a:pt x="320947" y="2948"/>
                  <a:pt x="316774" y="892"/>
                </a:cubicBezTo>
                <a:cubicBezTo>
                  <a:pt x="312601" y="-1164"/>
                  <a:pt x="301232" y="1013"/>
                  <a:pt x="294640" y="2343"/>
                </a:cubicBezTo>
                <a:cubicBezTo>
                  <a:pt x="288048" y="3674"/>
                  <a:pt x="279400" y="4460"/>
                  <a:pt x="277223" y="8875"/>
                </a:cubicBezTo>
                <a:cubicBezTo>
                  <a:pt x="275046" y="13290"/>
                  <a:pt x="279158" y="23450"/>
                  <a:pt x="281577" y="28832"/>
                </a:cubicBezTo>
                <a:cubicBezTo>
                  <a:pt x="283996" y="34214"/>
                  <a:pt x="283754" y="40746"/>
                  <a:pt x="291737" y="41169"/>
                </a:cubicBezTo>
                <a:cubicBezTo>
                  <a:pt x="299720" y="41592"/>
                  <a:pt x="323185" y="33005"/>
                  <a:pt x="329474" y="31372"/>
                </a:cubicBezTo>
              </a:path>
            </a:pathLst>
          </a:custGeom>
          <a:noFill/>
          <a:ln w="19050" cap="flat" cmpd="sng">
            <a:solidFill>
              <a:schemeClr val="dk2"/>
            </a:solidFill>
            <a:prstDash val="dash"/>
            <a:round/>
            <a:headEnd type="none" w="med" len="med"/>
            <a:tailEnd type="none" w="med" len="med"/>
          </a:ln>
        </p:spPr>
      </p:sp>
      <p:sp>
        <p:nvSpPr>
          <p:cNvPr id="275" name="Google Shape;275;p13"/>
          <p:cNvSpPr/>
          <p:nvPr/>
        </p:nvSpPr>
        <p:spPr>
          <a:xfrm>
            <a:off x="8423999" y="7310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276;p13"/>
          <p:cNvSpPr/>
          <p:nvPr/>
        </p:nvSpPr>
        <p:spPr>
          <a:xfrm>
            <a:off x="8576400" y="1023101"/>
            <a:ext cx="100880" cy="8896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277;p13"/>
          <p:cNvSpPr/>
          <p:nvPr/>
        </p:nvSpPr>
        <p:spPr>
          <a:xfrm rot="5400000">
            <a:off x="8003254" y="3041562"/>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p:cSld name="CUSTOM_10">
    <p:bg>
      <p:bgPr>
        <a:blipFill>
          <a:blip r:embed="rId2">
            <a:alphaModFix/>
          </a:blip>
          <a:stretch>
            <a:fillRect/>
          </a:stretch>
        </a:blipFill>
        <a:effectLst/>
      </p:bgPr>
    </p:bg>
    <p:spTree>
      <p:nvGrpSpPr>
        <p:cNvPr id="1" name="Shape 615"/>
        <p:cNvGrpSpPr/>
        <p:nvPr/>
      </p:nvGrpSpPr>
      <p:grpSpPr>
        <a:xfrm>
          <a:off x="0" y="0"/>
          <a:ext cx="0" cy="0"/>
          <a:chOff x="0" y="0"/>
          <a:chExt cx="0" cy="0"/>
        </a:xfrm>
      </p:grpSpPr>
      <p:sp>
        <p:nvSpPr>
          <p:cNvPr id="616" name="Google Shape;616;p29"/>
          <p:cNvSpPr txBox="1">
            <a:spLocks noGrp="1"/>
          </p:cNvSpPr>
          <p:nvPr>
            <p:ph type="ctrTitle"/>
          </p:nvPr>
        </p:nvSpPr>
        <p:spPr>
          <a:xfrm flipH="1">
            <a:off x="4497000" y="1037133"/>
            <a:ext cx="32229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6000"/>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617" name="Google Shape;617;p29"/>
          <p:cNvSpPr txBox="1">
            <a:spLocks noGrp="1"/>
          </p:cNvSpPr>
          <p:nvPr>
            <p:ph type="subTitle" idx="1"/>
          </p:nvPr>
        </p:nvSpPr>
        <p:spPr>
          <a:xfrm>
            <a:off x="4497000" y="1635025"/>
            <a:ext cx="4569600" cy="666300"/>
          </a:xfrm>
          <a:prstGeom prst="rect">
            <a:avLst/>
          </a:prstGeom>
        </p:spPr>
        <p:txBody>
          <a:bodyPr spcFirstLastPara="1" wrap="square" lIns="91425" tIns="91425" rIns="91425" bIns="91425" anchor="t" anchorCtr="0">
            <a:normAutofit/>
          </a:bodyPr>
          <a:lstStyle>
            <a:lvl1pPr lvl="0" rtl="0">
              <a:spcBef>
                <a:spcPts val="0"/>
              </a:spcBef>
              <a:spcAft>
                <a:spcPts val="0"/>
              </a:spcAft>
              <a:buSzPts val="14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8" name="Google Shape;618;p29"/>
          <p:cNvSpPr/>
          <p:nvPr/>
        </p:nvSpPr>
        <p:spPr>
          <a:xfrm rot="5400000">
            <a:off x="1399755" y="2808249"/>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19" name="Google Shape;619;p29"/>
          <p:cNvGrpSpPr/>
          <p:nvPr/>
        </p:nvGrpSpPr>
        <p:grpSpPr>
          <a:xfrm rot="2469396" flipH="1">
            <a:off x="3110452" y="4251595"/>
            <a:ext cx="306762" cy="476331"/>
            <a:chOff x="4452729" y="352000"/>
            <a:chExt cx="225596" cy="350302"/>
          </a:xfrm>
        </p:grpSpPr>
        <p:sp>
          <p:nvSpPr>
            <p:cNvPr id="620" name="Google Shape;620;p2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 name="Google Shape;621;p29"/>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 name="Google Shape;622;p2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23" name="Google Shape;623;p29"/>
          <p:cNvGrpSpPr/>
          <p:nvPr/>
        </p:nvGrpSpPr>
        <p:grpSpPr>
          <a:xfrm rot="-2370207" flipH="1">
            <a:off x="7892050" y="356247"/>
            <a:ext cx="306765" cy="476344"/>
            <a:chOff x="4452729" y="352000"/>
            <a:chExt cx="225596" cy="350302"/>
          </a:xfrm>
        </p:grpSpPr>
        <p:sp>
          <p:nvSpPr>
            <p:cNvPr id="624" name="Google Shape;624;p2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 name="Google Shape;625;p29"/>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 name="Google Shape;626;p2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27" name="Google Shape;627;p29"/>
          <p:cNvSpPr txBox="1"/>
          <p:nvPr/>
        </p:nvSpPr>
        <p:spPr>
          <a:xfrm>
            <a:off x="4497000" y="3239209"/>
            <a:ext cx="3495900" cy="66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2"/>
                </a:solidFill>
                <a:latin typeface="Questrial"/>
                <a:ea typeface="Questrial"/>
                <a:cs typeface="Questrial"/>
                <a:sym typeface="Questrial"/>
              </a:rPr>
              <a:t>CREDITS: This presentation template was created by </a:t>
            </a:r>
            <a:r>
              <a:rPr lang="en" sz="1200" b="1">
                <a:solidFill>
                  <a:schemeClr val="dk2"/>
                </a:solidFill>
                <a:uFill>
                  <a:noFill/>
                </a:uFill>
                <a:latin typeface="Questrial"/>
                <a:ea typeface="Questrial"/>
                <a:cs typeface="Questrial"/>
                <a:sym typeface="Questrial"/>
                <a:hlinkClick r:id="rId3">
                  <a:extLst>
                    <a:ext uri="{A12FA001-AC4F-418D-AE19-62706E023703}">
                      <ahyp:hlinkClr xmlns:ahyp="http://schemas.microsoft.com/office/drawing/2018/hyperlinkcolor" val="tx"/>
                    </a:ext>
                  </a:extLst>
                </a:hlinkClick>
              </a:rPr>
              <a:t>Slidesgo</a:t>
            </a:r>
            <a:r>
              <a:rPr lang="en" sz="1200">
                <a:solidFill>
                  <a:schemeClr val="dk2"/>
                </a:solidFill>
                <a:latin typeface="Questrial"/>
                <a:ea typeface="Questrial"/>
                <a:cs typeface="Questrial"/>
                <a:sym typeface="Questrial"/>
              </a:rPr>
              <a:t>, including icon by </a:t>
            </a:r>
            <a:r>
              <a:rPr lang="en" sz="1200" b="1">
                <a:solidFill>
                  <a:schemeClr val="dk2"/>
                </a:solidFill>
                <a:uFill>
                  <a:noFill/>
                </a:uFill>
                <a:latin typeface="Questrial"/>
                <a:ea typeface="Questrial"/>
                <a:cs typeface="Questrial"/>
                <a:sym typeface="Questrial"/>
                <a:hlinkClick r:id="rId4">
                  <a:extLst>
                    <a:ext uri="{A12FA001-AC4F-418D-AE19-62706E023703}">
                      <ahyp:hlinkClr xmlns:ahyp="http://schemas.microsoft.com/office/drawing/2018/hyperlinkcolor" val="tx"/>
                    </a:ext>
                  </a:extLst>
                </a:hlinkClick>
              </a:rPr>
              <a:t>Flaticon</a:t>
            </a:r>
            <a:r>
              <a:rPr lang="en" sz="1200">
                <a:solidFill>
                  <a:schemeClr val="dk2"/>
                </a:solidFill>
                <a:latin typeface="Questrial"/>
                <a:ea typeface="Questrial"/>
                <a:cs typeface="Questrial"/>
                <a:sym typeface="Questrial"/>
              </a:rPr>
              <a:t>, and infographics &amp; images from </a:t>
            </a:r>
            <a:r>
              <a:rPr lang="en" sz="1200" b="1">
                <a:solidFill>
                  <a:schemeClr val="dk2"/>
                </a:solidFill>
                <a:uFill>
                  <a:noFill/>
                </a:uFill>
                <a:latin typeface="Questrial"/>
                <a:ea typeface="Questrial"/>
                <a:cs typeface="Questrial"/>
                <a:sym typeface="Questrial"/>
                <a:hlinkClick r:id="rId5">
                  <a:extLst>
                    <a:ext uri="{A12FA001-AC4F-418D-AE19-62706E023703}">
                      <ahyp:hlinkClr xmlns:ahyp="http://schemas.microsoft.com/office/drawing/2018/hyperlinkcolor" val="tx"/>
                    </a:ext>
                  </a:extLst>
                </a:hlinkClick>
              </a:rPr>
              <a:t>Freepik</a:t>
            </a:r>
            <a:endParaRPr sz="1200" b="1" dirty="0">
              <a:solidFill>
                <a:schemeClr val="dk2"/>
              </a:solidFill>
              <a:latin typeface="Questrial"/>
              <a:ea typeface="Questrial"/>
              <a:cs typeface="Questrial"/>
              <a:sym typeface="Quest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1_1">
    <p:bg>
      <p:bgPr>
        <a:blipFill>
          <a:blip r:embed="rId2">
            <a:alphaModFix/>
          </a:blip>
          <a:stretch>
            <a:fillRect/>
          </a:stretch>
        </a:blipFill>
        <a:effectLst/>
      </p:bgPr>
    </p:bg>
    <p:spTree>
      <p:nvGrpSpPr>
        <p:cNvPr id="1" name="Shape 62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Gaegu"/>
              <a:buNone/>
              <a:defRPr sz="2800" b="1">
                <a:solidFill>
                  <a:schemeClr val="dk2"/>
                </a:solidFill>
                <a:latin typeface="Gaegu"/>
                <a:ea typeface="Gaegu"/>
                <a:cs typeface="Gaegu"/>
                <a:sym typeface="Gaegu"/>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1pPr>
            <a:lvl2pPr marL="914400" lvl="1"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2pPr>
            <a:lvl3pPr marL="1371600" lvl="2"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3pPr>
            <a:lvl4pPr marL="1828800" lvl="3"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4pPr>
            <a:lvl5pPr marL="2286000" lvl="4"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5pPr>
            <a:lvl6pPr marL="2743200" lvl="5"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6pPr>
            <a:lvl7pPr marL="3200400" lvl="6"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7pPr>
            <a:lvl8pPr marL="3657600" lvl="7"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8pPr>
            <a:lvl9pPr marL="4114800" lvl="8"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8" r:id="rId6"/>
    <p:sldLayoutId id="2147483659" r:id="rId7"/>
    <p:sldLayoutId id="2147483675" r:id="rId8"/>
    <p:sldLayoutId id="214748367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35"/>
          <p:cNvSpPr txBox="1">
            <a:spLocks noGrp="1"/>
          </p:cNvSpPr>
          <p:nvPr>
            <p:ph type="ctrTitle"/>
          </p:nvPr>
        </p:nvSpPr>
        <p:spPr>
          <a:xfrm>
            <a:off x="1824450" y="1316098"/>
            <a:ext cx="5495100" cy="235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ORIGEN DEL LENGUAJE </a:t>
            </a:r>
          </a:p>
        </p:txBody>
      </p:sp>
      <p:sp>
        <p:nvSpPr>
          <p:cNvPr id="640" name="Google Shape;640;p35"/>
          <p:cNvSpPr txBox="1">
            <a:spLocks noGrp="1"/>
          </p:cNvSpPr>
          <p:nvPr>
            <p:ph type="subTitle" idx="1"/>
          </p:nvPr>
        </p:nvSpPr>
        <p:spPr>
          <a:xfrm>
            <a:off x="311700" y="31730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grpSp>
        <p:nvGrpSpPr>
          <p:cNvPr id="704" name="Google Shape;704;p40"/>
          <p:cNvGrpSpPr/>
          <p:nvPr/>
        </p:nvGrpSpPr>
        <p:grpSpPr>
          <a:xfrm rot="4704341">
            <a:off x="-1229281" y="2517546"/>
            <a:ext cx="772322" cy="704930"/>
            <a:chOff x="5402829" y="3357294"/>
            <a:chExt cx="1437240" cy="1312018"/>
          </a:xfrm>
        </p:grpSpPr>
        <p:sp>
          <p:nvSpPr>
            <p:cNvPr id="705" name="Google Shape;705;p40"/>
            <p:cNvSpPr/>
            <p:nvPr/>
          </p:nvSpPr>
          <p:spPr>
            <a:xfrm rot="-767128">
              <a:off x="5505490" y="3480394"/>
              <a:ext cx="1231918" cy="1065819"/>
            </a:xfrm>
            <a:custGeom>
              <a:avLst/>
              <a:gdLst/>
              <a:ahLst/>
              <a:cxnLst/>
              <a:rect l="l" t="t" r="r" b="b"/>
              <a:pathLst>
                <a:path w="49277" h="42633" extrusionOk="0">
                  <a:moveTo>
                    <a:pt x="6401" y="8841"/>
                  </a:moveTo>
                  <a:lnTo>
                    <a:pt x="6401" y="8841"/>
                  </a:lnTo>
                  <a:cubicBezTo>
                    <a:pt x="6391" y="8879"/>
                    <a:pt x="6379" y="8916"/>
                    <a:pt x="6367" y="8954"/>
                  </a:cubicBezTo>
                  <a:lnTo>
                    <a:pt x="6367" y="8954"/>
                  </a:lnTo>
                  <a:cubicBezTo>
                    <a:pt x="6385" y="8916"/>
                    <a:pt x="6401" y="8879"/>
                    <a:pt x="6401" y="8841"/>
                  </a:cubicBezTo>
                  <a:close/>
                  <a:moveTo>
                    <a:pt x="6367" y="8954"/>
                  </a:moveTo>
                  <a:cubicBezTo>
                    <a:pt x="6343" y="9004"/>
                    <a:pt x="6314" y="9054"/>
                    <a:pt x="6314" y="9104"/>
                  </a:cubicBezTo>
                  <a:lnTo>
                    <a:pt x="6321" y="9086"/>
                  </a:lnTo>
                  <a:lnTo>
                    <a:pt x="6321" y="9086"/>
                  </a:lnTo>
                  <a:cubicBezTo>
                    <a:pt x="6337" y="9042"/>
                    <a:pt x="6353" y="8998"/>
                    <a:pt x="6367" y="8954"/>
                  </a:cubicBezTo>
                  <a:close/>
                  <a:moveTo>
                    <a:pt x="8418" y="9806"/>
                  </a:moveTo>
                  <a:cubicBezTo>
                    <a:pt x="8769" y="9894"/>
                    <a:pt x="9032" y="9981"/>
                    <a:pt x="9295" y="10157"/>
                  </a:cubicBezTo>
                  <a:lnTo>
                    <a:pt x="10961" y="10770"/>
                  </a:lnTo>
                  <a:cubicBezTo>
                    <a:pt x="12276" y="11296"/>
                    <a:pt x="13416" y="11735"/>
                    <a:pt x="14731" y="12349"/>
                  </a:cubicBezTo>
                  <a:lnTo>
                    <a:pt x="17098" y="13313"/>
                  </a:lnTo>
                  <a:cubicBezTo>
                    <a:pt x="17975" y="13664"/>
                    <a:pt x="18677" y="13927"/>
                    <a:pt x="19553" y="14278"/>
                  </a:cubicBezTo>
                  <a:cubicBezTo>
                    <a:pt x="19816" y="14278"/>
                    <a:pt x="19992" y="14365"/>
                    <a:pt x="20255" y="14541"/>
                  </a:cubicBezTo>
                  <a:cubicBezTo>
                    <a:pt x="21132" y="14804"/>
                    <a:pt x="21921" y="15242"/>
                    <a:pt x="22622" y="15593"/>
                  </a:cubicBezTo>
                  <a:cubicBezTo>
                    <a:pt x="23061" y="15856"/>
                    <a:pt x="23674" y="16031"/>
                    <a:pt x="24113" y="16119"/>
                  </a:cubicBezTo>
                  <a:lnTo>
                    <a:pt x="25077" y="16470"/>
                  </a:lnTo>
                  <a:cubicBezTo>
                    <a:pt x="25866" y="16820"/>
                    <a:pt x="26480" y="16996"/>
                    <a:pt x="27269" y="17346"/>
                  </a:cubicBezTo>
                  <a:cubicBezTo>
                    <a:pt x="27620" y="17434"/>
                    <a:pt x="27883" y="17609"/>
                    <a:pt x="28146" y="17697"/>
                  </a:cubicBezTo>
                  <a:cubicBezTo>
                    <a:pt x="28760" y="18048"/>
                    <a:pt x="29374" y="18223"/>
                    <a:pt x="29987" y="18486"/>
                  </a:cubicBezTo>
                  <a:cubicBezTo>
                    <a:pt x="30689" y="18662"/>
                    <a:pt x="31303" y="18925"/>
                    <a:pt x="31829" y="19100"/>
                  </a:cubicBezTo>
                  <a:cubicBezTo>
                    <a:pt x="32968" y="19626"/>
                    <a:pt x="33933" y="20240"/>
                    <a:pt x="34897" y="20854"/>
                  </a:cubicBezTo>
                  <a:cubicBezTo>
                    <a:pt x="35160" y="21117"/>
                    <a:pt x="35336" y="21204"/>
                    <a:pt x="35599" y="21380"/>
                  </a:cubicBezTo>
                  <a:cubicBezTo>
                    <a:pt x="35774" y="21555"/>
                    <a:pt x="36037" y="21643"/>
                    <a:pt x="36125" y="21818"/>
                  </a:cubicBezTo>
                  <a:cubicBezTo>
                    <a:pt x="36213" y="22081"/>
                    <a:pt x="36213" y="22169"/>
                    <a:pt x="36388" y="22256"/>
                  </a:cubicBezTo>
                  <a:cubicBezTo>
                    <a:pt x="36388" y="22432"/>
                    <a:pt x="36476" y="22607"/>
                    <a:pt x="36476" y="22695"/>
                  </a:cubicBezTo>
                  <a:lnTo>
                    <a:pt x="36476" y="23046"/>
                  </a:lnTo>
                  <a:cubicBezTo>
                    <a:pt x="36388" y="23133"/>
                    <a:pt x="36388" y="23309"/>
                    <a:pt x="35950" y="23396"/>
                  </a:cubicBezTo>
                  <a:cubicBezTo>
                    <a:pt x="35950" y="23396"/>
                    <a:pt x="35950" y="23484"/>
                    <a:pt x="35774" y="23484"/>
                  </a:cubicBezTo>
                  <a:cubicBezTo>
                    <a:pt x="35511" y="23659"/>
                    <a:pt x="35073" y="23922"/>
                    <a:pt x="34722" y="24010"/>
                  </a:cubicBezTo>
                  <a:cubicBezTo>
                    <a:pt x="34021" y="24273"/>
                    <a:pt x="33495" y="24361"/>
                    <a:pt x="32881" y="24448"/>
                  </a:cubicBezTo>
                  <a:cubicBezTo>
                    <a:pt x="32267" y="24448"/>
                    <a:pt x="31829" y="24361"/>
                    <a:pt x="31303" y="24361"/>
                  </a:cubicBezTo>
                  <a:lnTo>
                    <a:pt x="29987" y="24010"/>
                  </a:lnTo>
                  <a:cubicBezTo>
                    <a:pt x="29549" y="23922"/>
                    <a:pt x="29023" y="23659"/>
                    <a:pt x="28584" y="23572"/>
                  </a:cubicBezTo>
                  <a:cubicBezTo>
                    <a:pt x="27708" y="23221"/>
                    <a:pt x="26743" y="22958"/>
                    <a:pt x="25866" y="22607"/>
                  </a:cubicBezTo>
                  <a:cubicBezTo>
                    <a:pt x="24113" y="21906"/>
                    <a:pt x="22359" y="21380"/>
                    <a:pt x="20606" y="20591"/>
                  </a:cubicBezTo>
                  <a:cubicBezTo>
                    <a:pt x="20606" y="20591"/>
                    <a:pt x="20430" y="20503"/>
                    <a:pt x="20343" y="20503"/>
                  </a:cubicBezTo>
                  <a:cubicBezTo>
                    <a:pt x="19290" y="20064"/>
                    <a:pt x="18151" y="19538"/>
                    <a:pt x="17098" y="19188"/>
                  </a:cubicBezTo>
                  <a:cubicBezTo>
                    <a:pt x="16485" y="19012"/>
                    <a:pt x="15871" y="18749"/>
                    <a:pt x="15345" y="18574"/>
                  </a:cubicBezTo>
                  <a:lnTo>
                    <a:pt x="13679" y="17872"/>
                  </a:lnTo>
                  <a:lnTo>
                    <a:pt x="12364" y="17259"/>
                  </a:lnTo>
                  <a:cubicBezTo>
                    <a:pt x="12013" y="17171"/>
                    <a:pt x="11662" y="16908"/>
                    <a:pt x="11399" y="16820"/>
                  </a:cubicBezTo>
                  <a:cubicBezTo>
                    <a:pt x="11136" y="16820"/>
                    <a:pt x="10785" y="16733"/>
                    <a:pt x="10610" y="16557"/>
                  </a:cubicBezTo>
                  <a:cubicBezTo>
                    <a:pt x="9646" y="16294"/>
                    <a:pt x="8506" y="15856"/>
                    <a:pt x="7541" y="15417"/>
                  </a:cubicBezTo>
                  <a:cubicBezTo>
                    <a:pt x="7103" y="15154"/>
                    <a:pt x="6752" y="15067"/>
                    <a:pt x="6314" y="14804"/>
                  </a:cubicBezTo>
                  <a:cubicBezTo>
                    <a:pt x="6401" y="14716"/>
                    <a:pt x="6401" y="14541"/>
                    <a:pt x="6577" y="14365"/>
                  </a:cubicBezTo>
                  <a:cubicBezTo>
                    <a:pt x="6840" y="13401"/>
                    <a:pt x="7190" y="12436"/>
                    <a:pt x="7629" y="11472"/>
                  </a:cubicBezTo>
                  <a:cubicBezTo>
                    <a:pt x="7980" y="10858"/>
                    <a:pt x="8155" y="10332"/>
                    <a:pt x="8418" y="9806"/>
                  </a:cubicBezTo>
                  <a:close/>
                  <a:moveTo>
                    <a:pt x="12364" y="2967"/>
                  </a:moveTo>
                  <a:cubicBezTo>
                    <a:pt x="12802" y="3142"/>
                    <a:pt x="13153" y="3142"/>
                    <a:pt x="13591" y="3230"/>
                  </a:cubicBezTo>
                  <a:cubicBezTo>
                    <a:pt x="13679" y="3318"/>
                    <a:pt x="13854" y="3318"/>
                    <a:pt x="14117" y="3405"/>
                  </a:cubicBezTo>
                  <a:cubicBezTo>
                    <a:pt x="14556" y="3668"/>
                    <a:pt x="14994" y="4019"/>
                    <a:pt x="15432" y="4194"/>
                  </a:cubicBezTo>
                  <a:cubicBezTo>
                    <a:pt x="15959" y="4545"/>
                    <a:pt x="16485" y="4720"/>
                    <a:pt x="17098" y="4983"/>
                  </a:cubicBezTo>
                  <a:cubicBezTo>
                    <a:pt x="17361" y="5159"/>
                    <a:pt x="17712" y="5334"/>
                    <a:pt x="18063" y="5510"/>
                  </a:cubicBezTo>
                  <a:cubicBezTo>
                    <a:pt x="18501" y="5860"/>
                    <a:pt x="19027" y="6036"/>
                    <a:pt x="19553" y="6211"/>
                  </a:cubicBezTo>
                  <a:cubicBezTo>
                    <a:pt x="19992" y="6299"/>
                    <a:pt x="20343" y="6386"/>
                    <a:pt x="20693" y="6474"/>
                  </a:cubicBezTo>
                  <a:cubicBezTo>
                    <a:pt x="21044" y="6649"/>
                    <a:pt x="21482" y="6825"/>
                    <a:pt x="21745" y="6912"/>
                  </a:cubicBezTo>
                  <a:cubicBezTo>
                    <a:pt x="22008" y="7088"/>
                    <a:pt x="22096" y="7088"/>
                    <a:pt x="22359" y="7175"/>
                  </a:cubicBezTo>
                  <a:lnTo>
                    <a:pt x="22447" y="7175"/>
                  </a:lnTo>
                  <a:lnTo>
                    <a:pt x="22447" y="7351"/>
                  </a:lnTo>
                  <a:cubicBezTo>
                    <a:pt x="22535" y="7702"/>
                    <a:pt x="22535" y="7965"/>
                    <a:pt x="22622" y="8228"/>
                  </a:cubicBezTo>
                  <a:cubicBezTo>
                    <a:pt x="22798" y="8929"/>
                    <a:pt x="23061" y="9543"/>
                    <a:pt x="23324" y="10244"/>
                  </a:cubicBezTo>
                  <a:cubicBezTo>
                    <a:pt x="23499" y="10770"/>
                    <a:pt x="23850" y="11296"/>
                    <a:pt x="24200" y="11735"/>
                  </a:cubicBezTo>
                  <a:cubicBezTo>
                    <a:pt x="24376" y="12086"/>
                    <a:pt x="24639" y="12349"/>
                    <a:pt x="24814" y="12612"/>
                  </a:cubicBezTo>
                  <a:cubicBezTo>
                    <a:pt x="25165" y="12962"/>
                    <a:pt x="25516" y="13313"/>
                    <a:pt x="25954" y="13488"/>
                  </a:cubicBezTo>
                  <a:cubicBezTo>
                    <a:pt x="26392" y="13752"/>
                    <a:pt x="26919" y="13927"/>
                    <a:pt x="27357" y="14190"/>
                  </a:cubicBezTo>
                  <a:cubicBezTo>
                    <a:pt x="27445" y="14190"/>
                    <a:pt x="27708" y="14278"/>
                    <a:pt x="27795" y="14278"/>
                  </a:cubicBezTo>
                  <a:cubicBezTo>
                    <a:pt x="28321" y="14541"/>
                    <a:pt x="28935" y="14628"/>
                    <a:pt x="29461" y="14716"/>
                  </a:cubicBezTo>
                  <a:cubicBezTo>
                    <a:pt x="29853" y="14814"/>
                    <a:pt x="30258" y="14857"/>
                    <a:pt x="30668" y="14857"/>
                  </a:cubicBezTo>
                  <a:cubicBezTo>
                    <a:pt x="31725" y="14857"/>
                    <a:pt x="32810" y="14569"/>
                    <a:pt x="33758" y="14190"/>
                  </a:cubicBezTo>
                  <a:cubicBezTo>
                    <a:pt x="34021" y="13927"/>
                    <a:pt x="34459" y="13839"/>
                    <a:pt x="34810" y="13664"/>
                  </a:cubicBezTo>
                  <a:cubicBezTo>
                    <a:pt x="35336" y="13313"/>
                    <a:pt x="35774" y="12962"/>
                    <a:pt x="36213" y="12612"/>
                  </a:cubicBezTo>
                  <a:cubicBezTo>
                    <a:pt x="36826" y="12349"/>
                    <a:pt x="37089" y="11735"/>
                    <a:pt x="37528" y="11296"/>
                  </a:cubicBezTo>
                  <a:cubicBezTo>
                    <a:pt x="37703" y="11296"/>
                    <a:pt x="37703" y="11472"/>
                    <a:pt x="37791" y="11472"/>
                  </a:cubicBezTo>
                  <a:cubicBezTo>
                    <a:pt x="37966" y="11559"/>
                    <a:pt x="38317" y="11647"/>
                    <a:pt x="38580" y="11735"/>
                  </a:cubicBezTo>
                  <a:cubicBezTo>
                    <a:pt x="38755" y="11910"/>
                    <a:pt x="39018" y="12086"/>
                    <a:pt x="39194" y="12173"/>
                  </a:cubicBezTo>
                  <a:cubicBezTo>
                    <a:pt x="39457" y="12349"/>
                    <a:pt x="39720" y="12436"/>
                    <a:pt x="39983" y="12612"/>
                  </a:cubicBezTo>
                  <a:cubicBezTo>
                    <a:pt x="40334" y="12787"/>
                    <a:pt x="40509" y="12962"/>
                    <a:pt x="40860" y="13225"/>
                  </a:cubicBezTo>
                  <a:lnTo>
                    <a:pt x="41824" y="13839"/>
                  </a:lnTo>
                  <a:cubicBezTo>
                    <a:pt x="42350" y="14102"/>
                    <a:pt x="42789" y="14541"/>
                    <a:pt x="43227" y="14804"/>
                  </a:cubicBezTo>
                  <a:cubicBezTo>
                    <a:pt x="43665" y="15154"/>
                    <a:pt x="44104" y="15593"/>
                    <a:pt x="44542" y="16031"/>
                  </a:cubicBezTo>
                  <a:cubicBezTo>
                    <a:pt x="44981" y="16382"/>
                    <a:pt x="45594" y="16820"/>
                    <a:pt x="46033" y="17171"/>
                  </a:cubicBezTo>
                  <a:cubicBezTo>
                    <a:pt x="46208" y="17259"/>
                    <a:pt x="46296" y="17346"/>
                    <a:pt x="46471" y="17434"/>
                  </a:cubicBezTo>
                  <a:cubicBezTo>
                    <a:pt x="46559" y="17434"/>
                    <a:pt x="46559" y="17609"/>
                    <a:pt x="46647" y="17609"/>
                  </a:cubicBezTo>
                  <a:cubicBezTo>
                    <a:pt x="46559" y="17872"/>
                    <a:pt x="46471" y="18136"/>
                    <a:pt x="46296" y="18486"/>
                  </a:cubicBezTo>
                  <a:cubicBezTo>
                    <a:pt x="46121" y="19012"/>
                    <a:pt x="46033" y="19451"/>
                    <a:pt x="45770" y="19889"/>
                  </a:cubicBezTo>
                  <a:lnTo>
                    <a:pt x="44805" y="22520"/>
                  </a:lnTo>
                  <a:cubicBezTo>
                    <a:pt x="44455" y="23309"/>
                    <a:pt x="44104" y="24185"/>
                    <a:pt x="43841" y="24887"/>
                  </a:cubicBezTo>
                  <a:cubicBezTo>
                    <a:pt x="43490" y="25676"/>
                    <a:pt x="43227" y="26377"/>
                    <a:pt x="42964" y="27079"/>
                  </a:cubicBezTo>
                  <a:cubicBezTo>
                    <a:pt x="42263" y="28569"/>
                    <a:pt x="41737" y="29972"/>
                    <a:pt x="41210" y="31375"/>
                  </a:cubicBezTo>
                  <a:cubicBezTo>
                    <a:pt x="41210" y="31288"/>
                    <a:pt x="41298" y="31200"/>
                    <a:pt x="41298" y="31025"/>
                  </a:cubicBezTo>
                  <a:lnTo>
                    <a:pt x="41298" y="31025"/>
                  </a:lnTo>
                  <a:cubicBezTo>
                    <a:pt x="40772" y="32252"/>
                    <a:pt x="40334" y="33567"/>
                    <a:pt x="39720" y="34882"/>
                  </a:cubicBezTo>
                  <a:cubicBezTo>
                    <a:pt x="39632" y="34970"/>
                    <a:pt x="39632" y="35233"/>
                    <a:pt x="39544" y="35409"/>
                  </a:cubicBezTo>
                  <a:cubicBezTo>
                    <a:pt x="39194" y="36198"/>
                    <a:pt x="39018" y="36899"/>
                    <a:pt x="38668" y="37601"/>
                  </a:cubicBezTo>
                  <a:lnTo>
                    <a:pt x="38317" y="38653"/>
                  </a:lnTo>
                  <a:cubicBezTo>
                    <a:pt x="38229" y="38828"/>
                    <a:pt x="38229" y="39091"/>
                    <a:pt x="38142" y="39266"/>
                  </a:cubicBezTo>
                  <a:cubicBezTo>
                    <a:pt x="37966" y="39354"/>
                    <a:pt x="37966" y="39617"/>
                    <a:pt x="37879" y="39705"/>
                  </a:cubicBezTo>
                  <a:cubicBezTo>
                    <a:pt x="37879" y="39705"/>
                    <a:pt x="37791" y="39793"/>
                    <a:pt x="37791" y="39968"/>
                  </a:cubicBezTo>
                  <a:cubicBezTo>
                    <a:pt x="37528" y="39793"/>
                    <a:pt x="37265" y="39705"/>
                    <a:pt x="37002" y="39617"/>
                  </a:cubicBezTo>
                  <a:cubicBezTo>
                    <a:pt x="36563" y="39354"/>
                    <a:pt x="36037" y="39179"/>
                    <a:pt x="35599" y="38916"/>
                  </a:cubicBezTo>
                  <a:cubicBezTo>
                    <a:pt x="35073" y="38653"/>
                    <a:pt x="34459" y="38390"/>
                    <a:pt x="33933" y="38214"/>
                  </a:cubicBezTo>
                  <a:cubicBezTo>
                    <a:pt x="33407" y="37951"/>
                    <a:pt x="32968" y="37776"/>
                    <a:pt x="32442" y="37513"/>
                  </a:cubicBezTo>
                  <a:lnTo>
                    <a:pt x="30426" y="36548"/>
                  </a:lnTo>
                  <a:cubicBezTo>
                    <a:pt x="30075" y="36285"/>
                    <a:pt x="29812" y="36198"/>
                    <a:pt x="29461" y="36022"/>
                  </a:cubicBezTo>
                  <a:cubicBezTo>
                    <a:pt x="29111" y="35847"/>
                    <a:pt x="28760" y="35672"/>
                    <a:pt x="28497" y="35584"/>
                  </a:cubicBezTo>
                  <a:cubicBezTo>
                    <a:pt x="28058" y="35321"/>
                    <a:pt x="27708" y="35145"/>
                    <a:pt x="27269" y="34970"/>
                  </a:cubicBezTo>
                  <a:cubicBezTo>
                    <a:pt x="27182" y="34970"/>
                    <a:pt x="27182" y="34882"/>
                    <a:pt x="27006" y="34882"/>
                  </a:cubicBezTo>
                  <a:cubicBezTo>
                    <a:pt x="27006" y="34707"/>
                    <a:pt x="27182" y="34356"/>
                    <a:pt x="27182" y="34093"/>
                  </a:cubicBezTo>
                  <a:cubicBezTo>
                    <a:pt x="27182" y="33567"/>
                    <a:pt x="27269" y="33129"/>
                    <a:pt x="27269" y="32603"/>
                  </a:cubicBezTo>
                  <a:cubicBezTo>
                    <a:pt x="27269" y="31375"/>
                    <a:pt x="26919" y="30060"/>
                    <a:pt x="26305" y="29008"/>
                  </a:cubicBezTo>
                  <a:cubicBezTo>
                    <a:pt x="25954" y="28569"/>
                    <a:pt x="25603" y="27956"/>
                    <a:pt x="25253" y="27517"/>
                  </a:cubicBezTo>
                  <a:cubicBezTo>
                    <a:pt x="25077" y="27254"/>
                    <a:pt x="24814" y="26904"/>
                    <a:pt x="24551" y="26553"/>
                  </a:cubicBezTo>
                  <a:cubicBezTo>
                    <a:pt x="24200" y="26202"/>
                    <a:pt x="23850" y="26027"/>
                    <a:pt x="23499" y="25764"/>
                  </a:cubicBezTo>
                  <a:cubicBezTo>
                    <a:pt x="22973" y="25325"/>
                    <a:pt x="22447" y="25062"/>
                    <a:pt x="21745" y="24799"/>
                  </a:cubicBezTo>
                  <a:cubicBezTo>
                    <a:pt x="21658" y="24712"/>
                    <a:pt x="21658" y="24712"/>
                    <a:pt x="21570" y="24712"/>
                  </a:cubicBezTo>
                  <a:cubicBezTo>
                    <a:pt x="21307" y="24712"/>
                    <a:pt x="21132" y="24624"/>
                    <a:pt x="20869" y="24624"/>
                  </a:cubicBezTo>
                  <a:cubicBezTo>
                    <a:pt x="20606" y="24448"/>
                    <a:pt x="20167" y="24361"/>
                    <a:pt x="19729" y="24361"/>
                  </a:cubicBezTo>
                  <a:cubicBezTo>
                    <a:pt x="19641" y="24332"/>
                    <a:pt x="19544" y="24322"/>
                    <a:pt x="19443" y="24322"/>
                  </a:cubicBezTo>
                  <a:cubicBezTo>
                    <a:pt x="19242" y="24322"/>
                    <a:pt x="19027" y="24361"/>
                    <a:pt x="18852" y="24361"/>
                  </a:cubicBezTo>
                  <a:cubicBezTo>
                    <a:pt x="18238" y="24361"/>
                    <a:pt x="17800" y="24448"/>
                    <a:pt x="17361" y="24624"/>
                  </a:cubicBezTo>
                  <a:cubicBezTo>
                    <a:pt x="16923" y="24712"/>
                    <a:pt x="16660" y="24799"/>
                    <a:pt x="16222" y="25062"/>
                  </a:cubicBezTo>
                  <a:lnTo>
                    <a:pt x="15169" y="25676"/>
                  </a:lnTo>
                  <a:cubicBezTo>
                    <a:pt x="14643" y="26114"/>
                    <a:pt x="14117" y="26553"/>
                    <a:pt x="13679" y="26991"/>
                  </a:cubicBezTo>
                  <a:lnTo>
                    <a:pt x="13153" y="27517"/>
                  </a:lnTo>
                  <a:cubicBezTo>
                    <a:pt x="12890" y="27780"/>
                    <a:pt x="12802" y="27956"/>
                    <a:pt x="12539" y="28219"/>
                  </a:cubicBezTo>
                  <a:cubicBezTo>
                    <a:pt x="12364" y="28569"/>
                    <a:pt x="12101" y="28745"/>
                    <a:pt x="11925" y="29008"/>
                  </a:cubicBezTo>
                  <a:cubicBezTo>
                    <a:pt x="11399" y="28657"/>
                    <a:pt x="10785" y="28394"/>
                    <a:pt x="10259" y="28131"/>
                  </a:cubicBezTo>
                  <a:cubicBezTo>
                    <a:pt x="9470" y="27780"/>
                    <a:pt x="8769" y="27342"/>
                    <a:pt x="7980" y="26904"/>
                  </a:cubicBezTo>
                  <a:cubicBezTo>
                    <a:pt x="7103" y="26377"/>
                    <a:pt x="6226" y="25764"/>
                    <a:pt x="5262" y="25325"/>
                  </a:cubicBezTo>
                  <a:cubicBezTo>
                    <a:pt x="4823" y="25062"/>
                    <a:pt x="4209" y="24799"/>
                    <a:pt x="3771" y="24624"/>
                  </a:cubicBezTo>
                  <a:cubicBezTo>
                    <a:pt x="3420" y="24448"/>
                    <a:pt x="3245" y="24273"/>
                    <a:pt x="2894" y="24185"/>
                  </a:cubicBezTo>
                  <a:cubicBezTo>
                    <a:pt x="3245" y="23396"/>
                    <a:pt x="3596" y="22520"/>
                    <a:pt x="3946" y="21643"/>
                  </a:cubicBezTo>
                  <a:cubicBezTo>
                    <a:pt x="4209" y="20678"/>
                    <a:pt x="4648" y="19626"/>
                    <a:pt x="4998" y="18662"/>
                  </a:cubicBezTo>
                  <a:cubicBezTo>
                    <a:pt x="5174" y="18311"/>
                    <a:pt x="5437" y="18048"/>
                    <a:pt x="5525" y="17609"/>
                  </a:cubicBezTo>
                  <a:cubicBezTo>
                    <a:pt x="5525" y="17434"/>
                    <a:pt x="5612" y="17346"/>
                    <a:pt x="5612" y="17259"/>
                  </a:cubicBezTo>
                  <a:cubicBezTo>
                    <a:pt x="6752" y="17697"/>
                    <a:pt x="7717" y="18136"/>
                    <a:pt x="8769" y="18574"/>
                  </a:cubicBezTo>
                  <a:cubicBezTo>
                    <a:pt x="9207" y="18749"/>
                    <a:pt x="9733" y="18925"/>
                    <a:pt x="10172" y="19100"/>
                  </a:cubicBezTo>
                  <a:cubicBezTo>
                    <a:pt x="10610" y="19188"/>
                    <a:pt x="11048" y="19363"/>
                    <a:pt x="11487" y="19538"/>
                  </a:cubicBezTo>
                  <a:cubicBezTo>
                    <a:pt x="11662" y="19626"/>
                    <a:pt x="12013" y="19889"/>
                    <a:pt x="12364" y="19977"/>
                  </a:cubicBezTo>
                  <a:cubicBezTo>
                    <a:pt x="12802" y="20240"/>
                    <a:pt x="13240" y="20328"/>
                    <a:pt x="13679" y="20503"/>
                  </a:cubicBezTo>
                  <a:cubicBezTo>
                    <a:pt x="14380" y="20766"/>
                    <a:pt x="15169" y="20941"/>
                    <a:pt x="15959" y="21292"/>
                  </a:cubicBezTo>
                  <a:lnTo>
                    <a:pt x="17975" y="21993"/>
                  </a:lnTo>
                  <a:cubicBezTo>
                    <a:pt x="18589" y="22256"/>
                    <a:pt x="19290" y="22520"/>
                    <a:pt x="19904" y="22870"/>
                  </a:cubicBezTo>
                  <a:lnTo>
                    <a:pt x="20167" y="22870"/>
                  </a:lnTo>
                  <a:cubicBezTo>
                    <a:pt x="20518" y="23046"/>
                    <a:pt x="20956" y="23133"/>
                    <a:pt x="21482" y="23396"/>
                  </a:cubicBezTo>
                  <a:cubicBezTo>
                    <a:pt x="21658" y="23484"/>
                    <a:pt x="22008" y="23572"/>
                    <a:pt x="22184" y="23747"/>
                  </a:cubicBezTo>
                  <a:cubicBezTo>
                    <a:pt x="22535" y="23835"/>
                    <a:pt x="22710" y="23922"/>
                    <a:pt x="23061" y="24010"/>
                  </a:cubicBezTo>
                  <a:cubicBezTo>
                    <a:pt x="24200" y="24448"/>
                    <a:pt x="25253" y="24799"/>
                    <a:pt x="26392" y="25238"/>
                  </a:cubicBezTo>
                  <a:cubicBezTo>
                    <a:pt x="27357" y="25676"/>
                    <a:pt x="28497" y="26114"/>
                    <a:pt x="29549" y="26465"/>
                  </a:cubicBezTo>
                  <a:cubicBezTo>
                    <a:pt x="30250" y="26641"/>
                    <a:pt x="30776" y="26816"/>
                    <a:pt x="31390" y="26904"/>
                  </a:cubicBezTo>
                  <a:cubicBezTo>
                    <a:pt x="31886" y="26966"/>
                    <a:pt x="32426" y="27028"/>
                    <a:pt x="32917" y="27028"/>
                  </a:cubicBezTo>
                  <a:cubicBezTo>
                    <a:pt x="33120" y="27028"/>
                    <a:pt x="33315" y="27017"/>
                    <a:pt x="33495" y="26991"/>
                  </a:cubicBezTo>
                  <a:cubicBezTo>
                    <a:pt x="34196" y="26904"/>
                    <a:pt x="34810" y="26816"/>
                    <a:pt x="35511" y="26553"/>
                  </a:cubicBezTo>
                  <a:cubicBezTo>
                    <a:pt x="35950" y="26465"/>
                    <a:pt x="36213" y="26202"/>
                    <a:pt x="36563" y="26114"/>
                  </a:cubicBezTo>
                  <a:cubicBezTo>
                    <a:pt x="36914" y="26027"/>
                    <a:pt x="37089" y="25939"/>
                    <a:pt x="37440" y="25676"/>
                  </a:cubicBezTo>
                  <a:cubicBezTo>
                    <a:pt x="38142" y="25325"/>
                    <a:pt x="38580" y="24887"/>
                    <a:pt x="38843" y="24273"/>
                  </a:cubicBezTo>
                  <a:cubicBezTo>
                    <a:pt x="39018" y="24010"/>
                    <a:pt x="39018" y="23922"/>
                    <a:pt x="39106" y="23747"/>
                  </a:cubicBezTo>
                  <a:cubicBezTo>
                    <a:pt x="39194" y="23484"/>
                    <a:pt x="39194" y="23309"/>
                    <a:pt x="39194" y="23046"/>
                  </a:cubicBezTo>
                  <a:cubicBezTo>
                    <a:pt x="39281" y="22870"/>
                    <a:pt x="39194" y="22432"/>
                    <a:pt x="39194" y="22081"/>
                  </a:cubicBezTo>
                  <a:cubicBezTo>
                    <a:pt x="39106" y="21204"/>
                    <a:pt x="38668" y="20415"/>
                    <a:pt x="38142" y="19801"/>
                  </a:cubicBezTo>
                  <a:cubicBezTo>
                    <a:pt x="37879" y="19538"/>
                    <a:pt x="37703" y="19451"/>
                    <a:pt x="37440" y="19188"/>
                  </a:cubicBezTo>
                  <a:cubicBezTo>
                    <a:pt x="37089" y="19012"/>
                    <a:pt x="36826" y="18662"/>
                    <a:pt x="36476" y="18486"/>
                  </a:cubicBezTo>
                  <a:cubicBezTo>
                    <a:pt x="36037" y="18048"/>
                    <a:pt x="35511" y="17785"/>
                    <a:pt x="34897" y="17434"/>
                  </a:cubicBezTo>
                  <a:cubicBezTo>
                    <a:pt x="34371" y="17259"/>
                    <a:pt x="33845" y="16908"/>
                    <a:pt x="33319" y="16733"/>
                  </a:cubicBezTo>
                  <a:cubicBezTo>
                    <a:pt x="32968" y="16557"/>
                    <a:pt x="32530" y="16382"/>
                    <a:pt x="32179" y="16207"/>
                  </a:cubicBezTo>
                  <a:cubicBezTo>
                    <a:pt x="31741" y="16119"/>
                    <a:pt x="31390" y="16031"/>
                    <a:pt x="31127" y="15944"/>
                  </a:cubicBezTo>
                  <a:cubicBezTo>
                    <a:pt x="30426" y="15680"/>
                    <a:pt x="29812" y="15505"/>
                    <a:pt x="29198" y="15242"/>
                  </a:cubicBezTo>
                  <a:cubicBezTo>
                    <a:pt x="29143" y="15214"/>
                    <a:pt x="29079" y="15187"/>
                    <a:pt x="29011" y="15187"/>
                  </a:cubicBezTo>
                  <a:cubicBezTo>
                    <a:pt x="28865" y="15187"/>
                    <a:pt x="28704" y="15316"/>
                    <a:pt x="28584" y="15856"/>
                  </a:cubicBezTo>
                  <a:cubicBezTo>
                    <a:pt x="28146" y="15593"/>
                    <a:pt x="27620" y="15505"/>
                    <a:pt x="27182" y="15242"/>
                  </a:cubicBezTo>
                  <a:cubicBezTo>
                    <a:pt x="26831" y="15154"/>
                    <a:pt x="26568" y="15067"/>
                    <a:pt x="26392" y="14979"/>
                  </a:cubicBezTo>
                  <a:cubicBezTo>
                    <a:pt x="25691" y="14628"/>
                    <a:pt x="24990" y="14541"/>
                    <a:pt x="24288" y="14190"/>
                  </a:cubicBezTo>
                  <a:cubicBezTo>
                    <a:pt x="24200" y="14190"/>
                    <a:pt x="24200" y="14102"/>
                    <a:pt x="24113" y="14102"/>
                  </a:cubicBezTo>
                  <a:cubicBezTo>
                    <a:pt x="23762" y="13839"/>
                    <a:pt x="23324" y="13664"/>
                    <a:pt x="22885" y="13401"/>
                  </a:cubicBezTo>
                  <a:cubicBezTo>
                    <a:pt x="22359" y="13050"/>
                    <a:pt x="21658" y="12787"/>
                    <a:pt x="21044" y="12524"/>
                  </a:cubicBezTo>
                  <a:cubicBezTo>
                    <a:pt x="20693" y="12349"/>
                    <a:pt x="20255" y="12086"/>
                    <a:pt x="19816" y="11998"/>
                  </a:cubicBezTo>
                  <a:cubicBezTo>
                    <a:pt x="19378" y="11910"/>
                    <a:pt x="19027" y="11647"/>
                    <a:pt x="18589" y="11559"/>
                  </a:cubicBezTo>
                  <a:cubicBezTo>
                    <a:pt x="17712" y="11209"/>
                    <a:pt x="16923" y="10770"/>
                    <a:pt x="16046" y="10420"/>
                  </a:cubicBezTo>
                  <a:cubicBezTo>
                    <a:pt x="14731" y="9894"/>
                    <a:pt x="13328" y="9455"/>
                    <a:pt x="12013" y="8929"/>
                  </a:cubicBezTo>
                  <a:cubicBezTo>
                    <a:pt x="11487" y="8666"/>
                    <a:pt x="10785" y="8491"/>
                    <a:pt x="10259" y="8228"/>
                  </a:cubicBezTo>
                  <a:cubicBezTo>
                    <a:pt x="10172" y="8140"/>
                    <a:pt x="9909" y="8140"/>
                    <a:pt x="9821" y="8052"/>
                  </a:cubicBezTo>
                  <a:cubicBezTo>
                    <a:pt x="9909" y="7789"/>
                    <a:pt x="9909" y="7702"/>
                    <a:pt x="10084" y="7526"/>
                  </a:cubicBezTo>
                  <a:cubicBezTo>
                    <a:pt x="10610" y="6299"/>
                    <a:pt x="11136" y="5159"/>
                    <a:pt x="11574" y="4019"/>
                  </a:cubicBezTo>
                  <a:lnTo>
                    <a:pt x="11574" y="3844"/>
                  </a:lnTo>
                  <a:cubicBezTo>
                    <a:pt x="11838" y="3668"/>
                    <a:pt x="11925" y="3318"/>
                    <a:pt x="12013" y="3142"/>
                  </a:cubicBezTo>
                  <a:lnTo>
                    <a:pt x="12101" y="2967"/>
                  </a:lnTo>
                  <a:close/>
                  <a:moveTo>
                    <a:pt x="11315" y="1"/>
                  </a:moveTo>
                  <a:cubicBezTo>
                    <a:pt x="11062" y="1"/>
                    <a:pt x="10858" y="125"/>
                    <a:pt x="10610" y="249"/>
                  </a:cubicBezTo>
                  <a:cubicBezTo>
                    <a:pt x="10522" y="249"/>
                    <a:pt x="10347" y="336"/>
                    <a:pt x="10259" y="512"/>
                  </a:cubicBezTo>
                  <a:cubicBezTo>
                    <a:pt x="10084" y="775"/>
                    <a:pt x="9821" y="1213"/>
                    <a:pt x="9646" y="1564"/>
                  </a:cubicBezTo>
                  <a:cubicBezTo>
                    <a:pt x="9382" y="1915"/>
                    <a:pt x="9295" y="2353"/>
                    <a:pt x="9032" y="2791"/>
                  </a:cubicBezTo>
                  <a:cubicBezTo>
                    <a:pt x="8856" y="3230"/>
                    <a:pt x="8769" y="3668"/>
                    <a:pt x="8506" y="4107"/>
                  </a:cubicBezTo>
                  <a:cubicBezTo>
                    <a:pt x="8155" y="4983"/>
                    <a:pt x="7717" y="5860"/>
                    <a:pt x="7278" y="6825"/>
                  </a:cubicBezTo>
                  <a:lnTo>
                    <a:pt x="6321" y="9086"/>
                  </a:lnTo>
                  <a:lnTo>
                    <a:pt x="6321" y="9086"/>
                  </a:lnTo>
                  <a:cubicBezTo>
                    <a:pt x="6134" y="9599"/>
                    <a:pt x="5852" y="10064"/>
                    <a:pt x="5700" y="10595"/>
                  </a:cubicBezTo>
                  <a:cubicBezTo>
                    <a:pt x="5437" y="11209"/>
                    <a:pt x="5086" y="11910"/>
                    <a:pt x="4911" y="12524"/>
                  </a:cubicBezTo>
                  <a:cubicBezTo>
                    <a:pt x="4472" y="13752"/>
                    <a:pt x="4034" y="14979"/>
                    <a:pt x="3508" y="16119"/>
                  </a:cubicBezTo>
                  <a:cubicBezTo>
                    <a:pt x="3333" y="16470"/>
                    <a:pt x="3157" y="16820"/>
                    <a:pt x="3070" y="17171"/>
                  </a:cubicBezTo>
                  <a:cubicBezTo>
                    <a:pt x="2719" y="17697"/>
                    <a:pt x="2456" y="18223"/>
                    <a:pt x="2280" y="18925"/>
                  </a:cubicBezTo>
                  <a:cubicBezTo>
                    <a:pt x="2017" y="19451"/>
                    <a:pt x="1842" y="20064"/>
                    <a:pt x="1579" y="20678"/>
                  </a:cubicBezTo>
                  <a:cubicBezTo>
                    <a:pt x="1141" y="21818"/>
                    <a:pt x="614" y="23046"/>
                    <a:pt x="176" y="24273"/>
                  </a:cubicBezTo>
                  <a:lnTo>
                    <a:pt x="176" y="24799"/>
                  </a:lnTo>
                  <a:cubicBezTo>
                    <a:pt x="1" y="25325"/>
                    <a:pt x="176" y="25939"/>
                    <a:pt x="702" y="26202"/>
                  </a:cubicBezTo>
                  <a:cubicBezTo>
                    <a:pt x="1491" y="26641"/>
                    <a:pt x="2280" y="26991"/>
                    <a:pt x="3070" y="27430"/>
                  </a:cubicBezTo>
                  <a:cubicBezTo>
                    <a:pt x="3596" y="27780"/>
                    <a:pt x="4209" y="27956"/>
                    <a:pt x="4823" y="28306"/>
                  </a:cubicBezTo>
                  <a:cubicBezTo>
                    <a:pt x="5437" y="28657"/>
                    <a:pt x="6138" y="29096"/>
                    <a:pt x="6664" y="29446"/>
                  </a:cubicBezTo>
                  <a:cubicBezTo>
                    <a:pt x="7190" y="29709"/>
                    <a:pt x="7717" y="29972"/>
                    <a:pt x="8330" y="30323"/>
                  </a:cubicBezTo>
                  <a:cubicBezTo>
                    <a:pt x="8769" y="30586"/>
                    <a:pt x="9295" y="30849"/>
                    <a:pt x="9733" y="31025"/>
                  </a:cubicBezTo>
                  <a:cubicBezTo>
                    <a:pt x="10172" y="31288"/>
                    <a:pt x="10698" y="31463"/>
                    <a:pt x="11136" y="31726"/>
                  </a:cubicBezTo>
                  <a:cubicBezTo>
                    <a:pt x="11502" y="31848"/>
                    <a:pt x="11911" y="32013"/>
                    <a:pt x="12303" y="32013"/>
                  </a:cubicBezTo>
                  <a:cubicBezTo>
                    <a:pt x="12474" y="32013"/>
                    <a:pt x="12642" y="31981"/>
                    <a:pt x="12802" y="31901"/>
                  </a:cubicBezTo>
                  <a:cubicBezTo>
                    <a:pt x="12977" y="31814"/>
                    <a:pt x="13153" y="31726"/>
                    <a:pt x="13328" y="31638"/>
                  </a:cubicBezTo>
                  <a:cubicBezTo>
                    <a:pt x="13591" y="31463"/>
                    <a:pt x="13679" y="31288"/>
                    <a:pt x="13854" y="31200"/>
                  </a:cubicBezTo>
                  <a:cubicBezTo>
                    <a:pt x="14205" y="30849"/>
                    <a:pt x="14556" y="30498"/>
                    <a:pt x="14906" y="30060"/>
                  </a:cubicBezTo>
                  <a:cubicBezTo>
                    <a:pt x="15432" y="29446"/>
                    <a:pt x="15959" y="28833"/>
                    <a:pt x="16660" y="28306"/>
                  </a:cubicBezTo>
                  <a:cubicBezTo>
                    <a:pt x="17098" y="27956"/>
                    <a:pt x="17537" y="27693"/>
                    <a:pt x="18063" y="27430"/>
                  </a:cubicBezTo>
                  <a:cubicBezTo>
                    <a:pt x="18238" y="27342"/>
                    <a:pt x="18589" y="27254"/>
                    <a:pt x="18940" y="27254"/>
                  </a:cubicBezTo>
                  <a:lnTo>
                    <a:pt x="20167" y="27254"/>
                  </a:lnTo>
                  <a:cubicBezTo>
                    <a:pt x="20606" y="27342"/>
                    <a:pt x="20869" y="27430"/>
                    <a:pt x="21307" y="27517"/>
                  </a:cubicBezTo>
                  <a:cubicBezTo>
                    <a:pt x="21745" y="27780"/>
                    <a:pt x="22184" y="27956"/>
                    <a:pt x="22535" y="28306"/>
                  </a:cubicBezTo>
                  <a:cubicBezTo>
                    <a:pt x="22798" y="28394"/>
                    <a:pt x="22885" y="28657"/>
                    <a:pt x="23061" y="28833"/>
                  </a:cubicBezTo>
                  <a:cubicBezTo>
                    <a:pt x="23499" y="29534"/>
                    <a:pt x="24113" y="30323"/>
                    <a:pt x="24376" y="31025"/>
                  </a:cubicBezTo>
                  <a:cubicBezTo>
                    <a:pt x="24639" y="31375"/>
                    <a:pt x="24639" y="31814"/>
                    <a:pt x="24727" y="32164"/>
                  </a:cubicBezTo>
                  <a:lnTo>
                    <a:pt x="24727" y="32953"/>
                  </a:lnTo>
                  <a:lnTo>
                    <a:pt x="24727" y="33567"/>
                  </a:lnTo>
                  <a:cubicBezTo>
                    <a:pt x="24727" y="33830"/>
                    <a:pt x="24639" y="34006"/>
                    <a:pt x="24639" y="34269"/>
                  </a:cubicBezTo>
                  <a:cubicBezTo>
                    <a:pt x="24639" y="34444"/>
                    <a:pt x="24551" y="34707"/>
                    <a:pt x="24551" y="34882"/>
                  </a:cubicBezTo>
                  <a:cubicBezTo>
                    <a:pt x="24376" y="35058"/>
                    <a:pt x="24551" y="35321"/>
                    <a:pt x="24551" y="35584"/>
                  </a:cubicBezTo>
                  <a:cubicBezTo>
                    <a:pt x="24639" y="36198"/>
                    <a:pt x="25077" y="36636"/>
                    <a:pt x="25603" y="36987"/>
                  </a:cubicBezTo>
                  <a:cubicBezTo>
                    <a:pt x="25691" y="37074"/>
                    <a:pt x="25954" y="37074"/>
                    <a:pt x="26129" y="37162"/>
                  </a:cubicBezTo>
                  <a:cubicBezTo>
                    <a:pt x="26480" y="37337"/>
                    <a:pt x="26743" y="37425"/>
                    <a:pt x="26919" y="37513"/>
                  </a:cubicBezTo>
                  <a:cubicBezTo>
                    <a:pt x="27182" y="37513"/>
                    <a:pt x="27269" y="37601"/>
                    <a:pt x="27445" y="37776"/>
                  </a:cubicBezTo>
                  <a:cubicBezTo>
                    <a:pt x="27883" y="37951"/>
                    <a:pt x="28321" y="38214"/>
                    <a:pt x="28935" y="38477"/>
                  </a:cubicBezTo>
                  <a:lnTo>
                    <a:pt x="30250" y="39179"/>
                  </a:lnTo>
                  <a:cubicBezTo>
                    <a:pt x="31303" y="39705"/>
                    <a:pt x="32442" y="40143"/>
                    <a:pt x="33495" y="40582"/>
                  </a:cubicBezTo>
                  <a:cubicBezTo>
                    <a:pt x="33845" y="40845"/>
                    <a:pt x="34284" y="40932"/>
                    <a:pt x="34722" y="41108"/>
                  </a:cubicBezTo>
                  <a:cubicBezTo>
                    <a:pt x="35160" y="41371"/>
                    <a:pt x="35687" y="41546"/>
                    <a:pt x="36125" y="41809"/>
                  </a:cubicBezTo>
                  <a:cubicBezTo>
                    <a:pt x="36563" y="41985"/>
                    <a:pt x="37002" y="42160"/>
                    <a:pt x="37440" y="42335"/>
                  </a:cubicBezTo>
                  <a:lnTo>
                    <a:pt x="37528" y="42335"/>
                  </a:lnTo>
                  <a:cubicBezTo>
                    <a:pt x="37528" y="42423"/>
                    <a:pt x="37703" y="42423"/>
                    <a:pt x="37703" y="42423"/>
                  </a:cubicBezTo>
                  <a:cubicBezTo>
                    <a:pt x="37896" y="42551"/>
                    <a:pt x="38135" y="42633"/>
                    <a:pt x="38387" y="42633"/>
                  </a:cubicBezTo>
                  <a:cubicBezTo>
                    <a:pt x="38480" y="42633"/>
                    <a:pt x="38574" y="42622"/>
                    <a:pt x="38668" y="42598"/>
                  </a:cubicBezTo>
                  <a:cubicBezTo>
                    <a:pt x="39018" y="42598"/>
                    <a:pt x="39194" y="42335"/>
                    <a:pt x="39457" y="41985"/>
                  </a:cubicBezTo>
                  <a:cubicBezTo>
                    <a:pt x="39544" y="41897"/>
                    <a:pt x="39632" y="41722"/>
                    <a:pt x="39720" y="41546"/>
                  </a:cubicBezTo>
                  <a:cubicBezTo>
                    <a:pt x="39895" y="41546"/>
                    <a:pt x="39895" y="41458"/>
                    <a:pt x="39895" y="41458"/>
                  </a:cubicBezTo>
                  <a:cubicBezTo>
                    <a:pt x="39983" y="41283"/>
                    <a:pt x="39983" y="41108"/>
                    <a:pt x="40071" y="40932"/>
                  </a:cubicBezTo>
                  <a:cubicBezTo>
                    <a:pt x="40158" y="40845"/>
                    <a:pt x="40158" y="40845"/>
                    <a:pt x="40158" y="40669"/>
                  </a:cubicBezTo>
                  <a:cubicBezTo>
                    <a:pt x="40334" y="40494"/>
                    <a:pt x="40421" y="40143"/>
                    <a:pt x="40509" y="39968"/>
                  </a:cubicBezTo>
                  <a:lnTo>
                    <a:pt x="40860" y="38916"/>
                  </a:lnTo>
                  <a:cubicBezTo>
                    <a:pt x="40947" y="38477"/>
                    <a:pt x="41210" y="38214"/>
                    <a:pt x="41298" y="37776"/>
                  </a:cubicBezTo>
                  <a:cubicBezTo>
                    <a:pt x="41473" y="37337"/>
                    <a:pt x="41649" y="36899"/>
                    <a:pt x="41824" y="36461"/>
                  </a:cubicBezTo>
                  <a:cubicBezTo>
                    <a:pt x="41912" y="36285"/>
                    <a:pt x="41912" y="36110"/>
                    <a:pt x="42087" y="36022"/>
                  </a:cubicBezTo>
                  <a:cubicBezTo>
                    <a:pt x="42263" y="35321"/>
                    <a:pt x="42613" y="34795"/>
                    <a:pt x="42789" y="34093"/>
                  </a:cubicBezTo>
                  <a:cubicBezTo>
                    <a:pt x="43052" y="33480"/>
                    <a:pt x="43227" y="32690"/>
                    <a:pt x="43578" y="32077"/>
                  </a:cubicBezTo>
                  <a:lnTo>
                    <a:pt x="43578" y="32077"/>
                  </a:lnTo>
                  <a:cubicBezTo>
                    <a:pt x="43578" y="32164"/>
                    <a:pt x="43490" y="32252"/>
                    <a:pt x="43490" y="32340"/>
                  </a:cubicBezTo>
                  <a:cubicBezTo>
                    <a:pt x="44104" y="31025"/>
                    <a:pt x="44718" y="29622"/>
                    <a:pt x="45244" y="28219"/>
                  </a:cubicBezTo>
                  <a:cubicBezTo>
                    <a:pt x="45594" y="27430"/>
                    <a:pt x="45770" y="26816"/>
                    <a:pt x="46121" y="26027"/>
                  </a:cubicBezTo>
                  <a:cubicBezTo>
                    <a:pt x="46296" y="25325"/>
                    <a:pt x="46559" y="24624"/>
                    <a:pt x="46910" y="23922"/>
                  </a:cubicBezTo>
                  <a:cubicBezTo>
                    <a:pt x="47085" y="23484"/>
                    <a:pt x="47173" y="23046"/>
                    <a:pt x="47436" y="22607"/>
                  </a:cubicBezTo>
                  <a:cubicBezTo>
                    <a:pt x="47611" y="22169"/>
                    <a:pt x="47786" y="21818"/>
                    <a:pt x="47874" y="21380"/>
                  </a:cubicBezTo>
                  <a:cubicBezTo>
                    <a:pt x="48225" y="20678"/>
                    <a:pt x="48488" y="19801"/>
                    <a:pt x="48839" y="19012"/>
                  </a:cubicBezTo>
                  <a:cubicBezTo>
                    <a:pt x="48926" y="18662"/>
                    <a:pt x="49102" y="18223"/>
                    <a:pt x="49189" y="17872"/>
                  </a:cubicBezTo>
                  <a:cubicBezTo>
                    <a:pt x="49277" y="17785"/>
                    <a:pt x="49277" y="17697"/>
                    <a:pt x="49277" y="17434"/>
                  </a:cubicBezTo>
                  <a:lnTo>
                    <a:pt x="49277" y="16820"/>
                  </a:lnTo>
                  <a:cubicBezTo>
                    <a:pt x="49189" y="16382"/>
                    <a:pt x="48926" y="15944"/>
                    <a:pt x="48663" y="15680"/>
                  </a:cubicBezTo>
                  <a:lnTo>
                    <a:pt x="46997" y="14365"/>
                  </a:lnTo>
                  <a:lnTo>
                    <a:pt x="44718" y="12436"/>
                  </a:lnTo>
                  <a:cubicBezTo>
                    <a:pt x="44367" y="12086"/>
                    <a:pt x="44016" y="11910"/>
                    <a:pt x="43665" y="11647"/>
                  </a:cubicBezTo>
                  <a:cubicBezTo>
                    <a:pt x="43402" y="11472"/>
                    <a:pt x="42964" y="11121"/>
                    <a:pt x="42526" y="10858"/>
                  </a:cubicBezTo>
                  <a:cubicBezTo>
                    <a:pt x="42175" y="10683"/>
                    <a:pt x="41737" y="10332"/>
                    <a:pt x="41386" y="10157"/>
                  </a:cubicBezTo>
                  <a:lnTo>
                    <a:pt x="40421" y="9455"/>
                  </a:lnTo>
                  <a:cubicBezTo>
                    <a:pt x="40071" y="9367"/>
                    <a:pt x="39895" y="9104"/>
                    <a:pt x="39544" y="9017"/>
                  </a:cubicBezTo>
                  <a:cubicBezTo>
                    <a:pt x="39018" y="8841"/>
                    <a:pt x="38580" y="8578"/>
                    <a:pt x="37966" y="8403"/>
                  </a:cubicBezTo>
                  <a:cubicBezTo>
                    <a:pt x="37879" y="8403"/>
                    <a:pt x="37791" y="8228"/>
                    <a:pt x="37703" y="8228"/>
                  </a:cubicBezTo>
                  <a:lnTo>
                    <a:pt x="37002" y="8228"/>
                  </a:lnTo>
                  <a:cubicBezTo>
                    <a:pt x="36914" y="8228"/>
                    <a:pt x="36826" y="8403"/>
                    <a:pt x="36651" y="8403"/>
                  </a:cubicBezTo>
                  <a:cubicBezTo>
                    <a:pt x="36388" y="8403"/>
                    <a:pt x="36037" y="8578"/>
                    <a:pt x="35774" y="8929"/>
                  </a:cubicBezTo>
                  <a:cubicBezTo>
                    <a:pt x="35687" y="9017"/>
                    <a:pt x="35599" y="9280"/>
                    <a:pt x="35511" y="9367"/>
                  </a:cubicBezTo>
                  <a:cubicBezTo>
                    <a:pt x="35160" y="9806"/>
                    <a:pt x="34722" y="10244"/>
                    <a:pt x="34284" y="10595"/>
                  </a:cubicBezTo>
                  <a:cubicBezTo>
                    <a:pt x="33758" y="10858"/>
                    <a:pt x="33144" y="11209"/>
                    <a:pt x="32618" y="11472"/>
                  </a:cubicBezTo>
                  <a:cubicBezTo>
                    <a:pt x="32004" y="11647"/>
                    <a:pt x="31390" y="11735"/>
                    <a:pt x="30776" y="11910"/>
                  </a:cubicBezTo>
                  <a:lnTo>
                    <a:pt x="29987" y="11910"/>
                  </a:lnTo>
                  <a:cubicBezTo>
                    <a:pt x="29637" y="11910"/>
                    <a:pt x="29374" y="11735"/>
                    <a:pt x="29023" y="11647"/>
                  </a:cubicBezTo>
                  <a:cubicBezTo>
                    <a:pt x="28584" y="11559"/>
                    <a:pt x="28234" y="11472"/>
                    <a:pt x="27883" y="11296"/>
                  </a:cubicBezTo>
                  <a:cubicBezTo>
                    <a:pt x="27445" y="11209"/>
                    <a:pt x="27182" y="11033"/>
                    <a:pt x="26831" y="10770"/>
                  </a:cubicBezTo>
                  <a:cubicBezTo>
                    <a:pt x="26568" y="10683"/>
                    <a:pt x="26392" y="10420"/>
                    <a:pt x="26305" y="10244"/>
                  </a:cubicBezTo>
                  <a:cubicBezTo>
                    <a:pt x="25866" y="9718"/>
                    <a:pt x="25516" y="9017"/>
                    <a:pt x="25253" y="8403"/>
                  </a:cubicBezTo>
                  <a:cubicBezTo>
                    <a:pt x="25077" y="7789"/>
                    <a:pt x="24814" y="7175"/>
                    <a:pt x="24727" y="6474"/>
                  </a:cubicBezTo>
                  <a:cubicBezTo>
                    <a:pt x="24727" y="6036"/>
                    <a:pt x="24639" y="5597"/>
                    <a:pt x="24376" y="5334"/>
                  </a:cubicBezTo>
                  <a:lnTo>
                    <a:pt x="24113" y="4983"/>
                  </a:lnTo>
                  <a:cubicBezTo>
                    <a:pt x="23850" y="4720"/>
                    <a:pt x="23762" y="4633"/>
                    <a:pt x="23411" y="4545"/>
                  </a:cubicBezTo>
                  <a:cubicBezTo>
                    <a:pt x="23411" y="4545"/>
                    <a:pt x="23324" y="4457"/>
                    <a:pt x="23236" y="4457"/>
                  </a:cubicBezTo>
                  <a:cubicBezTo>
                    <a:pt x="22885" y="4282"/>
                    <a:pt x="22535" y="4107"/>
                    <a:pt x="22184" y="4019"/>
                  </a:cubicBezTo>
                  <a:lnTo>
                    <a:pt x="21219" y="3668"/>
                  </a:lnTo>
                  <a:cubicBezTo>
                    <a:pt x="20869" y="3581"/>
                    <a:pt x="20693" y="3405"/>
                    <a:pt x="20343" y="3318"/>
                  </a:cubicBezTo>
                  <a:cubicBezTo>
                    <a:pt x="20167" y="3230"/>
                    <a:pt x="19816" y="3230"/>
                    <a:pt x="19553" y="3142"/>
                  </a:cubicBezTo>
                  <a:cubicBezTo>
                    <a:pt x="19290" y="2967"/>
                    <a:pt x="18852" y="2791"/>
                    <a:pt x="18501" y="2528"/>
                  </a:cubicBezTo>
                  <a:cubicBezTo>
                    <a:pt x="18063" y="2353"/>
                    <a:pt x="17624" y="2265"/>
                    <a:pt x="17186" y="2002"/>
                  </a:cubicBezTo>
                  <a:cubicBezTo>
                    <a:pt x="16660" y="1827"/>
                    <a:pt x="16046" y="1476"/>
                    <a:pt x="15520" y="1126"/>
                  </a:cubicBezTo>
                  <a:cubicBezTo>
                    <a:pt x="15169" y="1038"/>
                    <a:pt x="14731" y="775"/>
                    <a:pt x="14468" y="687"/>
                  </a:cubicBezTo>
                  <a:cubicBezTo>
                    <a:pt x="14117" y="599"/>
                    <a:pt x="13766" y="512"/>
                    <a:pt x="13416" y="512"/>
                  </a:cubicBezTo>
                  <a:cubicBezTo>
                    <a:pt x="13153" y="336"/>
                    <a:pt x="12714" y="249"/>
                    <a:pt x="12364" y="161"/>
                  </a:cubicBezTo>
                  <a:cubicBezTo>
                    <a:pt x="12101" y="161"/>
                    <a:pt x="11925" y="73"/>
                    <a:pt x="11662" y="73"/>
                  </a:cubicBezTo>
                  <a:cubicBezTo>
                    <a:pt x="11534" y="22"/>
                    <a:pt x="11420" y="1"/>
                    <a:pt x="11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 name="Google Shape;706;p40"/>
            <p:cNvSpPr/>
            <p:nvPr/>
          </p:nvSpPr>
          <p:spPr>
            <a:xfrm>
              <a:off x="6176250" y="3979425"/>
              <a:ext cx="74550" cy="64650"/>
            </a:xfrm>
            <a:custGeom>
              <a:avLst/>
              <a:gdLst/>
              <a:ahLst/>
              <a:cxnLst/>
              <a:rect l="l" t="t" r="r" b="b"/>
              <a:pathLst>
                <a:path w="2982" h="2586" extrusionOk="0">
                  <a:moveTo>
                    <a:pt x="1384" y="1"/>
                  </a:moveTo>
                  <a:cubicBezTo>
                    <a:pt x="1211" y="1"/>
                    <a:pt x="1038" y="34"/>
                    <a:pt x="878" y="102"/>
                  </a:cubicBezTo>
                  <a:cubicBezTo>
                    <a:pt x="176" y="453"/>
                    <a:pt x="1" y="1242"/>
                    <a:pt x="352" y="1856"/>
                  </a:cubicBezTo>
                  <a:cubicBezTo>
                    <a:pt x="538" y="2353"/>
                    <a:pt x="988" y="2586"/>
                    <a:pt x="1485" y="2586"/>
                  </a:cubicBezTo>
                  <a:cubicBezTo>
                    <a:pt x="1689" y="2586"/>
                    <a:pt x="1901" y="2547"/>
                    <a:pt x="2105" y="2470"/>
                  </a:cubicBezTo>
                  <a:cubicBezTo>
                    <a:pt x="2719" y="2119"/>
                    <a:pt x="2982" y="1330"/>
                    <a:pt x="2631" y="716"/>
                  </a:cubicBezTo>
                  <a:cubicBezTo>
                    <a:pt x="2372" y="263"/>
                    <a:pt x="1874" y="1"/>
                    <a:pt x="1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 name="CuadroTexto 2">
            <a:extLst>
              <a:ext uri="{FF2B5EF4-FFF2-40B4-BE49-F238E27FC236}">
                <a16:creationId xmlns:a16="http://schemas.microsoft.com/office/drawing/2014/main" id="{37823F5C-CE7D-4082-91F8-5FD14BE07374}"/>
              </a:ext>
            </a:extLst>
          </p:cNvPr>
          <p:cNvSpPr txBox="1"/>
          <p:nvPr/>
        </p:nvSpPr>
        <p:spPr>
          <a:xfrm>
            <a:off x="3343666" y="603681"/>
            <a:ext cx="4625162" cy="36933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MX" sz="1800" dirty="0">
                <a:solidFill>
                  <a:schemeClr val="bg2"/>
                </a:solidFill>
                <a:latin typeface="Ink Free" panose="03080402000500000000" pitchFamily="66" charset="0"/>
              </a:rPr>
              <a:t>La experiencia, por su parte, está en contra de esta teoría: </a:t>
            </a:r>
          </a:p>
          <a:p>
            <a:pPr marL="342900" indent="-342900" algn="just">
              <a:buClr>
                <a:schemeClr val="bg2"/>
              </a:buClr>
              <a:buFont typeface="Arial" panose="020B0604020202020204" pitchFamily="34" charset="0"/>
              <a:buChar char="•"/>
            </a:pPr>
            <a:r>
              <a:rPr lang="es-MX" sz="1800" dirty="0">
                <a:solidFill>
                  <a:schemeClr val="bg2"/>
                </a:solidFill>
                <a:latin typeface="Ink Free" panose="03080402000500000000" pitchFamily="66" charset="0"/>
              </a:rPr>
              <a:t>a) los niños hablan solos, aunque no les escuche nadie ni les premie o castigue. </a:t>
            </a:r>
          </a:p>
          <a:p>
            <a:pPr marL="342900" indent="-342900" algn="just">
              <a:buClr>
                <a:schemeClr val="bg2"/>
              </a:buClr>
              <a:buFont typeface="Arial" panose="020B0604020202020204" pitchFamily="34" charset="0"/>
              <a:buChar char="•"/>
            </a:pPr>
            <a:r>
              <a:rPr lang="es-MX" sz="1800" dirty="0">
                <a:solidFill>
                  <a:schemeClr val="bg2"/>
                </a:solidFill>
                <a:latin typeface="Ink Free" panose="03080402000500000000" pitchFamily="66" charset="0"/>
              </a:rPr>
              <a:t>b) hay sectores grandes de la población en los que los padres se desentienden del habla de los niños, es decir, no los aprueban ni los reprenden por el hecho de que hablen bien o mal, y sin embargo esos niños aprenden a hablar correctamente lo mismo que los otros.</a:t>
            </a:r>
          </a:p>
          <a:p>
            <a:pPr marL="342900" indent="-342900" algn="just">
              <a:buClr>
                <a:schemeClr val="bg2"/>
              </a:buClr>
              <a:buFont typeface="Arial" panose="020B0604020202020204" pitchFamily="34" charset="0"/>
              <a:buChar char="•"/>
            </a:pPr>
            <a:r>
              <a:rPr lang="es-MX" sz="1800" dirty="0">
                <a:solidFill>
                  <a:schemeClr val="bg2"/>
                </a:solidFill>
                <a:latin typeface="Ink Free" panose="03080402000500000000" pitchFamily="66" charset="0"/>
              </a:rPr>
              <a:t>c) el refuerzo a veces se produce en sentido contrario: se aprueban los errores.</a:t>
            </a:r>
          </a:p>
        </p:txBody>
      </p:sp>
      <p:pic>
        <p:nvPicPr>
          <p:cNvPr id="11266" name="Picture 2">
            <a:extLst>
              <a:ext uri="{FF2B5EF4-FFF2-40B4-BE49-F238E27FC236}">
                <a16:creationId xmlns:a16="http://schemas.microsoft.com/office/drawing/2014/main" id="{DE4C95FA-F145-456F-A55F-506533326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172" y="473147"/>
            <a:ext cx="1989785" cy="41972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02BDBB-232F-4CA6-A3FA-B6BC750383D5}"/>
              </a:ext>
            </a:extLst>
          </p:cNvPr>
          <p:cNvSpPr>
            <a:spLocks noGrp="1"/>
          </p:cNvSpPr>
          <p:nvPr>
            <p:ph type="title"/>
          </p:nvPr>
        </p:nvSpPr>
        <p:spPr/>
        <p:txBody>
          <a:bodyPr>
            <a:normAutofit fontScale="90000"/>
          </a:bodyPr>
          <a:lstStyle/>
          <a:p>
            <a:r>
              <a:rPr lang="es-MX" dirty="0"/>
              <a:t>El aprendizaje seriado</a:t>
            </a:r>
          </a:p>
        </p:txBody>
      </p:sp>
      <p:sp>
        <p:nvSpPr>
          <p:cNvPr id="3" name="Marcador de texto 2">
            <a:extLst>
              <a:ext uri="{FF2B5EF4-FFF2-40B4-BE49-F238E27FC236}">
                <a16:creationId xmlns:a16="http://schemas.microsoft.com/office/drawing/2014/main" id="{D21534ED-22C8-4951-917D-E8EE0DD13799}"/>
              </a:ext>
            </a:extLst>
          </p:cNvPr>
          <p:cNvSpPr>
            <a:spLocks noGrp="1"/>
          </p:cNvSpPr>
          <p:nvPr>
            <p:ph type="body" idx="1"/>
          </p:nvPr>
        </p:nvSpPr>
        <p:spPr>
          <a:xfrm>
            <a:off x="1584251" y="1283159"/>
            <a:ext cx="6984949" cy="3416400"/>
          </a:xfrm>
        </p:spPr>
        <p:txBody>
          <a:bodyPr>
            <a:normAutofit/>
          </a:bodyPr>
          <a:lstStyle/>
          <a:p>
            <a:pPr marL="152400" indent="0" algn="just">
              <a:buNone/>
            </a:pPr>
            <a:r>
              <a:rPr lang="es-MX" sz="1600" dirty="0"/>
              <a:t>Esta teoría hace referencia al aprendizaje en virtud de cadenas de </a:t>
            </a:r>
            <a:r>
              <a:rPr lang="es-MX" sz="1600" dirty="0" err="1"/>
              <a:t>estímulorespuesta</a:t>
            </a:r>
            <a:r>
              <a:rPr lang="es-MX" sz="1600" dirty="0"/>
              <a:t>, tomando postura en favor del 'aprendizaje asociacionista' sobre el esquema E-R o del 'aprendizaje mediacional' sobre el esquema E-O-R. Sin embargo entienden que esta vinculación entre estímulos y respuestas puede producirse en virtud de un doble proceso: el aprendizaje instrumental u operante, que es el que acabamos de analizar, y el aprendizaje serial: </a:t>
            </a:r>
          </a:p>
        </p:txBody>
      </p:sp>
      <p:sp>
        <p:nvSpPr>
          <p:cNvPr id="4" name="CuadroTexto 3">
            <a:extLst>
              <a:ext uri="{FF2B5EF4-FFF2-40B4-BE49-F238E27FC236}">
                <a16:creationId xmlns:a16="http://schemas.microsoft.com/office/drawing/2014/main" id="{74479B50-F0F4-40A3-8E0D-B38C73D6FC6D}"/>
              </a:ext>
            </a:extLst>
          </p:cNvPr>
          <p:cNvSpPr txBox="1"/>
          <p:nvPr/>
        </p:nvSpPr>
        <p:spPr>
          <a:xfrm>
            <a:off x="115039" y="494505"/>
            <a:ext cx="633845" cy="523220"/>
          </a:xfrm>
          <a:prstGeom prst="rect">
            <a:avLst/>
          </a:prstGeom>
          <a:noFill/>
        </p:spPr>
        <p:txBody>
          <a:bodyPr wrap="square" rtlCol="0">
            <a:spAutoFit/>
          </a:bodyPr>
          <a:lstStyle/>
          <a:p>
            <a:r>
              <a:rPr lang="es-MX" sz="2800" dirty="0">
                <a:solidFill>
                  <a:schemeClr val="bg2"/>
                </a:solidFill>
              </a:rPr>
              <a:t>B)</a:t>
            </a:r>
          </a:p>
        </p:txBody>
      </p:sp>
      <p:pic>
        <p:nvPicPr>
          <p:cNvPr id="9218" name="Picture 2">
            <a:extLst>
              <a:ext uri="{FF2B5EF4-FFF2-40B4-BE49-F238E27FC236}">
                <a16:creationId xmlns:a16="http://schemas.microsoft.com/office/drawing/2014/main" id="{1C3F3298-2CC9-4204-A829-6BB71D5FA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800" y="2991359"/>
            <a:ext cx="1396308" cy="1909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072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AA24C0-3CC6-4A39-B4AB-C0C1C04DD7A6}"/>
              </a:ext>
            </a:extLst>
          </p:cNvPr>
          <p:cNvSpPr>
            <a:spLocks noGrp="1"/>
          </p:cNvSpPr>
          <p:nvPr>
            <p:ph type="title"/>
          </p:nvPr>
        </p:nvSpPr>
        <p:spPr>
          <a:xfrm>
            <a:off x="871870" y="2148950"/>
            <a:ext cx="3545280" cy="422800"/>
          </a:xfrm>
        </p:spPr>
        <p:txBody>
          <a:bodyPr>
            <a:normAutofit fontScale="90000"/>
          </a:bodyPr>
          <a:lstStyle/>
          <a:p>
            <a:r>
              <a:rPr lang="es-MX" dirty="0"/>
              <a:t>El aprendizaje instrumental o el condicionamiento operante</a:t>
            </a:r>
          </a:p>
        </p:txBody>
      </p:sp>
      <p:sp>
        <p:nvSpPr>
          <p:cNvPr id="3" name="Subtítulo 2">
            <a:extLst>
              <a:ext uri="{FF2B5EF4-FFF2-40B4-BE49-F238E27FC236}">
                <a16:creationId xmlns:a16="http://schemas.microsoft.com/office/drawing/2014/main" id="{B33ACAA7-CDD2-43F8-A9F9-642FA6780980}"/>
              </a:ext>
            </a:extLst>
          </p:cNvPr>
          <p:cNvSpPr>
            <a:spLocks noGrp="1"/>
          </p:cNvSpPr>
          <p:nvPr>
            <p:ph type="subTitle" idx="1"/>
          </p:nvPr>
        </p:nvSpPr>
        <p:spPr>
          <a:xfrm>
            <a:off x="623400" y="2954850"/>
            <a:ext cx="3841151" cy="1078200"/>
          </a:xfrm>
        </p:spPr>
        <p:txBody>
          <a:bodyPr>
            <a:normAutofit/>
          </a:bodyPr>
          <a:lstStyle/>
          <a:p>
            <a:pPr algn="l"/>
            <a:r>
              <a:rPr lang="es-MX" dirty="0"/>
              <a:t>Consiste en la adquisición de una conducta nueva en virtud de los mecanismos ya descritos de SKINNER</a:t>
            </a:r>
          </a:p>
        </p:txBody>
      </p:sp>
      <p:sp>
        <p:nvSpPr>
          <p:cNvPr id="4" name="Título 3">
            <a:extLst>
              <a:ext uri="{FF2B5EF4-FFF2-40B4-BE49-F238E27FC236}">
                <a16:creationId xmlns:a16="http://schemas.microsoft.com/office/drawing/2014/main" id="{0B1712E6-6096-4E5A-A2D2-6FDEC74FE3F0}"/>
              </a:ext>
            </a:extLst>
          </p:cNvPr>
          <p:cNvSpPr>
            <a:spLocks noGrp="1"/>
          </p:cNvSpPr>
          <p:nvPr>
            <p:ph type="title" idx="2"/>
          </p:nvPr>
        </p:nvSpPr>
        <p:spPr>
          <a:xfrm>
            <a:off x="4679439" y="2125900"/>
            <a:ext cx="4177482" cy="468900"/>
          </a:xfrm>
        </p:spPr>
        <p:txBody>
          <a:bodyPr>
            <a:normAutofit fontScale="90000"/>
          </a:bodyPr>
          <a:lstStyle/>
          <a:p>
            <a:r>
              <a:rPr lang="es-MX" dirty="0"/>
              <a:t>El aprendizaje serial es el aprendizaje de cadenas o series E-R</a:t>
            </a:r>
          </a:p>
        </p:txBody>
      </p:sp>
      <p:sp>
        <p:nvSpPr>
          <p:cNvPr id="5" name="Subtítulo 4">
            <a:extLst>
              <a:ext uri="{FF2B5EF4-FFF2-40B4-BE49-F238E27FC236}">
                <a16:creationId xmlns:a16="http://schemas.microsoft.com/office/drawing/2014/main" id="{48DC150C-7197-4161-86E2-FBEBE358EA90}"/>
              </a:ext>
            </a:extLst>
          </p:cNvPr>
          <p:cNvSpPr>
            <a:spLocks noGrp="1"/>
          </p:cNvSpPr>
          <p:nvPr>
            <p:ph type="subTitle" idx="3"/>
          </p:nvPr>
        </p:nvSpPr>
        <p:spPr>
          <a:xfrm>
            <a:off x="4679438" y="2954850"/>
            <a:ext cx="3744561" cy="1078200"/>
          </a:xfrm>
        </p:spPr>
        <p:txBody>
          <a:bodyPr/>
          <a:lstStyle/>
          <a:p>
            <a:r>
              <a:rPr lang="es-MX" dirty="0"/>
              <a:t>En estas series cada palabra constituye la respuesta a la palabra anterior y, a la vez es el estímulo de la palabra siguiente</a:t>
            </a:r>
          </a:p>
        </p:txBody>
      </p:sp>
      <p:sp>
        <p:nvSpPr>
          <p:cNvPr id="6" name="Título 5">
            <a:extLst>
              <a:ext uri="{FF2B5EF4-FFF2-40B4-BE49-F238E27FC236}">
                <a16:creationId xmlns:a16="http://schemas.microsoft.com/office/drawing/2014/main" id="{1BFD8BFA-65A5-47D5-B678-45291C2D2514}"/>
              </a:ext>
            </a:extLst>
          </p:cNvPr>
          <p:cNvSpPr>
            <a:spLocks noGrp="1"/>
          </p:cNvSpPr>
          <p:nvPr>
            <p:ph type="title" idx="4"/>
          </p:nvPr>
        </p:nvSpPr>
        <p:spPr/>
        <p:txBody>
          <a:bodyPr>
            <a:normAutofit fontScale="90000"/>
          </a:bodyPr>
          <a:lstStyle/>
          <a:p>
            <a:endParaRPr lang="es-MX"/>
          </a:p>
        </p:txBody>
      </p:sp>
    </p:spTree>
    <p:extLst>
      <p:ext uri="{BB962C8B-B14F-4D97-AF65-F5344CB8AC3E}">
        <p14:creationId xmlns:p14="http://schemas.microsoft.com/office/powerpoint/2010/main" val="3993750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524C6E-1F19-44B4-B23C-0A8782D90425}"/>
              </a:ext>
            </a:extLst>
          </p:cNvPr>
          <p:cNvSpPr>
            <a:spLocks noGrp="1"/>
          </p:cNvSpPr>
          <p:nvPr>
            <p:ph type="title"/>
          </p:nvPr>
        </p:nvSpPr>
        <p:spPr/>
        <p:txBody>
          <a:bodyPr>
            <a:normAutofit fontScale="90000"/>
          </a:bodyPr>
          <a:lstStyle/>
          <a:p>
            <a:r>
              <a:rPr lang="es-MX" dirty="0"/>
              <a:t>El aprendizaje pasivo</a:t>
            </a:r>
          </a:p>
        </p:txBody>
      </p:sp>
      <p:sp>
        <p:nvSpPr>
          <p:cNvPr id="3" name="Marcador de texto 2">
            <a:extLst>
              <a:ext uri="{FF2B5EF4-FFF2-40B4-BE49-F238E27FC236}">
                <a16:creationId xmlns:a16="http://schemas.microsoft.com/office/drawing/2014/main" id="{AA111A41-571A-47C8-A9F5-C1960930445F}"/>
              </a:ext>
            </a:extLst>
          </p:cNvPr>
          <p:cNvSpPr>
            <a:spLocks noGrp="1"/>
          </p:cNvSpPr>
          <p:nvPr>
            <p:ph type="body" idx="1"/>
          </p:nvPr>
        </p:nvSpPr>
        <p:spPr>
          <a:xfrm>
            <a:off x="2544007" y="1282075"/>
            <a:ext cx="5879993" cy="3416400"/>
          </a:xfrm>
        </p:spPr>
        <p:txBody>
          <a:bodyPr>
            <a:normAutofit/>
          </a:bodyPr>
          <a:lstStyle/>
          <a:p>
            <a:pPr marL="152400" indent="0" algn="just">
              <a:buNone/>
            </a:pPr>
            <a:r>
              <a:rPr lang="es-MX" sz="2000" dirty="0"/>
              <a:t>El lenguaje se aprende por la mera exposición a los comportamientos lingüísticos de una sociedad determinada.</a:t>
            </a:r>
          </a:p>
          <a:p>
            <a:pPr marL="152400" indent="0" algn="just">
              <a:buNone/>
            </a:pPr>
            <a:r>
              <a:rPr lang="es-MX" sz="2000" dirty="0"/>
              <a:t>De acuerdo con esta teoría no es necesario un refuerzo negativo, como en la anterior (fallos en la probabilidad); basta con que el sujeto se halle expuesto a enunciados gramaticalmente correctos.</a:t>
            </a:r>
          </a:p>
        </p:txBody>
      </p:sp>
      <p:sp>
        <p:nvSpPr>
          <p:cNvPr id="4" name="CuadroTexto 3">
            <a:extLst>
              <a:ext uri="{FF2B5EF4-FFF2-40B4-BE49-F238E27FC236}">
                <a16:creationId xmlns:a16="http://schemas.microsoft.com/office/drawing/2014/main" id="{FCB1CA09-26F9-4060-8B23-608DCA95B6AD}"/>
              </a:ext>
            </a:extLst>
          </p:cNvPr>
          <p:cNvSpPr txBox="1"/>
          <p:nvPr/>
        </p:nvSpPr>
        <p:spPr>
          <a:xfrm>
            <a:off x="174229" y="366212"/>
            <a:ext cx="633845" cy="523220"/>
          </a:xfrm>
          <a:prstGeom prst="rect">
            <a:avLst/>
          </a:prstGeom>
          <a:noFill/>
        </p:spPr>
        <p:txBody>
          <a:bodyPr wrap="square" rtlCol="0">
            <a:spAutoFit/>
          </a:bodyPr>
          <a:lstStyle/>
          <a:p>
            <a:r>
              <a:rPr lang="es-MX" sz="2800" dirty="0">
                <a:solidFill>
                  <a:schemeClr val="bg2"/>
                </a:solidFill>
              </a:rPr>
              <a:t>C)</a:t>
            </a:r>
          </a:p>
        </p:txBody>
      </p:sp>
      <p:pic>
        <p:nvPicPr>
          <p:cNvPr id="8194" name="Picture 2">
            <a:extLst>
              <a:ext uri="{FF2B5EF4-FFF2-40B4-BE49-F238E27FC236}">
                <a16:creationId xmlns:a16="http://schemas.microsoft.com/office/drawing/2014/main" id="{3008C63B-2D9C-4F3E-9A13-C70A091D6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62" y="1096538"/>
            <a:ext cx="2384450" cy="3219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852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grpSp>
        <p:nvGrpSpPr>
          <p:cNvPr id="704" name="Google Shape;704;p40"/>
          <p:cNvGrpSpPr/>
          <p:nvPr/>
        </p:nvGrpSpPr>
        <p:grpSpPr>
          <a:xfrm rot="4704341">
            <a:off x="-1229281" y="2517546"/>
            <a:ext cx="772322" cy="704930"/>
            <a:chOff x="5402829" y="3357294"/>
            <a:chExt cx="1437240" cy="1312018"/>
          </a:xfrm>
        </p:grpSpPr>
        <p:sp>
          <p:nvSpPr>
            <p:cNvPr id="705" name="Google Shape;705;p40"/>
            <p:cNvSpPr/>
            <p:nvPr/>
          </p:nvSpPr>
          <p:spPr>
            <a:xfrm rot="-767128">
              <a:off x="5505490" y="3480394"/>
              <a:ext cx="1231918" cy="1065819"/>
            </a:xfrm>
            <a:custGeom>
              <a:avLst/>
              <a:gdLst/>
              <a:ahLst/>
              <a:cxnLst/>
              <a:rect l="l" t="t" r="r" b="b"/>
              <a:pathLst>
                <a:path w="49277" h="42633" extrusionOk="0">
                  <a:moveTo>
                    <a:pt x="6401" y="8841"/>
                  </a:moveTo>
                  <a:lnTo>
                    <a:pt x="6401" y="8841"/>
                  </a:lnTo>
                  <a:cubicBezTo>
                    <a:pt x="6391" y="8879"/>
                    <a:pt x="6379" y="8916"/>
                    <a:pt x="6367" y="8954"/>
                  </a:cubicBezTo>
                  <a:lnTo>
                    <a:pt x="6367" y="8954"/>
                  </a:lnTo>
                  <a:cubicBezTo>
                    <a:pt x="6385" y="8916"/>
                    <a:pt x="6401" y="8879"/>
                    <a:pt x="6401" y="8841"/>
                  </a:cubicBezTo>
                  <a:close/>
                  <a:moveTo>
                    <a:pt x="6367" y="8954"/>
                  </a:moveTo>
                  <a:cubicBezTo>
                    <a:pt x="6343" y="9004"/>
                    <a:pt x="6314" y="9054"/>
                    <a:pt x="6314" y="9104"/>
                  </a:cubicBezTo>
                  <a:lnTo>
                    <a:pt x="6321" y="9086"/>
                  </a:lnTo>
                  <a:lnTo>
                    <a:pt x="6321" y="9086"/>
                  </a:lnTo>
                  <a:cubicBezTo>
                    <a:pt x="6337" y="9042"/>
                    <a:pt x="6353" y="8998"/>
                    <a:pt x="6367" y="8954"/>
                  </a:cubicBezTo>
                  <a:close/>
                  <a:moveTo>
                    <a:pt x="8418" y="9806"/>
                  </a:moveTo>
                  <a:cubicBezTo>
                    <a:pt x="8769" y="9894"/>
                    <a:pt x="9032" y="9981"/>
                    <a:pt x="9295" y="10157"/>
                  </a:cubicBezTo>
                  <a:lnTo>
                    <a:pt x="10961" y="10770"/>
                  </a:lnTo>
                  <a:cubicBezTo>
                    <a:pt x="12276" y="11296"/>
                    <a:pt x="13416" y="11735"/>
                    <a:pt x="14731" y="12349"/>
                  </a:cubicBezTo>
                  <a:lnTo>
                    <a:pt x="17098" y="13313"/>
                  </a:lnTo>
                  <a:cubicBezTo>
                    <a:pt x="17975" y="13664"/>
                    <a:pt x="18677" y="13927"/>
                    <a:pt x="19553" y="14278"/>
                  </a:cubicBezTo>
                  <a:cubicBezTo>
                    <a:pt x="19816" y="14278"/>
                    <a:pt x="19992" y="14365"/>
                    <a:pt x="20255" y="14541"/>
                  </a:cubicBezTo>
                  <a:cubicBezTo>
                    <a:pt x="21132" y="14804"/>
                    <a:pt x="21921" y="15242"/>
                    <a:pt x="22622" y="15593"/>
                  </a:cubicBezTo>
                  <a:cubicBezTo>
                    <a:pt x="23061" y="15856"/>
                    <a:pt x="23674" y="16031"/>
                    <a:pt x="24113" y="16119"/>
                  </a:cubicBezTo>
                  <a:lnTo>
                    <a:pt x="25077" y="16470"/>
                  </a:lnTo>
                  <a:cubicBezTo>
                    <a:pt x="25866" y="16820"/>
                    <a:pt x="26480" y="16996"/>
                    <a:pt x="27269" y="17346"/>
                  </a:cubicBezTo>
                  <a:cubicBezTo>
                    <a:pt x="27620" y="17434"/>
                    <a:pt x="27883" y="17609"/>
                    <a:pt x="28146" y="17697"/>
                  </a:cubicBezTo>
                  <a:cubicBezTo>
                    <a:pt x="28760" y="18048"/>
                    <a:pt x="29374" y="18223"/>
                    <a:pt x="29987" y="18486"/>
                  </a:cubicBezTo>
                  <a:cubicBezTo>
                    <a:pt x="30689" y="18662"/>
                    <a:pt x="31303" y="18925"/>
                    <a:pt x="31829" y="19100"/>
                  </a:cubicBezTo>
                  <a:cubicBezTo>
                    <a:pt x="32968" y="19626"/>
                    <a:pt x="33933" y="20240"/>
                    <a:pt x="34897" y="20854"/>
                  </a:cubicBezTo>
                  <a:cubicBezTo>
                    <a:pt x="35160" y="21117"/>
                    <a:pt x="35336" y="21204"/>
                    <a:pt x="35599" y="21380"/>
                  </a:cubicBezTo>
                  <a:cubicBezTo>
                    <a:pt x="35774" y="21555"/>
                    <a:pt x="36037" y="21643"/>
                    <a:pt x="36125" y="21818"/>
                  </a:cubicBezTo>
                  <a:cubicBezTo>
                    <a:pt x="36213" y="22081"/>
                    <a:pt x="36213" y="22169"/>
                    <a:pt x="36388" y="22256"/>
                  </a:cubicBezTo>
                  <a:cubicBezTo>
                    <a:pt x="36388" y="22432"/>
                    <a:pt x="36476" y="22607"/>
                    <a:pt x="36476" y="22695"/>
                  </a:cubicBezTo>
                  <a:lnTo>
                    <a:pt x="36476" y="23046"/>
                  </a:lnTo>
                  <a:cubicBezTo>
                    <a:pt x="36388" y="23133"/>
                    <a:pt x="36388" y="23309"/>
                    <a:pt x="35950" y="23396"/>
                  </a:cubicBezTo>
                  <a:cubicBezTo>
                    <a:pt x="35950" y="23396"/>
                    <a:pt x="35950" y="23484"/>
                    <a:pt x="35774" y="23484"/>
                  </a:cubicBezTo>
                  <a:cubicBezTo>
                    <a:pt x="35511" y="23659"/>
                    <a:pt x="35073" y="23922"/>
                    <a:pt x="34722" y="24010"/>
                  </a:cubicBezTo>
                  <a:cubicBezTo>
                    <a:pt x="34021" y="24273"/>
                    <a:pt x="33495" y="24361"/>
                    <a:pt x="32881" y="24448"/>
                  </a:cubicBezTo>
                  <a:cubicBezTo>
                    <a:pt x="32267" y="24448"/>
                    <a:pt x="31829" y="24361"/>
                    <a:pt x="31303" y="24361"/>
                  </a:cubicBezTo>
                  <a:lnTo>
                    <a:pt x="29987" y="24010"/>
                  </a:lnTo>
                  <a:cubicBezTo>
                    <a:pt x="29549" y="23922"/>
                    <a:pt x="29023" y="23659"/>
                    <a:pt x="28584" y="23572"/>
                  </a:cubicBezTo>
                  <a:cubicBezTo>
                    <a:pt x="27708" y="23221"/>
                    <a:pt x="26743" y="22958"/>
                    <a:pt x="25866" y="22607"/>
                  </a:cubicBezTo>
                  <a:cubicBezTo>
                    <a:pt x="24113" y="21906"/>
                    <a:pt x="22359" y="21380"/>
                    <a:pt x="20606" y="20591"/>
                  </a:cubicBezTo>
                  <a:cubicBezTo>
                    <a:pt x="20606" y="20591"/>
                    <a:pt x="20430" y="20503"/>
                    <a:pt x="20343" y="20503"/>
                  </a:cubicBezTo>
                  <a:cubicBezTo>
                    <a:pt x="19290" y="20064"/>
                    <a:pt x="18151" y="19538"/>
                    <a:pt x="17098" y="19188"/>
                  </a:cubicBezTo>
                  <a:cubicBezTo>
                    <a:pt x="16485" y="19012"/>
                    <a:pt x="15871" y="18749"/>
                    <a:pt x="15345" y="18574"/>
                  </a:cubicBezTo>
                  <a:lnTo>
                    <a:pt x="13679" y="17872"/>
                  </a:lnTo>
                  <a:lnTo>
                    <a:pt x="12364" y="17259"/>
                  </a:lnTo>
                  <a:cubicBezTo>
                    <a:pt x="12013" y="17171"/>
                    <a:pt x="11662" y="16908"/>
                    <a:pt x="11399" y="16820"/>
                  </a:cubicBezTo>
                  <a:cubicBezTo>
                    <a:pt x="11136" y="16820"/>
                    <a:pt x="10785" y="16733"/>
                    <a:pt x="10610" y="16557"/>
                  </a:cubicBezTo>
                  <a:cubicBezTo>
                    <a:pt x="9646" y="16294"/>
                    <a:pt x="8506" y="15856"/>
                    <a:pt x="7541" y="15417"/>
                  </a:cubicBezTo>
                  <a:cubicBezTo>
                    <a:pt x="7103" y="15154"/>
                    <a:pt x="6752" y="15067"/>
                    <a:pt x="6314" y="14804"/>
                  </a:cubicBezTo>
                  <a:cubicBezTo>
                    <a:pt x="6401" y="14716"/>
                    <a:pt x="6401" y="14541"/>
                    <a:pt x="6577" y="14365"/>
                  </a:cubicBezTo>
                  <a:cubicBezTo>
                    <a:pt x="6840" y="13401"/>
                    <a:pt x="7190" y="12436"/>
                    <a:pt x="7629" y="11472"/>
                  </a:cubicBezTo>
                  <a:cubicBezTo>
                    <a:pt x="7980" y="10858"/>
                    <a:pt x="8155" y="10332"/>
                    <a:pt x="8418" y="9806"/>
                  </a:cubicBezTo>
                  <a:close/>
                  <a:moveTo>
                    <a:pt x="12364" y="2967"/>
                  </a:moveTo>
                  <a:cubicBezTo>
                    <a:pt x="12802" y="3142"/>
                    <a:pt x="13153" y="3142"/>
                    <a:pt x="13591" y="3230"/>
                  </a:cubicBezTo>
                  <a:cubicBezTo>
                    <a:pt x="13679" y="3318"/>
                    <a:pt x="13854" y="3318"/>
                    <a:pt x="14117" y="3405"/>
                  </a:cubicBezTo>
                  <a:cubicBezTo>
                    <a:pt x="14556" y="3668"/>
                    <a:pt x="14994" y="4019"/>
                    <a:pt x="15432" y="4194"/>
                  </a:cubicBezTo>
                  <a:cubicBezTo>
                    <a:pt x="15959" y="4545"/>
                    <a:pt x="16485" y="4720"/>
                    <a:pt x="17098" y="4983"/>
                  </a:cubicBezTo>
                  <a:cubicBezTo>
                    <a:pt x="17361" y="5159"/>
                    <a:pt x="17712" y="5334"/>
                    <a:pt x="18063" y="5510"/>
                  </a:cubicBezTo>
                  <a:cubicBezTo>
                    <a:pt x="18501" y="5860"/>
                    <a:pt x="19027" y="6036"/>
                    <a:pt x="19553" y="6211"/>
                  </a:cubicBezTo>
                  <a:cubicBezTo>
                    <a:pt x="19992" y="6299"/>
                    <a:pt x="20343" y="6386"/>
                    <a:pt x="20693" y="6474"/>
                  </a:cubicBezTo>
                  <a:cubicBezTo>
                    <a:pt x="21044" y="6649"/>
                    <a:pt x="21482" y="6825"/>
                    <a:pt x="21745" y="6912"/>
                  </a:cubicBezTo>
                  <a:cubicBezTo>
                    <a:pt x="22008" y="7088"/>
                    <a:pt x="22096" y="7088"/>
                    <a:pt x="22359" y="7175"/>
                  </a:cubicBezTo>
                  <a:lnTo>
                    <a:pt x="22447" y="7175"/>
                  </a:lnTo>
                  <a:lnTo>
                    <a:pt x="22447" y="7351"/>
                  </a:lnTo>
                  <a:cubicBezTo>
                    <a:pt x="22535" y="7702"/>
                    <a:pt x="22535" y="7965"/>
                    <a:pt x="22622" y="8228"/>
                  </a:cubicBezTo>
                  <a:cubicBezTo>
                    <a:pt x="22798" y="8929"/>
                    <a:pt x="23061" y="9543"/>
                    <a:pt x="23324" y="10244"/>
                  </a:cubicBezTo>
                  <a:cubicBezTo>
                    <a:pt x="23499" y="10770"/>
                    <a:pt x="23850" y="11296"/>
                    <a:pt x="24200" y="11735"/>
                  </a:cubicBezTo>
                  <a:cubicBezTo>
                    <a:pt x="24376" y="12086"/>
                    <a:pt x="24639" y="12349"/>
                    <a:pt x="24814" y="12612"/>
                  </a:cubicBezTo>
                  <a:cubicBezTo>
                    <a:pt x="25165" y="12962"/>
                    <a:pt x="25516" y="13313"/>
                    <a:pt x="25954" y="13488"/>
                  </a:cubicBezTo>
                  <a:cubicBezTo>
                    <a:pt x="26392" y="13752"/>
                    <a:pt x="26919" y="13927"/>
                    <a:pt x="27357" y="14190"/>
                  </a:cubicBezTo>
                  <a:cubicBezTo>
                    <a:pt x="27445" y="14190"/>
                    <a:pt x="27708" y="14278"/>
                    <a:pt x="27795" y="14278"/>
                  </a:cubicBezTo>
                  <a:cubicBezTo>
                    <a:pt x="28321" y="14541"/>
                    <a:pt x="28935" y="14628"/>
                    <a:pt x="29461" y="14716"/>
                  </a:cubicBezTo>
                  <a:cubicBezTo>
                    <a:pt x="29853" y="14814"/>
                    <a:pt x="30258" y="14857"/>
                    <a:pt x="30668" y="14857"/>
                  </a:cubicBezTo>
                  <a:cubicBezTo>
                    <a:pt x="31725" y="14857"/>
                    <a:pt x="32810" y="14569"/>
                    <a:pt x="33758" y="14190"/>
                  </a:cubicBezTo>
                  <a:cubicBezTo>
                    <a:pt x="34021" y="13927"/>
                    <a:pt x="34459" y="13839"/>
                    <a:pt x="34810" y="13664"/>
                  </a:cubicBezTo>
                  <a:cubicBezTo>
                    <a:pt x="35336" y="13313"/>
                    <a:pt x="35774" y="12962"/>
                    <a:pt x="36213" y="12612"/>
                  </a:cubicBezTo>
                  <a:cubicBezTo>
                    <a:pt x="36826" y="12349"/>
                    <a:pt x="37089" y="11735"/>
                    <a:pt x="37528" y="11296"/>
                  </a:cubicBezTo>
                  <a:cubicBezTo>
                    <a:pt x="37703" y="11296"/>
                    <a:pt x="37703" y="11472"/>
                    <a:pt x="37791" y="11472"/>
                  </a:cubicBezTo>
                  <a:cubicBezTo>
                    <a:pt x="37966" y="11559"/>
                    <a:pt x="38317" y="11647"/>
                    <a:pt x="38580" y="11735"/>
                  </a:cubicBezTo>
                  <a:cubicBezTo>
                    <a:pt x="38755" y="11910"/>
                    <a:pt x="39018" y="12086"/>
                    <a:pt x="39194" y="12173"/>
                  </a:cubicBezTo>
                  <a:cubicBezTo>
                    <a:pt x="39457" y="12349"/>
                    <a:pt x="39720" y="12436"/>
                    <a:pt x="39983" y="12612"/>
                  </a:cubicBezTo>
                  <a:cubicBezTo>
                    <a:pt x="40334" y="12787"/>
                    <a:pt x="40509" y="12962"/>
                    <a:pt x="40860" y="13225"/>
                  </a:cubicBezTo>
                  <a:lnTo>
                    <a:pt x="41824" y="13839"/>
                  </a:lnTo>
                  <a:cubicBezTo>
                    <a:pt x="42350" y="14102"/>
                    <a:pt x="42789" y="14541"/>
                    <a:pt x="43227" y="14804"/>
                  </a:cubicBezTo>
                  <a:cubicBezTo>
                    <a:pt x="43665" y="15154"/>
                    <a:pt x="44104" y="15593"/>
                    <a:pt x="44542" y="16031"/>
                  </a:cubicBezTo>
                  <a:cubicBezTo>
                    <a:pt x="44981" y="16382"/>
                    <a:pt x="45594" y="16820"/>
                    <a:pt x="46033" y="17171"/>
                  </a:cubicBezTo>
                  <a:cubicBezTo>
                    <a:pt x="46208" y="17259"/>
                    <a:pt x="46296" y="17346"/>
                    <a:pt x="46471" y="17434"/>
                  </a:cubicBezTo>
                  <a:cubicBezTo>
                    <a:pt x="46559" y="17434"/>
                    <a:pt x="46559" y="17609"/>
                    <a:pt x="46647" y="17609"/>
                  </a:cubicBezTo>
                  <a:cubicBezTo>
                    <a:pt x="46559" y="17872"/>
                    <a:pt x="46471" y="18136"/>
                    <a:pt x="46296" y="18486"/>
                  </a:cubicBezTo>
                  <a:cubicBezTo>
                    <a:pt x="46121" y="19012"/>
                    <a:pt x="46033" y="19451"/>
                    <a:pt x="45770" y="19889"/>
                  </a:cubicBezTo>
                  <a:lnTo>
                    <a:pt x="44805" y="22520"/>
                  </a:lnTo>
                  <a:cubicBezTo>
                    <a:pt x="44455" y="23309"/>
                    <a:pt x="44104" y="24185"/>
                    <a:pt x="43841" y="24887"/>
                  </a:cubicBezTo>
                  <a:cubicBezTo>
                    <a:pt x="43490" y="25676"/>
                    <a:pt x="43227" y="26377"/>
                    <a:pt x="42964" y="27079"/>
                  </a:cubicBezTo>
                  <a:cubicBezTo>
                    <a:pt x="42263" y="28569"/>
                    <a:pt x="41737" y="29972"/>
                    <a:pt x="41210" y="31375"/>
                  </a:cubicBezTo>
                  <a:cubicBezTo>
                    <a:pt x="41210" y="31288"/>
                    <a:pt x="41298" y="31200"/>
                    <a:pt x="41298" y="31025"/>
                  </a:cubicBezTo>
                  <a:lnTo>
                    <a:pt x="41298" y="31025"/>
                  </a:lnTo>
                  <a:cubicBezTo>
                    <a:pt x="40772" y="32252"/>
                    <a:pt x="40334" y="33567"/>
                    <a:pt x="39720" y="34882"/>
                  </a:cubicBezTo>
                  <a:cubicBezTo>
                    <a:pt x="39632" y="34970"/>
                    <a:pt x="39632" y="35233"/>
                    <a:pt x="39544" y="35409"/>
                  </a:cubicBezTo>
                  <a:cubicBezTo>
                    <a:pt x="39194" y="36198"/>
                    <a:pt x="39018" y="36899"/>
                    <a:pt x="38668" y="37601"/>
                  </a:cubicBezTo>
                  <a:lnTo>
                    <a:pt x="38317" y="38653"/>
                  </a:lnTo>
                  <a:cubicBezTo>
                    <a:pt x="38229" y="38828"/>
                    <a:pt x="38229" y="39091"/>
                    <a:pt x="38142" y="39266"/>
                  </a:cubicBezTo>
                  <a:cubicBezTo>
                    <a:pt x="37966" y="39354"/>
                    <a:pt x="37966" y="39617"/>
                    <a:pt x="37879" y="39705"/>
                  </a:cubicBezTo>
                  <a:cubicBezTo>
                    <a:pt x="37879" y="39705"/>
                    <a:pt x="37791" y="39793"/>
                    <a:pt x="37791" y="39968"/>
                  </a:cubicBezTo>
                  <a:cubicBezTo>
                    <a:pt x="37528" y="39793"/>
                    <a:pt x="37265" y="39705"/>
                    <a:pt x="37002" y="39617"/>
                  </a:cubicBezTo>
                  <a:cubicBezTo>
                    <a:pt x="36563" y="39354"/>
                    <a:pt x="36037" y="39179"/>
                    <a:pt x="35599" y="38916"/>
                  </a:cubicBezTo>
                  <a:cubicBezTo>
                    <a:pt x="35073" y="38653"/>
                    <a:pt x="34459" y="38390"/>
                    <a:pt x="33933" y="38214"/>
                  </a:cubicBezTo>
                  <a:cubicBezTo>
                    <a:pt x="33407" y="37951"/>
                    <a:pt x="32968" y="37776"/>
                    <a:pt x="32442" y="37513"/>
                  </a:cubicBezTo>
                  <a:lnTo>
                    <a:pt x="30426" y="36548"/>
                  </a:lnTo>
                  <a:cubicBezTo>
                    <a:pt x="30075" y="36285"/>
                    <a:pt x="29812" y="36198"/>
                    <a:pt x="29461" y="36022"/>
                  </a:cubicBezTo>
                  <a:cubicBezTo>
                    <a:pt x="29111" y="35847"/>
                    <a:pt x="28760" y="35672"/>
                    <a:pt x="28497" y="35584"/>
                  </a:cubicBezTo>
                  <a:cubicBezTo>
                    <a:pt x="28058" y="35321"/>
                    <a:pt x="27708" y="35145"/>
                    <a:pt x="27269" y="34970"/>
                  </a:cubicBezTo>
                  <a:cubicBezTo>
                    <a:pt x="27182" y="34970"/>
                    <a:pt x="27182" y="34882"/>
                    <a:pt x="27006" y="34882"/>
                  </a:cubicBezTo>
                  <a:cubicBezTo>
                    <a:pt x="27006" y="34707"/>
                    <a:pt x="27182" y="34356"/>
                    <a:pt x="27182" y="34093"/>
                  </a:cubicBezTo>
                  <a:cubicBezTo>
                    <a:pt x="27182" y="33567"/>
                    <a:pt x="27269" y="33129"/>
                    <a:pt x="27269" y="32603"/>
                  </a:cubicBezTo>
                  <a:cubicBezTo>
                    <a:pt x="27269" y="31375"/>
                    <a:pt x="26919" y="30060"/>
                    <a:pt x="26305" y="29008"/>
                  </a:cubicBezTo>
                  <a:cubicBezTo>
                    <a:pt x="25954" y="28569"/>
                    <a:pt x="25603" y="27956"/>
                    <a:pt x="25253" y="27517"/>
                  </a:cubicBezTo>
                  <a:cubicBezTo>
                    <a:pt x="25077" y="27254"/>
                    <a:pt x="24814" y="26904"/>
                    <a:pt x="24551" y="26553"/>
                  </a:cubicBezTo>
                  <a:cubicBezTo>
                    <a:pt x="24200" y="26202"/>
                    <a:pt x="23850" y="26027"/>
                    <a:pt x="23499" y="25764"/>
                  </a:cubicBezTo>
                  <a:cubicBezTo>
                    <a:pt x="22973" y="25325"/>
                    <a:pt x="22447" y="25062"/>
                    <a:pt x="21745" y="24799"/>
                  </a:cubicBezTo>
                  <a:cubicBezTo>
                    <a:pt x="21658" y="24712"/>
                    <a:pt x="21658" y="24712"/>
                    <a:pt x="21570" y="24712"/>
                  </a:cubicBezTo>
                  <a:cubicBezTo>
                    <a:pt x="21307" y="24712"/>
                    <a:pt x="21132" y="24624"/>
                    <a:pt x="20869" y="24624"/>
                  </a:cubicBezTo>
                  <a:cubicBezTo>
                    <a:pt x="20606" y="24448"/>
                    <a:pt x="20167" y="24361"/>
                    <a:pt x="19729" y="24361"/>
                  </a:cubicBezTo>
                  <a:cubicBezTo>
                    <a:pt x="19641" y="24332"/>
                    <a:pt x="19544" y="24322"/>
                    <a:pt x="19443" y="24322"/>
                  </a:cubicBezTo>
                  <a:cubicBezTo>
                    <a:pt x="19242" y="24322"/>
                    <a:pt x="19027" y="24361"/>
                    <a:pt x="18852" y="24361"/>
                  </a:cubicBezTo>
                  <a:cubicBezTo>
                    <a:pt x="18238" y="24361"/>
                    <a:pt x="17800" y="24448"/>
                    <a:pt x="17361" y="24624"/>
                  </a:cubicBezTo>
                  <a:cubicBezTo>
                    <a:pt x="16923" y="24712"/>
                    <a:pt x="16660" y="24799"/>
                    <a:pt x="16222" y="25062"/>
                  </a:cubicBezTo>
                  <a:lnTo>
                    <a:pt x="15169" y="25676"/>
                  </a:lnTo>
                  <a:cubicBezTo>
                    <a:pt x="14643" y="26114"/>
                    <a:pt x="14117" y="26553"/>
                    <a:pt x="13679" y="26991"/>
                  </a:cubicBezTo>
                  <a:lnTo>
                    <a:pt x="13153" y="27517"/>
                  </a:lnTo>
                  <a:cubicBezTo>
                    <a:pt x="12890" y="27780"/>
                    <a:pt x="12802" y="27956"/>
                    <a:pt x="12539" y="28219"/>
                  </a:cubicBezTo>
                  <a:cubicBezTo>
                    <a:pt x="12364" y="28569"/>
                    <a:pt x="12101" y="28745"/>
                    <a:pt x="11925" y="29008"/>
                  </a:cubicBezTo>
                  <a:cubicBezTo>
                    <a:pt x="11399" y="28657"/>
                    <a:pt x="10785" y="28394"/>
                    <a:pt x="10259" y="28131"/>
                  </a:cubicBezTo>
                  <a:cubicBezTo>
                    <a:pt x="9470" y="27780"/>
                    <a:pt x="8769" y="27342"/>
                    <a:pt x="7980" y="26904"/>
                  </a:cubicBezTo>
                  <a:cubicBezTo>
                    <a:pt x="7103" y="26377"/>
                    <a:pt x="6226" y="25764"/>
                    <a:pt x="5262" y="25325"/>
                  </a:cubicBezTo>
                  <a:cubicBezTo>
                    <a:pt x="4823" y="25062"/>
                    <a:pt x="4209" y="24799"/>
                    <a:pt x="3771" y="24624"/>
                  </a:cubicBezTo>
                  <a:cubicBezTo>
                    <a:pt x="3420" y="24448"/>
                    <a:pt x="3245" y="24273"/>
                    <a:pt x="2894" y="24185"/>
                  </a:cubicBezTo>
                  <a:cubicBezTo>
                    <a:pt x="3245" y="23396"/>
                    <a:pt x="3596" y="22520"/>
                    <a:pt x="3946" y="21643"/>
                  </a:cubicBezTo>
                  <a:cubicBezTo>
                    <a:pt x="4209" y="20678"/>
                    <a:pt x="4648" y="19626"/>
                    <a:pt x="4998" y="18662"/>
                  </a:cubicBezTo>
                  <a:cubicBezTo>
                    <a:pt x="5174" y="18311"/>
                    <a:pt x="5437" y="18048"/>
                    <a:pt x="5525" y="17609"/>
                  </a:cubicBezTo>
                  <a:cubicBezTo>
                    <a:pt x="5525" y="17434"/>
                    <a:pt x="5612" y="17346"/>
                    <a:pt x="5612" y="17259"/>
                  </a:cubicBezTo>
                  <a:cubicBezTo>
                    <a:pt x="6752" y="17697"/>
                    <a:pt x="7717" y="18136"/>
                    <a:pt x="8769" y="18574"/>
                  </a:cubicBezTo>
                  <a:cubicBezTo>
                    <a:pt x="9207" y="18749"/>
                    <a:pt x="9733" y="18925"/>
                    <a:pt x="10172" y="19100"/>
                  </a:cubicBezTo>
                  <a:cubicBezTo>
                    <a:pt x="10610" y="19188"/>
                    <a:pt x="11048" y="19363"/>
                    <a:pt x="11487" y="19538"/>
                  </a:cubicBezTo>
                  <a:cubicBezTo>
                    <a:pt x="11662" y="19626"/>
                    <a:pt x="12013" y="19889"/>
                    <a:pt x="12364" y="19977"/>
                  </a:cubicBezTo>
                  <a:cubicBezTo>
                    <a:pt x="12802" y="20240"/>
                    <a:pt x="13240" y="20328"/>
                    <a:pt x="13679" y="20503"/>
                  </a:cubicBezTo>
                  <a:cubicBezTo>
                    <a:pt x="14380" y="20766"/>
                    <a:pt x="15169" y="20941"/>
                    <a:pt x="15959" y="21292"/>
                  </a:cubicBezTo>
                  <a:lnTo>
                    <a:pt x="17975" y="21993"/>
                  </a:lnTo>
                  <a:cubicBezTo>
                    <a:pt x="18589" y="22256"/>
                    <a:pt x="19290" y="22520"/>
                    <a:pt x="19904" y="22870"/>
                  </a:cubicBezTo>
                  <a:lnTo>
                    <a:pt x="20167" y="22870"/>
                  </a:lnTo>
                  <a:cubicBezTo>
                    <a:pt x="20518" y="23046"/>
                    <a:pt x="20956" y="23133"/>
                    <a:pt x="21482" y="23396"/>
                  </a:cubicBezTo>
                  <a:cubicBezTo>
                    <a:pt x="21658" y="23484"/>
                    <a:pt x="22008" y="23572"/>
                    <a:pt x="22184" y="23747"/>
                  </a:cubicBezTo>
                  <a:cubicBezTo>
                    <a:pt x="22535" y="23835"/>
                    <a:pt x="22710" y="23922"/>
                    <a:pt x="23061" y="24010"/>
                  </a:cubicBezTo>
                  <a:cubicBezTo>
                    <a:pt x="24200" y="24448"/>
                    <a:pt x="25253" y="24799"/>
                    <a:pt x="26392" y="25238"/>
                  </a:cubicBezTo>
                  <a:cubicBezTo>
                    <a:pt x="27357" y="25676"/>
                    <a:pt x="28497" y="26114"/>
                    <a:pt x="29549" y="26465"/>
                  </a:cubicBezTo>
                  <a:cubicBezTo>
                    <a:pt x="30250" y="26641"/>
                    <a:pt x="30776" y="26816"/>
                    <a:pt x="31390" y="26904"/>
                  </a:cubicBezTo>
                  <a:cubicBezTo>
                    <a:pt x="31886" y="26966"/>
                    <a:pt x="32426" y="27028"/>
                    <a:pt x="32917" y="27028"/>
                  </a:cubicBezTo>
                  <a:cubicBezTo>
                    <a:pt x="33120" y="27028"/>
                    <a:pt x="33315" y="27017"/>
                    <a:pt x="33495" y="26991"/>
                  </a:cubicBezTo>
                  <a:cubicBezTo>
                    <a:pt x="34196" y="26904"/>
                    <a:pt x="34810" y="26816"/>
                    <a:pt x="35511" y="26553"/>
                  </a:cubicBezTo>
                  <a:cubicBezTo>
                    <a:pt x="35950" y="26465"/>
                    <a:pt x="36213" y="26202"/>
                    <a:pt x="36563" y="26114"/>
                  </a:cubicBezTo>
                  <a:cubicBezTo>
                    <a:pt x="36914" y="26027"/>
                    <a:pt x="37089" y="25939"/>
                    <a:pt x="37440" y="25676"/>
                  </a:cubicBezTo>
                  <a:cubicBezTo>
                    <a:pt x="38142" y="25325"/>
                    <a:pt x="38580" y="24887"/>
                    <a:pt x="38843" y="24273"/>
                  </a:cubicBezTo>
                  <a:cubicBezTo>
                    <a:pt x="39018" y="24010"/>
                    <a:pt x="39018" y="23922"/>
                    <a:pt x="39106" y="23747"/>
                  </a:cubicBezTo>
                  <a:cubicBezTo>
                    <a:pt x="39194" y="23484"/>
                    <a:pt x="39194" y="23309"/>
                    <a:pt x="39194" y="23046"/>
                  </a:cubicBezTo>
                  <a:cubicBezTo>
                    <a:pt x="39281" y="22870"/>
                    <a:pt x="39194" y="22432"/>
                    <a:pt x="39194" y="22081"/>
                  </a:cubicBezTo>
                  <a:cubicBezTo>
                    <a:pt x="39106" y="21204"/>
                    <a:pt x="38668" y="20415"/>
                    <a:pt x="38142" y="19801"/>
                  </a:cubicBezTo>
                  <a:cubicBezTo>
                    <a:pt x="37879" y="19538"/>
                    <a:pt x="37703" y="19451"/>
                    <a:pt x="37440" y="19188"/>
                  </a:cubicBezTo>
                  <a:cubicBezTo>
                    <a:pt x="37089" y="19012"/>
                    <a:pt x="36826" y="18662"/>
                    <a:pt x="36476" y="18486"/>
                  </a:cubicBezTo>
                  <a:cubicBezTo>
                    <a:pt x="36037" y="18048"/>
                    <a:pt x="35511" y="17785"/>
                    <a:pt x="34897" y="17434"/>
                  </a:cubicBezTo>
                  <a:cubicBezTo>
                    <a:pt x="34371" y="17259"/>
                    <a:pt x="33845" y="16908"/>
                    <a:pt x="33319" y="16733"/>
                  </a:cubicBezTo>
                  <a:cubicBezTo>
                    <a:pt x="32968" y="16557"/>
                    <a:pt x="32530" y="16382"/>
                    <a:pt x="32179" y="16207"/>
                  </a:cubicBezTo>
                  <a:cubicBezTo>
                    <a:pt x="31741" y="16119"/>
                    <a:pt x="31390" y="16031"/>
                    <a:pt x="31127" y="15944"/>
                  </a:cubicBezTo>
                  <a:cubicBezTo>
                    <a:pt x="30426" y="15680"/>
                    <a:pt x="29812" y="15505"/>
                    <a:pt x="29198" y="15242"/>
                  </a:cubicBezTo>
                  <a:cubicBezTo>
                    <a:pt x="29143" y="15214"/>
                    <a:pt x="29079" y="15187"/>
                    <a:pt x="29011" y="15187"/>
                  </a:cubicBezTo>
                  <a:cubicBezTo>
                    <a:pt x="28865" y="15187"/>
                    <a:pt x="28704" y="15316"/>
                    <a:pt x="28584" y="15856"/>
                  </a:cubicBezTo>
                  <a:cubicBezTo>
                    <a:pt x="28146" y="15593"/>
                    <a:pt x="27620" y="15505"/>
                    <a:pt x="27182" y="15242"/>
                  </a:cubicBezTo>
                  <a:cubicBezTo>
                    <a:pt x="26831" y="15154"/>
                    <a:pt x="26568" y="15067"/>
                    <a:pt x="26392" y="14979"/>
                  </a:cubicBezTo>
                  <a:cubicBezTo>
                    <a:pt x="25691" y="14628"/>
                    <a:pt x="24990" y="14541"/>
                    <a:pt x="24288" y="14190"/>
                  </a:cubicBezTo>
                  <a:cubicBezTo>
                    <a:pt x="24200" y="14190"/>
                    <a:pt x="24200" y="14102"/>
                    <a:pt x="24113" y="14102"/>
                  </a:cubicBezTo>
                  <a:cubicBezTo>
                    <a:pt x="23762" y="13839"/>
                    <a:pt x="23324" y="13664"/>
                    <a:pt x="22885" y="13401"/>
                  </a:cubicBezTo>
                  <a:cubicBezTo>
                    <a:pt x="22359" y="13050"/>
                    <a:pt x="21658" y="12787"/>
                    <a:pt x="21044" y="12524"/>
                  </a:cubicBezTo>
                  <a:cubicBezTo>
                    <a:pt x="20693" y="12349"/>
                    <a:pt x="20255" y="12086"/>
                    <a:pt x="19816" y="11998"/>
                  </a:cubicBezTo>
                  <a:cubicBezTo>
                    <a:pt x="19378" y="11910"/>
                    <a:pt x="19027" y="11647"/>
                    <a:pt x="18589" y="11559"/>
                  </a:cubicBezTo>
                  <a:cubicBezTo>
                    <a:pt x="17712" y="11209"/>
                    <a:pt x="16923" y="10770"/>
                    <a:pt x="16046" y="10420"/>
                  </a:cubicBezTo>
                  <a:cubicBezTo>
                    <a:pt x="14731" y="9894"/>
                    <a:pt x="13328" y="9455"/>
                    <a:pt x="12013" y="8929"/>
                  </a:cubicBezTo>
                  <a:cubicBezTo>
                    <a:pt x="11487" y="8666"/>
                    <a:pt x="10785" y="8491"/>
                    <a:pt x="10259" y="8228"/>
                  </a:cubicBezTo>
                  <a:cubicBezTo>
                    <a:pt x="10172" y="8140"/>
                    <a:pt x="9909" y="8140"/>
                    <a:pt x="9821" y="8052"/>
                  </a:cubicBezTo>
                  <a:cubicBezTo>
                    <a:pt x="9909" y="7789"/>
                    <a:pt x="9909" y="7702"/>
                    <a:pt x="10084" y="7526"/>
                  </a:cubicBezTo>
                  <a:cubicBezTo>
                    <a:pt x="10610" y="6299"/>
                    <a:pt x="11136" y="5159"/>
                    <a:pt x="11574" y="4019"/>
                  </a:cubicBezTo>
                  <a:lnTo>
                    <a:pt x="11574" y="3844"/>
                  </a:lnTo>
                  <a:cubicBezTo>
                    <a:pt x="11838" y="3668"/>
                    <a:pt x="11925" y="3318"/>
                    <a:pt x="12013" y="3142"/>
                  </a:cubicBezTo>
                  <a:lnTo>
                    <a:pt x="12101" y="2967"/>
                  </a:lnTo>
                  <a:close/>
                  <a:moveTo>
                    <a:pt x="11315" y="1"/>
                  </a:moveTo>
                  <a:cubicBezTo>
                    <a:pt x="11062" y="1"/>
                    <a:pt x="10858" y="125"/>
                    <a:pt x="10610" y="249"/>
                  </a:cubicBezTo>
                  <a:cubicBezTo>
                    <a:pt x="10522" y="249"/>
                    <a:pt x="10347" y="336"/>
                    <a:pt x="10259" y="512"/>
                  </a:cubicBezTo>
                  <a:cubicBezTo>
                    <a:pt x="10084" y="775"/>
                    <a:pt x="9821" y="1213"/>
                    <a:pt x="9646" y="1564"/>
                  </a:cubicBezTo>
                  <a:cubicBezTo>
                    <a:pt x="9382" y="1915"/>
                    <a:pt x="9295" y="2353"/>
                    <a:pt x="9032" y="2791"/>
                  </a:cubicBezTo>
                  <a:cubicBezTo>
                    <a:pt x="8856" y="3230"/>
                    <a:pt x="8769" y="3668"/>
                    <a:pt x="8506" y="4107"/>
                  </a:cubicBezTo>
                  <a:cubicBezTo>
                    <a:pt x="8155" y="4983"/>
                    <a:pt x="7717" y="5860"/>
                    <a:pt x="7278" y="6825"/>
                  </a:cubicBezTo>
                  <a:lnTo>
                    <a:pt x="6321" y="9086"/>
                  </a:lnTo>
                  <a:lnTo>
                    <a:pt x="6321" y="9086"/>
                  </a:lnTo>
                  <a:cubicBezTo>
                    <a:pt x="6134" y="9599"/>
                    <a:pt x="5852" y="10064"/>
                    <a:pt x="5700" y="10595"/>
                  </a:cubicBezTo>
                  <a:cubicBezTo>
                    <a:pt x="5437" y="11209"/>
                    <a:pt x="5086" y="11910"/>
                    <a:pt x="4911" y="12524"/>
                  </a:cubicBezTo>
                  <a:cubicBezTo>
                    <a:pt x="4472" y="13752"/>
                    <a:pt x="4034" y="14979"/>
                    <a:pt x="3508" y="16119"/>
                  </a:cubicBezTo>
                  <a:cubicBezTo>
                    <a:pt x="3333" y="16470"/>
                    <a:pt x="3157" y="16820"/>
                    <a:pt x="3070" y="17171"/>
                  </a:cubicBezTo>
                  <a:cubicBezTo>
                    <a:pt x="2719" y="17697"/>
                    <a:pt x="2456" y="18223"/>
                    <a:pt x="2280" y="18925"/>
                  </a:cubicBezTo>
                  <a:cubicBezTo>
                    <a:pt x="2017" y="19451"/>
                    <a:pt x="1842" y="20064"/>
                    <a:pt x="1579" y="20678"/>
                  </a:cubicBezTo>
                  <a:cubicBezTo>
                    <a:pt x="1141" y="21818"/>
                    <a:pt x="614" y="23046"/>
                    <a:pt x="176" y="24273"/>
                  </a:cubicBezTo>
                  <a:lnTo>
                    <a:pt x="176" y="24799"/>
                  </a:lnTo>
                  <a:cubicBezTo>
                    <a:pt x="1" y="25325"/>
                    <a:pt x="176" y="25939"/>
                    <a:pt x="702" y="26202"/>
                  </a:cubicBezTo>
                  <a:cubicBezTo>
                    <a:pt x="1491" y="26641"/>
                    <a:pt x="2280" y="26991"/>
                    <a:pt x="3070" y="27430"/>
                  </a:cubicBezTo>
                  <a:cubicBezTo>
                    <a:pt x="3596" y="27780"/>
                    <a:pt x="4209" y="27956"/>
                    <a:pt x="4823" y="28306"/>
                  </a:cubicBezTo>
                  <a:cubicBezTo>
                    <a:pt x="5437" y="28657"/>
                    <a:pt x="6138" y="29096"/>
                    <a:pt x="6664" y="29446"/>
                  </a:cubicBezTo>
                  <a:cubicBezTo>
                    <a:pt x="7190" y="29709"/>
                    <a:pt x="7717" y="29972"/>
                    <a:pt x="8330" y="30323"/>
                  </a:cubicBezTo>
                  <a:cubicBezTo>
                    <a:pt x="8769" y="30586"/>
                    <a:pt x="9295" y="30849"/>
                    <a:pt x="9733" y="31025"/>
                  </a:cubicBezTo>
                  <a:cubicBezTo>
                    <a:pt x="10172" y="31288"/>
                    <a:pt x="10698" y="31463"/>
                    <a:pt x="11136" y="31726"/>
                  </a:cubicBezTo>
                  <a:cubicBezTo>
                    <a:pt x="11502" y="31848"/>
                    <a:pt x="11911" y="32013"/>
                    <a:pt x="12303" y="32013"/>
                  </a:cubicBezTo>
                  <a:cubicBezTo>
                    <a:pt x="12474" y="32013"/>
                    <a:pt x="12642" y="31981"/>
                    <a:pt x="12802" y="31901"/>
                  </a:cubicBezTo>
                  <a:cubicBezTo>
                    <a:pt x="12977" y="31814"/>
                    <a:pt x="13153" y="31726"/>
                    <a:pt x="13328" y="31638"/>
                  </a:cubicBezTo>
                  <a:cubicBezTo>
                    <a:pt x="13591" y="31463"/>
                    <a:pt x="13679" y="31288"/>
                    <a:pt x="13854" y="31200"/>
                  </a:cubicBezTo>
                  <a:cubicBezTo>
                    <a:pt x="14205" y="30849"/>
                    <a:pt x="14556" y="30498"/>
                    <a:pt x="14906" y="30060"/>
                  </a:cubicBezTo>
                  <a:cubicBezTo>
                    <a:pt x="15432" y="29446"/>
                    <a:pt x="15959" y="28833"/>
                    <a:pt x="16660" y="28306"/>
                  </a:cubicBezTo>
                  <a:cubicBezTo>
                    <a:pt x="17098" y="27956"/>
                    <a:pt x="17537" y="27693"/>
                    <a:pt x="18063" y="27430"/>
                  </a:cubicBezTo>
                  <a:cubicBezTo>
                    <a:pt x="18238" y="27342"/>
                    <a:pt x="18589" y="27254"/>
                    <a:pt x="18940" y="27254"/>
                  </a:cubicBezTo>
                  <a:lnTo>
                    <a:pt x="20167" y="27254"/>
                  </a:lnTo>
                  <a:cubicBezTo>
                    <a:pt x="20606" y="27342"/>
                    <a:pt x="20869" y="27430"/>
                    <a:pt x="21307" y="27517"/>
                  </a:cubicBezTo>
                  <a:cubicBezTo>
                    <a:pt x="21745" y="27780"/>
                    <a:pt x="22184" y="27956"/>
                    <a:pt x="22535" y="28306"/>
                  </a:cubicBezTo>
                  <a:cubicBezTo>
                    <a:pt x="22798" y="28394"/>
                    <a:pt x="22885" y="28657"/>
                    <a:pt x="23061" y="28833"/>
                  </a:cubicBezTo>
                  <a:cubicBezTo>
                    <a:pt x="23499" y="29534"/>
                    <a:pt x="24113" y="30323"/>
                    <a:pt x="24376" y="31025"/>
                  </a:cubicBezTo>
                  <a:cubicBezTo>
                    <a:pt x="24639" y="31375"/>
                    <a:pt x="24639" y="31814"/>
                    <a:pt x="24727" y="32164"/>
                  </a:cubicBezTo>
                  <a:lnTo>
                    <a:pt x="24727" y="32953"/>
                  </a:lnTo>
                  <a:lnTo>
                    <a:pt x="24727" y="33567"/>
                  </a:lnTo>
                  <a:cubicBezTo>
                    <a:pt x="24727" y="33830"/>
                    <a:pt x="24639" y="34006"/>
                    <a:pt x="24639" y="34269"/>
                  </a:cubicBezTo>
                  <a:cubicBezTo>
                    <a:pt x="24639" y="34444"/>
                    <a:pt x="24551" y="34707"/>
                    <a:pt x="24551" y="34882"/>
                  </a:cubicBezTo>
                  <a:cubicBezTo>
                    <a:pt x="24376" y="35058"/>
                    <a:pt x="24551" y="35321"/>
                    <a:pt x="24551" y="35584"/>
                  </a:cubicBezTo>
                  <a:cubicBezTo>
                    <a:pt x="24639" y="36198"/>
                    <a:pt x="25077" y="36636"/>
                    <a:pt x="25603" y="36987"/>
                  </a:cubicBezTo>
                  <a:cubicBezTo>
                    <a:pt x="25691" y="37074"/>
                    <a:pt x="25954" y="37074"/>
                    <a:pt x="26129" y="37162"/>
                  </a:cubicBezTo>
                  <a:cubicBezTo>
                    <a:pt x="26480" y="37337"/>
                    <a:pt x="26743" y="37425"/>
                    <a:pt x="26919" y="37513"/>
                  </a:cubicBezTo>
                  <a:cubicBezTo>
                    <a:pt x="27182" y="37513"/>
                    <a:pt x="27269" y="37601"/>
                    <a:pt x="27445" y="37776"/>
                  </a:cubicBezTo>
                  <a:cubicBezTo>
                    <a:pt x="27883" y="37951"/>
                    <a:pt x="28321" y="38214"/>
                    <a:pt x="28935" y="38477"/>
                  </a:cubicBezTo>
                  <a:lnTo>
                    <a:pt x="30250" y="39179"/>
                  </a:lnTo>
                  <a:cubicBezTo>
                    <a:pt x="31303" y="39705"/>
                    <a:pt x="32442" y="40143"/>
                    <a:pt x="33495" y="40582"/>
                  </a:cubicBezTo>
                  <a:cubicBezTo>
                    <a:pt x="33845" y="40845"/>
                    <a:pt x="34284" y="40932"/>
                    <a:pt x="34722" y="41108"/>
                  </a:cubicBezTo>
                  <a:cubicBezTo>
                    <a:pt x="35160" y="41371"/>
                    <a:pt x="35687" y="41546"/>
                    <a:pt x="36125" y="41809"/>
                  </a:cubicBezTo>
                  <a:cubicBezTo>
                    <a:pt x="36563" y="41985"/>
                    <a:pt x="37002" y="42160"/>
                    <a:pt x="37440" y="42335"/>
                  </a:cubicBezTo>
                  <a:lnTo>
                    <a:pt x="37528" y="42335"/>
                  </a:lnTo>
                  <a:cubicBezTo>
                    <a:pt x="37528" y="42423"/>
                    <a:pt x="37703" y="42423"/>
                    <a:pt x="37703" y="42423"/>
                  </a:cubicBezTo>
                  <a:cubicBezTo>
                    <a:pt x="37896" y="42551"/>
                    <a:pt x="38135" y="42633"/>
                    <a:pt x="38387" y="42633"/>
                  </a:cubicBezTo>
                  <a:cubicBezTo>
                    <a:pt x="38480" y="42633"/>
                    <a:pt x="38574" y="42622"/>
                    <a:pt x="38668" y="42598"/>
                  </a:cubicBezTo>
                  <a:cubicBezTo>
                    <a:pt x="39018" y="42598"/>
                    <a:pt x="39194" y="42335"/>
                    <a:pt x="39457" y="41985"/>
                  </a:cubicBezTo>
                  <a:cubicBezTo>
                    <a:pt x="39544" y="41897"/>
                    <a:pt x="39632" y="41722"/>
                    <a:pt x="39720" y="41546"/>
                  </a:cubicBezTo>
                  <a:cubicBezTo>
                    <a:pt x="39895" y="41546"/>
                    <a:pt x="39895" y="41458"/>
                    <a:pt x="39895" y="41458"/>
                  </a:cubicBezTo>
                  <a:cubicBezTo>
                    <a:pt x="39983" y="41283"/>
                    <a:pt x="39983" y="41108"/>
                    <a:pt x="40071" y="40932"/>
                  </a:cubicBezTo>
                  <a:cubicBezTo>
                    <a:pt x="40158" y="40845"/>
                    <a:pt x="40158" y="40845"/>
                    <a:pt x="40158" y="40669"/>
                  </a:cubicBezTo>
                  <a:cubicBezTo>
                    <a:pt x="40334" y="40494"/>
                    <a:pt x="40421" y="40143"/>
                    <a:pt x="40509" y="39968"/>
                  </a:cubicBezTo>
                  <a:lnTo>
                    <a:pt x="40860" y="38916"/>
                  </a:lnTo>
                  <a:cubicBezTo>
                    <a:pt x="40947" y="38477"/>
                    <a:pt x="41210" y="38214"/>
                    <a:pt x="41298" y="37776"/>
                  </a:cubicBezTo>
                  <a:cubicBezTo>
                    <a:pt x="41473" y="37337"/>
                    <a:pt x="41649" y="36899"/>
                    <a:pt x="41824" y="36461"/>
                  </a:cubicBezTo>
                  <a:cubicBezTo>
                    <a:pt x="41912" y="36285"/>
                    <a:pt x="41912" y="36110"/>
                    <a:pt x="42087" y="36022"/>
                  </a:cubicBezTo>
                  <a:cubicBezTo>
                    <a:pt x="42263" y="35321"/>
                    <a:pt x="42613" y="34795"/>
                    <a:pt x="42789" y="34093"/>
                  </a:cubicBezTo>
                  <a:cubicBezTo>
                    <a:pt x="43052" y="33480"/>
                    <a:pt x="43227" y="32690"/>
                    <a:pt x="43578" y="32077"/>
                  </a:cubicBezTo>
                  <a:lnTo>
                    <a:pt x="43578" y="32077"/>
                  </a:lnTo>
                  <a:cubicBezTo>
                    <a:pt x="43578" y="32164"/>
                    <a:pt x="43490" y="32252"/>
                    <a:pt x="43490" y="32340"/>
                  </a:cubicBezTo>
                  <a:cubicBezTo>
                    <a:pt x="44104" y="31025"/>
                    <a:pt x="44718" y="29622"/>
                    <a:pt x="45244" y="28219"/>
                  </a:cubicBezTo>
                  <a:cubicBezTo>
                    <a:pt x="45594" y="27430"/>
                    <a:pt x="45770" y="26816"/>
                    <a:pt x="46121" y="26027"/>
                  </a:cubicBezTo>
                  <a:cubicBezTo>
                    <a:pt x="46296" y="25325"/>
                    <a:pt x="46559" y="24624"/>
                    <a:pt x="46910" y="23922"/>
                  </a:cubicBezTo>
                  <a:cubicBezTo>
                    <a:pt x="47085" y="23484"/>
                    <a:pt x="47173" y="23046"/>
                    <a:pt x="47436" y="22607"/>
                  </a:cubicBezTo>
                  <a:cubicBezTo>
                    <a:pt x="47611" y="22169"/>
                    <a:pt x="47786" y="21818"/>
                    <a:pt x="47874" y="21380"/>
                  </a:cubicBezTo>
                  <a:cubicBezTo>
                    <a:pt x="48225" y="20678"/>
                    <a:pt x="48488" y="19801"/>
                    <a:pt x="48839" y="19012"/>
                  </a:cubicBezTo>
                  <a:cubicBezTo>
                    <a:pt x="48926" y="18662"/>
                    <a:pt x="49102" y="18223"/>
                    <a:pt x="49189" y="17872"/>
                  </a:cubicBezTo>
                  <a:cubicBezTo>
                    <a:pt x="49277" y="17785"/>
                    <a:pt x="49277" y="17697"/>
                    <a:pt x="49277" y="17434"/>
                  </a:cubicBezTo>
                  <a:lnTo>
                    <a:pt x="49277" y="16820"/>
                  </a:lnTo>
                  <a:cubicBezTo>
                    <a:pt x="49189" y="16382"/>
                    <a:pt x="48926" y="15944"/>
                    <a:pt x="48663" y="15680"/>
                  </a:cubicBezTo>
                  <a:lnTo>
                    <a:pt x="46997" y="14365"/>
                  </a:lnTo>
                  <a:lnTo>
                    <a:pt x="44718" y="12436"/>
                  </a:lnTo>
                  <a:cubicBezTo>
                    <a:pt x="44367" y="12086"/>
                    <a:pt x="44016" y="11910"/>
                    <a:pt x="43665" y="11647"/>
                  </a:cubicBezTo>
                  <a:cubicBezTo>
                    <a:pt x="43402" y="11472"/>
                    <a:pt x="42964" y="11121"/>
                    <a:pt x="42526" y="10858"/>
                  </a:cubicBezTo>
                  <a:cubicBezTo>
                    <a:pt x="42175" y="10683"/>
                    <a:pt x="41737" y="10332"/>
                    <a:pt x="41386" y="10157"/>
                  </a:cubicBezTo>
                  <a:lnTo>
                    <a:pt x="40421" y="9455"/>
                  </a:lnTo>
                  <a:cubicBezTo>
                    <a:pt x="40071" y="9367"/>
                    <a:pt x="39895" y="9104"/>
                    <a:pt x="39544" y="9017"/>
                  </a:cubicBezTo>
                  <a:cubicBezTo>
                    <a:pt x="39018" y="8841"/>
                    <a:pt x="38580" y="8578"/>
                    <a:pt x="37966" y="8403"/>
                  </a:cubicBezTo>
                  <a:cubicBezTo>
                    <a:pt x="37879" y="8403"/>
                    <a:pt x="37791" y="8228"/>
                    <a:pt x="37703" y="8228"/>
                  </a:cubicBezTo>
                  <a:lnTo>
                    <a:pt x="37002" y="8228"/>
                  </a:lnTo>
                  <a:cubicBezTo>
                    <a:pt x="36914" y="8228"/>
                    <a:pt x="36826" y="8403"/>
                    <a:pt x="36651" y="8403"/>
                  </a:cubicBezTo>
                  <a:cubicBezTo>
                    <a:pt x="36388" y="8403"/>
                    <a:pt x="36037" y="8578"/>
                    <a:pt x="35774" y="8929"/>
                  </a:cubicBezTo>
                  <a:cubicBezTo>
                    <a:pt x="35687" y="9017"/>
                    <a:pt x="35599" y="9280"/>
                    <a:pt x="35511" y="9367"/>
                  </a:cubicBezTo>
                  <a:cubicBezTo>
                    <a:pt x="35160" y="9806"/>
                    <a:pt x="34722" y="10244"/>
                    <a:pt x="34284" y="10595"/>
                  </a:cubicBezTo>
                  <a:cubicBezTo>
                    <a:pt x="33758" y="10858"/>
                    <a:pt x="33144" y="11209"/>
                    <a:pt x="32618" y="11472"/>
                  </a:cubicBezTo>
                  <a:cubicBezTo>
                    <a:pt x="32004" y="11647"/>
                    <a:pt x="31390" y="11735"/>
                    <a:pt x="30776" y="11910"/>
                  </a:cubicBezTo>
                  <a:lnTo>
                    <a:pt x="29987" y="11910"/>
                  </a:lnTo>
                  <a:cubicBezTo>
                    <a:pt x="29637" y="11910"/>
                    <a:pt x="29374" y="11735"/>
                    <a:pt x="29023" y="11647"/>
                  </a:cubicBezTo>
                  <a:cubicBezTo>
                    <a:pt x="28584" y="11559"/>
                    <a:pt x="28234" y="11472"/>
                    <a:pt x="27883" y="11296"/>
                  </a:cubicBezTo>
                  <a:cubicBezTo>
                    <a:pt x="27445" y="11209"/>
                    <a:pt x="27182" y="11033"/>
                    <a:pt x="26831" y="10770"/>
                  </a:cubicBezTo>
                  <a:cubicBezTo>
                    <a:pt x="26568" y="10683"/>
                    <a:pt x="26392" y="10420"/>
                    <a:pt x="26305" y="10244"/>
                  </a:cubicBezTo>
                  <a:cubicBezTo>
                    <a:pt x="25866" y="9718"/>
                    <a:pt x="25516" y="9017"/>
                    <a:pt x="25253" y="8403"/>
                  </a:cubicBezTo>
                  <a:cubicBezTo>
                    <a:pt x="25077" y="7789"/>
                    <a:pt x="24814" y="7175"/>
                    <a:pt x="24727" y="6474"/>
                  </a:cubicBezTo>
                  <a:cubicBezTo>
                    <a:pt x="24727" y="6036"/>
                    <a:pt x="24639" y="5597"/>
                    <a:pt x="24376" y="5334"/>
                  </a:cubicBezTo>
                  <a:lnTo>
                    <a:pt x="24113" y="4983"/>
                  </a:lnTo>
                  <a:cubicBezTo>
                    <a:pt x="23850" y="4720"/>
                    <a:pt x="23762" y="4633"/>
                    <a:pt x="23411" y="4545"/>
                  </a:cubicBezTo>
                  <a:cubicBezTo>
                    <a:pt x="23411" y="4545"/>
                    <a:pt x="23324" y="4457"/>
                    <a:pt x="23236" y="4457"/>
                  </a:cubicBezTo>
                  <a:cubicBezTo>
                    <a:pt x="22885" y="4282"/>
                    <a:pt x="22535" y="4107"/>
                    <a:pt x="22184" y="4019"/>
                  </a:cubicBezTo>
                  <a:lnTo>
                    <a:pt x="21219" y="3668"/>
                  </a:lnTo>
                  <a:cubicBezTo>
                    <a:pt x="20869" y="3581"/>
                    <a:pt x="20693" y="3405"/>
                    <a:pt x="20343" y="3318"/>
                  </a:cubicBezTo>
                  <a:cubicBezTo>
                    <a:pt x="20167" y="3230"/>
                    <a:pt x="19816" y="3230"/>
                    <a:pt x="19553" y="3142"/>
                  </a:cubicBezTo>
                  <a:cubicBezTo>
                    <a:pt x="19290" y="2967"/>
                    <a:pt x="18852" y="2791"/>
                    <a:pt x="18501" y="2528"/>
                  </a:cubicBezTo>
                  <a:cubicBezTo>
                    <a:pt x="18063" y="2353"/>
                    <a:pt x="17624" y="2265"/>
                    <a:pt x="17186" y="2002"/>
                  </a:cubicBezTo>
                  <a:cubicBezTo>
                    <a:pt x="16660" y="1827"/>
                    <a:pt x="16046" y="1476"/>
                    <a:pt x="15520" y="1126"/>
                  </a:cubicBezTo>
                  <a:cubicBezTo>
                    <a:pt x="15169" y="1038"/>
                    <a:pt x="14731" y="775"/>
                    <a:pt x="14468" y="687"/>
                  </a:cubicBezTo>
                  <a:cubicBezTo>
                    <a:pt x="14117" y="599"/>
                    <a:pt x="13766" y="512"/>
                    <a:pt x="13416" y="512"/>
                  </a:cubicBezTo>
                  <a:cubicBezTo>
                    <a:pt x="13153" y="336"/>
                    <a:pt x="12714" y="249"/>
                    <a:pt x="12364" y="161"/>
                  </a:cubicBezTo>
                  <a:cubicBezTo>
                    <a:pt x="12101" y="161"/>
                    <a:pt x="11925" y="73"/>
                    <a:pt x="11662" y="73"/>
                  </a:cubicBezTo>
                  <a:cubicBezTo>
                    <a:pt x="11534" y="22"/>
                    <a:pt x="11420" y="1"/>
                    <a:pt x="11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 name="Google Shape;706;p40"/>
            <p:cNvSpPr/>
            <p:nvPr/>
          </p:nvSpPr>
          <p:spPr>
            <a:xfrm>
              <a:off x="6176250" y="3979425"/>
              <a:ext cx="74550" cy="64650"/>
            </a:xfrm>
            <a:custGeom>
              <a:avLst/>
              <a:gdLst/>
              <a:ahLst/>
              <a:cxnLst/>
              <a:rect l="l" t="t" r="r" b="b"/>
              <a:pathLst>
                <a:path w="2982" h="2586" extrusionOk="0">
                  <a:moveTo>
                    <a:pt x="1384" y="1"/>
                  </a:moveTo>
                  <a:cubicBezTo>
                    <a:pt x="1211" y="1"/>
                    <a:pt x="1038" y="34"/>
                    <a:pt x="878" y="102"/>
                  </a:cubicBezTo>
                  <a:cubicBezTo>
                    <a:pt x="176" y="453"/>
                    <a:pt x="1" y="1242"/>
                    <a:pt x="352" y="1856"/>
                  </a:cubicBezTo>
                  <a:cubicBezTo>
                    <a:pt x="538" y="2353"/>
                    <a:pt x="988" y="2586"/>
                    <a:pt x="1485" y="2586"/>
                  </a:cubicBezTo>
                  <a:cubicBezTo>
                    <a:pt x="1689" y="2586"/>
                    <a:pt x="1901" y="2547"/>
                    <a:pt x="2105" y="2470"/>
                  </a:cubicBezTo>
                  <a:cubicBezTo>
                    <a:pt x="2719" y="2119"/>
                    <a:pt x="2982" y="1330"/>
                    <a:pt x="2631" y="716"/>
                  </a:cubicBezTo>
                  <a:cubicBezTo>
                    <a:pt x="2372" y="263"/>
                    <a:pt x="1874" y="1"/>
                    <a:pt x="1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 name="CuadroTexto 2">
            <a:extLst>
              <a:ext uri="{FF2B5EF4-FFF2-40B4-BE49-F238E27FC236}">
                <a16:creationId xmlns:a16="http://schemas.microsoft.com/office/drawing/2014/main" id="{37823F5C-CE7D-4082-91F8-5FD14BE07374}"/>
              </a:ext>
            </a:extLst>
          </p:cNvPr>
          <p:cNvSpPr txBox="1"/>
          <p:nvPr/>
        </p:nvSpPr>
        <p:spPr>
          <a:xfrm>
            <a:off x="3343666" y="603681"/>
            <a:ext cx="4625162"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MX" sz="1800" dirty="0"/>
              <a:t>Una teoría que tiene algo que ver con la del aprendizaje pasivo es la de las 'situaciones de aprendizaje' (familia, escuela, grupo social, etc.).</a:t>
            </a:r>
          </a:p>
          <a:p>
            <a:pPr algn="just"/>
            <a:r>
              <a:rPr lang="es-MX" sz="1800" dirty="0"/>
              <a:t>La exposición al lenguaje de los demás en esta situación de aprendizaje produce sus efectos en la adquisición del lenguaje, pero los produce sobre el conocimiento, desde el conocimiento y a través del conocimiento, que es lo que no reconocen expresamente los defensores de esta teoría.</a:t>
            </a:r>
            <a:endParaRPr lang="es-MX" dirty="0">
              <a:solidFill>
                <a:schemeClr val="bg2"/>
              </a:solidFill>
              <a:latin typeface="Ink Free" panose="03080402000500000000" pitchFamily="66" charset="0"/>
            </a:endParaRPr>
          </a:p>
        </p:txBody>
      </p:sp>
      <p:pic>
        <p:nvPicPr>
          <p:cNvPr id="11266" name="Picture 2">
            <a:extLst>
              <a:ext uri="{FF2B5EF4-FFF2-40B4-BE49-F238E27FC236}">
                <a16:creationId xmlns:a16="http://schemas.microsoft.com/office/drawing/2014/main" id="{DE4C95FA-F145-456F-A55F-506533326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172" y="473147"/>
            <a:ext cx="1989785" cy="4197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981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5E7E2A-1E3E-4505-8D70-A2B1274EAEDC}"/>
              </a:ext>
            </a:extLst>
          </p:cNvPr>
          <p:cNvSpPr>
            <a:spLocks noGrp="1"/>
          </p:cNvSpPr>
          <p:nvPr>
            <p:ph type="title"/>
          </p:nvPr>
        </p:nvSpPr>
        <p:spPr/>
        <p:txBody>
          <a:bodyPr>
            <a:normAutofit fontScale="90000"/>
          </a:bodyPr>
          <a:lstStyle/>
          <a:p>
            <a:r>
              <a:rPr lang="es-MX" dirty="0"/>
              <a:t>La imitación:</a:t>
            </a:r>
          </a:p>
        </p:txBody>
      </p:sp>
      <p:sp>
        <p:nvSpPr>
          <p:cNvPr id="3" name="Marcador de texto 2">
            <a:extLst>
              <a:ext uri="{FF2B5EF4-FFF2-40B4-BE49-F238E27FC236}">
                <a16:creationId xmlns:a16="http://schemas.microsoft.com/office/drawing/2014/main" id="{2B9981B2-968C-4781-95A1-B5F46D4B9DEF}"/>
              </a:ext>
            </a:extLst>
          </p:cNvPr>
          <p:cNvSpPr>
            <a:spLocks noGrp="1"/>
          </p:cNvSpPr>
          <p:nvPr>
            <p:ph type="body" idx="1"/>
          </p:nvPr>
        </p:nvSpPr>
        <p:spPr>
          <a:xfrm>
            <a:off x="616500" y="1067205"/>
            <a:ext cx="6549843" cy="3546495"/>
          </a:xfrm>
        </p:spPr>
        <p:txBody>
          <a:bodyPr>
            <a:normAutofit/>
          </a:bodyPr>
          <a:lstStyle/>
          <a:p>
            <a:pPr marL="152400" indent="0" algn="just">
              <a:buNone/>
            </a:pPr>
            <a:r>
              <a:rPr lang="es-MX" sz="1800" dirty="0"/>
              <a:t>Los bebés adquieren el habla como efecto de la observación y la imitación. Los primeros sonidos los emiten imitando los sonidos del habla de los padres o de las personas que tienen alrededor. Esos sonidos son reforzados y terminan por convertirse en hábitos.</a:t>
            </a:r>
          </a:p>
          <a:p>
            <a:pPr marL="152400" indent="0" algn="just">
              <a:buNone/>
            </a:pPr>
            <a:r>
              <a:rPr lang="es-MX" sz="1800" dirty="0"/>
              <a:t>La imitación explica el origen de algunos elementos del lenguaje; sólo algunos. Los demás elementos tienen su origen en otras expresiones que tienen únicamente un parecido o una mera relación semántica, o en la propia capacidad inventiva del niño.</a:t>
            </a:r>
          </a:p>
          <a:p>
            <a:pPr marL="152400" indent="0" algn="just">
              <a:buNone/>
            </a:pPr>
            <a:endParaRPr lang="es-MX" sz="1600" dirty="0"/>
          </a:p>
        </p:txBody>
      </p:sp>
      <p:sp>
        <p:nvSpPr>
          <p:cNvPr id="4" name="CuadroTexto 3">
            <a:extLst>
              <a:ext uri="{FF2B5EF4-FFF2-40B4-BE49-F238E27FC236}">
                <a16:creationId xmlns:a16="http://schemas.microsoft.com/office/drawing/2014/main" id="{A9FC33E3-2592-428A-968E-5B9EC89016BC}"/>
              </a:ext>
            </a:extLst>
          </p:cNvPr>
          <p:cNvSpPr txBox="1"/>
          <p:nvPr/>
        </p:nvSpPr>
        <p:spPr>
          <a:xfrm>
            <a:off x="86155" y="494505"/>
            <a:ext cx="633845" cy="523220"/>
          </a:xfrm>
          <a:prstGeom prst="rect">
            <a:avLst/>
          </a:prstGeom>
          <a:noFill/>
        </p:spPr>
        <p:txBody>
          <a:bodyPr wrap="square" rtlCol="0">
            <a:spAutoFit/>
          </a:bodyPr>
          <a:lstStyle/>
          <a:p>
            <a:r>
              <a:rPr lang="es-MX" sz="2800" dirty="0">
                <a:solidFill>
                  <a:schemeClr val="bg2"/>
                </a:solidFill>
              </a:rPr>
              <a:t>D)</a:t>
            </a:r>
          </a:p>
        </p:txBody>
      </p:sp>
      <p:pic>
        <p:nvPicPr>
          <p:cNvPr id="7170" name="Picture 2" descr="2. Breve Biografía de A. Bandura - umech2014">
            <a:extLst>
              <a:ext uri="{FF2B5EF4-FFF2-40B4-BE49-F238E27FC236}">
                <a16:creationId xmlns:a16="http://schemas.microsoft.com/office/drawing/2014/main" id="{71F4D09D-7DE8-436B-8FAF-D69B3C16F7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9153" y="1733107"/>
            <a:ext cx="1637457" cy="189945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9425EF66-9854-44BF-BECD-202035CADEA3}"/>
              </a:ext>
            </a:extLst>
          </p:cNvPr>
          <p:cNvSpPr txBox="1"/>
          <p:nvPr/>
        </p:nvSpPr>
        <p:spPr>
          <a:xfrm>
            <a:off x="7432158" y="3838353"/>
            <a:ext cx="1554452" cy="307777"/>
          </a:xfrm>
          <a:prstGeom prst="rect">
            <a:avLst/>
          </a:prstGeom>
          <a:noFill/>
        </p:spPr>
        <p:txBody>
          <a:bodyPr wrap="square" rtlCol="0">
            <a:spAutoFit/>
          </a:bodyPr>
          <a:lstStyle/>
          <a:p>
            <a:pPr algn="ctr"/>
            <a:r>
              <a:rPr lang="es-MX" dirty="0">
                <a:solidFill>
                  <a:schemeClr val="bg2"/>
                </a:solidFill>
              </a:rPr>
              <a:t>BANDURA</a:t>
            </a:r>
          </a:p>
        </p:txBody>
      </p:sp>
    </p:spTree>
    <p:extLst>
      <p:ext uri="{BB962C8B-B14F-4D97-AF65-F5344CB8AC3E}">
        <p14:creationId xmlns:p14="http://schemas.microsoft.com/office/powerpoint/2010/main" val="488676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AC1FE-D12F-4E1A-B9E0-372520179D93}"/>
              </a:ext>
            </a:extLst>
          </p:cNvPr>
          <p:cNvSpPr>
            <a:spLocks noGrp="1"/>
          </p:cNvSpPr>
          <p:nvPr>
            <p:ph type="title"/>
          </p:nvPr>
        </p:nvSpPr>
        <p:spPr/>
        <p:txBody>
          <a:bodyPr>
            <a:normAutofit fontScale="90000"/>
          </a:bodyPr>
          <a:lstStyle/>
          <a:p>
            <a:r>
              <a:rPr lang="es-MX" dirty="0"/>
              <a:t>Los factores biológicos</a:t>
            </a:r>
          </a:p>
        </p:txBody>
      </p:sp>
      <p:sp>
        <p:nvSpPr>
          <p:cNvPr id="3" name="Marcador de texto 2">
            <a:extLst>
              <a:ext uri="{FF2B5EF4-FFF2-40B4-BE49-F238E27FC236}">
                <a16:creationId xmlns:a16="http://schemas.microsoft.com/office/drawing/2014/main" id="{7A5C77F9-5A3B-4C1C-8624-2D6FB9AE7B0E}"/>
              </a:ext>
            </a:extLst>
          </p:cNvPr>
          <p:cNvSpPr>
            <a:spLocks noGrp="1"/>
          </p:cNvSpPr>
          <p:nvPr>
            <p:ph type="body" idx="1"/>
          </p:nvPr>
        </p:nvSpPr>
        <p:spPr>
          <a:xfrm>
            <a:off x="616500" y="1197300"/>
            <a:ext cx="5624812" cy="3416400"/>
          </a:xfrm>
        </p:spPr>
        <p:txBody>
          <a:bodyPr>
            <a:normAutofit/>
          </a:bodyPr>
          <a:lstStyle/>
          <a:p>
            <a:pPr marL="152400" indent="0" algn="just">
              <a:buNone/>
            </a:pPr>
            <a:r>
              <a:rPr lang="es-MX" sz="2000" dirty="0"/>
              <a:t>El lenguaje de cada uno de los individuos tiene su origen en las capacidades biológicas que hacen posible, tanto el conocimiento, como el lenguaje en tanto que capacidades específicas del ser humano. Reconociendo, no obstante, que el conocimiento como algo propio o específico del ser humano es anterior y más fundamental que el lenguaje.</a:t>
            </a:r>
          </a:p>
        </p:txBody>
      </p:sp>
      <p:sp>
        <p:nvSpPr>
          <p:cNvPr id="4" name="CuadroTexto 3">
            <a:extLst>
              <a:ext uri="{FF2B5EF4-FFF2-40B4-BE49-F238E27FC236}">
                <a16:creationId xmlns:a16="http://schemas.microsoft.com/office/drawing/2014/main" id="{6E7ED3DA-808D-480F-8176-8C4E3F368005}"/>
              </a:ext>
            </a:extLst>
          </p:cNvPr>
          <p:cNvSpPr txBox="1"/>
          <p:nvPr/>
        </p:nvSpPr>
        <p:spPr>
          <a:xfrm>
            <a:off x="139129" y="496360"/>
            <a:ext cx="633845" cy="523220"/>
          </a:xfrm>
          <a:prstGeom prst="rect">
            <a:avLst/>
          </a:prstGeom>
          <a:noFill/>
        </p:spPr>
        <p:txBody>
          <a:bodyPr wrap="square" rtlCol="0">
            <a:spAutoFit/>
          </a:bodyPr>
          <a:lstStyle/>
          <a:p>
            <a:r>
              <a:rPr lang="es-MX" sz="2800" dirty="0">
                <a:solidFill>
                  <a:schemeClr val="bg2"/>
                </a:solidFill>
              </a:rPr>
              <a:t>E)</a:t>
            </a:r>
          </a:p>
        </p:txBody>
      </p:sp>
      <p:pic>
        <p:nvPicPr>
          <p:cNvPr id="13314" name="Picture 2" descr="Enseñanza y aprendizaje de la lengua: La teoría biológica de Lenneberg">
            <a:extLst>
              <a:ext uri="{FF2B5EF4-FFF2-40B4-BE49-F238E27FC236}">
                <a16:creationId xmlns:a16="http://schemas.microsoft.com/office/drawing/2014/main" id="{EB9065E0-95E9-4000-A206-555DAA81F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41" y="1850065"/>
            <a:ext cx="2252859" cy="221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917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grpSp>
        <p:nvGrpSpPr>
          <p:cNvPr id="704" name="Google Shape;704;p40"/>
          <p:cNvGrpSpPr/>
          <p:nvPr/>
        </p:nvGrpSpPr>
        <p:grpSpPr>
          <a:xfrm rot="4704341">
            <a:off x="-1229281" y="2517546"/>
            <a:ext cx="772322" cy="704930"/>
            <a:chOff x="5402829" y="3357294"/>
            <a:chExt cx="1437240" cy="1312018"/>
          </a:xfrm>
        </p:grpSpPr>
        <p:sp>
          <p:nvSpPr>
            <p:cNvPr id="705" name="Google Shape;705;p40"/>
            <p:cNvSpPr/>
            <p:nvPr/>
          </p:nvSpPr>
          <p:spPr>
            <a:xfrm rot="-767128">
              <a:off x="5505490" y="3480394"/>
              <a:ext cx="1231918" cy="1065819"/>
            </a:xfrm>
            <a:custGeom>
              <a:avLst/>
              <a:gdLst/>
              <a:ahLst/>
              <a:cxnLst/>
              <a:rect l="l" t="t" r="r" b="b"/>
              <a:pathLst>
                <a:path w="49277" h="42633" extrusionOk="0">
                  <a:moveTo>
                    <a:pt x="6401" y="8841"/>
                  </a:moveTo>
                  <a:lnTo>
                    <a:pt x="6401" y="8841"/>
                  </a:lnTo>
                  <a:cubicBezTo>
                    <a:pt x="6391" y="8879"/>
                    <a:pt x="6379" y="8916"/>
                    <a:pt x="6367" y="8954"/>
                  </a:cubicBezTo>
                  <a:lnTo>
                    <a:pt x="6367" y="8954"/>
                  </a:lnTo>
                  <a:cubicBezTo>
                    <a:pt x="6385" y="8916"/>
                    <a:pt x="6401" y="8879"/>
                    <a:pt x="6401" y="8841"/>
                  </a:cubicBezTo>
                  <a:close/>
                  <a:moveTo>
                    <a:pt x="6367" y="8954"/>
                  </a:moveTo>
                  <a:cubicBezTo>
                    <a:pt x="6343" y="9004"/>
                    <a:pt x="6314" y="9054"/>
                    <a:pt x="6314" y="9104"/>
                  </a:cubicBezTo>
                  <a:lnTo>
                    <a:pt x="6321" y="9086"/>
                  </a:lnTo>
                  <a:lnTo>
                    <a:pt x="6321" y="9086"/>
                  </a:lnTo>
                  <a:cubicBezTo>
                    <a:pt x="6337" y="9042"/>
                    <a:pt x="6353" y="8998"/>
                    <a:pt x="6367" y="8954"/>
                  </a:cubicBezTo>
                  <a:close/>
                  <a:moveTo>
                    <a:pt x="8418" y="9806"/>
                  </a:moveTo>
                  <a:cubicBezTo>
                    <a:pt x="8769" y="9894"/>
                    <a:pt x="9032" y="9981"/>
                    <a:pt x="9295" y="10157"/>
                  </a:cubicBezTo>
                  <a:lnTo>
                    <a:pt x="10961" y="10770"/>
                  </a:lnTo>
                  <a:cubicBezTo>
                    <a:pt x="12276" y="11296"/>
                    <a:pt x="13416" y="11735"/>
                    <a:pt x="14731" y="12349"/>
                  </a:cubicBezTo>
                  <a:lnTo>
                    <a:pt x="17098" y="13313"/>
                  </a:lnTo>
                  <a:cubicBezTo>
                    <a:pt x="17975" y="13664"/>
                    <a:pt x="18677" y="13927"/>
                    <a:pt x="19553" y="14278"/>
                  </a:cubicBezTo>
                  <a:cubicBezTo>
                    <a:pt x="19816" y="14278"/>
                    <a:pt x="19992" y="14365"/>
                    <a:pt x="20255" y="14541"/>
                  </a:cubicBezTo>
                  <a:cubicBezTo>
                    <a:pt x="21132" y="14804"/>
                    <a:pt x="21921" y="15242"/>
                    <a:pt x="22622" y="15593"/>
                  </a:cubicBezTo>
                  <a:cubicBezTo>
                    <a:pt x="23061" y="15856"/>
                    <a:pt x="23674" y="16031"/>
                    <a:pt x="24113" y="16119"/>
                  </a:cubicBezTo>
                  <a:lnTo>
                    <a:pt x="25077" y="16470"/>
                  </a:lnTo>
                  <a:cubicBezTo>
                    <a:pt x="25866" y="16820"/>
                    <a:pt x="26480" y="16996"/>
                    <a:pt x="27269" y="17346"/>
                  </a:cubicBezTo>
                  <a:cubicBezTo>
                    <a:pt x="27620" y="17434"/>
                    <a:pt x="27883" y="17609"/>
                    <a:pt x="28146" y="17697"/>
                  </a:cubicBezTo>
                  <a:cubicBezTo>
                    <a:pt x="28760" y="18048"/>
                    <a:pt x="29374" y="18223"/>
                    <a:pt x="29987" y="18486"/>
                  </a:cubicBezTo>
                  <a:cubicBezTo>
                    <a:pt x="30689" y="18662"/>
                    <a:pt x="31303" y="18925"/>
                    <a:pt x="31829" y="19100"/>
                  </a:cubicBezTo>
                  <a:cubicBezTo>
                    <a:pt x="32968" y="19626"/>
                    <a:pt x="33933" y="20240"/>
                    <a:pt x="34897" y="20854"/>
                  </a:cubicBezTo>
                  <a:cubicBezTo>
                    <a:pt x="35160" y="21117"/>
                    <a:pt x="35336" y="21204"/>
                    <a:pt x="35599" y="21380"/>
                  </a:cubicBezTo>
                  <a:cubicBezTo>
                    <a:pt x="35774" y="21555"/>
                    <a:pt x="36037" y="21643"/>
                    <a:pt x="36125" y="21818"/>
                  </a:cubicBezTo>
                  <a:cubicBezTo>
                    <a:pt x="36213" y="22081"/>
                    <a:pt x="36213" y="22169"/>
                    <a:pt x="36388" y="22256"/>
                  </a:cubicBezTo>
                  <a:cubicBezTo>
                    <a:pt x="36388" y="22432"/>
                    <a:pt x="36476" y="22607"/>
                    <a:pt x="36476" y="22695"/>
                  </a:cubicBezTo>
                  <a:lnTo>
                    <a:pt x="36476" y="23046"/>
                  </a:lnTo>
                  <a:cubicBezTo>
                    <a:pt x="36388" y="23133"/>
                    <a:pt x="36388" y="23309"/>
                    <a:pt x="35950" y="23396"/>
                  </a:cubicBezTo>
                  <a:cubicBezTo>
                    <a:pt x="35950" y="23396"/>
                    <a:pt x="35950" y="23484"/>
                    <a:pt x="35774" y="23484"/>
                  </a:cubicBezTo>
                  <a:cubicBezTo>
                    <a:pt x="35511" y="23659"/>
                    <a:pt x="35073" y="23922"/>
                    <a:pt x="34722" y="24010"/>
                  </a:cubicBezTo>
                  <a:cubicBezTo>
                    <a:pt x="34021" y="24273"/>
                    <a:pt x="33495" y="24361"/>
                    <a:pt x="32881" y="24448"/>
                  </a:cubicBezTo>
                  <a:cubicBezTo>
                    <a:pt x="32267" y="24448"/>
                    <a:pt x="31829" y="24361"/>
                    <a:pt x="31303" y="24361"/>
                  </a:cubicBezTo>
                  <a:lnTo>
                    <a:pt x="29987" y="24010"/>
                  </a:lnTo>
                  <a:cubicBezTo>
                    <a:pt x="29549" y="23922"/>
                    <a:pt x="29023" y="23659"/>
                    <a:pt x="28584" y="23572"/>
                  </a:cubicBezTo>
                  <a:cubicBezTo>
                    <a:pt x="27708" y="23221"/>
                    <a:pt x="26743" y="22958"/>
                    <a:pt x="25866" y="22607"/>
                  </a:cubicBezTo>
                  <a:cubicBezTo>
                    <a:pt x="24113" y="21906"/>
                    <a:pt x="22359" y="21380"/>
                    <a:pt x="20606" y="20591"/>
                  </a:cubicBezTo>
                  <a:cubicBezTo>
                    <a:pt x="20606" y="20591"/>
                    <a:pt x="20430" y="20503"/>
                    <a:pt x="20343" y="20503"/>
                  </a:cubicBezTo>
                  <a:cubicBezTo>
                    <a:pt x="19290" y="20064"/>
                    <a:pt x="18151" y="19538"/>
                    <a:pt x="17098" y="19188"/>
                  </a:cubicBezTo>
                  <a:cubicBezTo>
                    <a:pt x="16485" y="19012"/>
                    <a:pt x="15871" y="18749"/>
                    <a:pt x="15345" y="18574"/>
                  </a:cubicBezTo>
                  <a:lnTo>
                    <a:pt x="13679" y="17872"/>
                  </a:lnTo>
                  <a:lnTo>
                    <a:pt x="12364" y="17259"/>
                  </a:lnTo>
                  <a:cubicBezTo>
                    <a:pt x="12013" y="17171"/>
                    <a:pt x="11662" y="16908"/>
                    <a:pt x="11399" y="16820"/>
                  </a:cubicBezTo>
                  <a:cubicBezTo>
                    <a:pt x="11136" y="16820"/>
                    <a:pt x="10785" y="16733"/>
                    <a:pt x="10610" y="16557"/>
                  </a:cubicBezTo>
                  <a:cubicBezTo>
                    <a:pt x="9646" y="16294"/>
                    <a:pt x="8506" y="15856"/>
                    <a:pt x="7541" y="15417"/>
                  </a:cubicBezTo>
                  <a:cubicBezTo>
                    <a:pt x="7103" y="15154"/>
                    <a:pt x="6752" y="15067"/>
                    <a:pt x="6314" y="14804"/>
                  </a:cubicBezTo>
                  <a:cubicBezTo>
                    <a:pt x="6401" y="14716"/>
                    <a:pt x="6401" y="14541"/>
                    <a:pt x="6577" y="14365"/>
                  </a:cubicBezTo>
                  <a:cubicBezTo>
                    <a:pt x="6840" y="13401"/>
                    <a:pt x="7190" y="12436"/>
                    <a:pt x="7629" y="11472"/>
                  </a:cubicBezTo>
                  <a:cubicBezTo>
                    <a:pt x="7980" y="10858"/>
                    <a:pt x="8155" y="10332"/>
                    <a:pt x="8418" y="9806"/>
                  </a:cubicBezTo>
                  <a:close/>
                  <a:moveTo>
                    <a:pt x="12364" y="2967"/>
                  </a:moveTo>
                  <a:cubicBezTo>
                    <a:pt x="12802" y="3142"/>
                    <a:pt x="13153" y="3142"/>
                    <a:pt x="13591" y="3230"/>
                  </a:cubicBezTo>
                  <a:cubicBezTo>
                    <a:pt x="13679" y="3318"/>
                    <a:pt x="13854" y="3318"/>
                    <a:pt x="14117" y="3405"/>
                  </a:cubicBezTo>
                  <a:cubicBezTo>
                    <a:pt x="14556" y="3668"/>
                    <a:pt x="14994" y="4019"/>
                    <a:pt x="15432" y="4194"/>
                  </a:cubicBezTo>
                  <a:cubicBezTo>
                    <a:pt x="15959" y="4545"/>
                    <a:pt x="16485" y="4720"/>
                    <a:pt x="17098" y="4983"/>
                  </a:cubicBezTo>
                  <a:cubicBezTo>
                    <a:pt x="17361" y="5159"/>
                    <a:pt x="17712" y="5334"/>
                    <a:pt x="18063" y="5510"/>
                  </a:cubicBezTo>
                  <a:cubicBezTo>
                    <a:pt x="18501" y="5860"/>
                    <a:pt x="19027" y="6036"/>
                    <a:pt x="19553" y="6211"/>
                  </a:cubicBezTo>
                  <a:cubicBezTo>
                    <a:pt x="19992" y="6299"/>
                    <a:pt x="20343" y="6386"/>
                    <a:pt x="20693" y="6474"/>
                  </a:cubicBezTo>
                  <a:cubicBezTo>
                    <a:pt x="21044" y="6649"/>
                    <a:pt x="21482" y="6825"/>
                    <a:pt x="21745" y="6912"/>
                  </a:cubicBezTo>
                  <a:cubicBezTo>
                    <a:pt x="22008" y="7088"/>
                    <a:pt x="22096" y="7088"/>
                    <a:pt x="22359" y="7175"/>
                  </a:cubicBezTo>
                  <a:lnTo>
                    <a:pt x="22447" y="7175"/>
                  </a:lnTo>
                  <a:lnTo>
                    <a:pt x="22447" y="7351"/>
                  </a:lnTo>
                  <a:cubicBezTo>
                    <a:pt x="22535" y="7702"/>
                    <a:pt x="22535" y="7965"/>
                    <a:pt x="22622" y="8228"/>
                  </a:cubicBezTo>
                  <a:cubicBezTo>
                    <a:pt x="22798" y="8929"/>
                    <a:pt x="23061" y="9543"/>
                    <a:pt x="23324" y="10244"/>
                  </a:cubicBezTo>
                  <a:cubicBezTo>
                    <a:pt x="23499" y="10770"/>
                    <a:pt x="23850" y="11296"/>
                    <a:pt x="24200" y="11735"/>
                  </a:cubicBezTo>
                  <a:cubicBezTo>
                    <a:pt x="24376" y="12086"/>
                    <a:pt x="24639" y="12349"/>
                    <a:pt x="24814" y="12612"/>
                  </a:cubicBezTo>
                  <a:cubicBezTo>
                    <a:pt x="25165" y="12962"/>
                    <a:pt x="25516" y="13313"/>
                    <a:pt x="25954" y="13488"/>
                  </a:cubicBezTo>
                  <a:cubicBezTo>
                    <a:pt x="26392" y="13752"/>
                    <a:pt x="26919" y="13927"/>
                    <a:pt x="27357" y="14190"/>
                  </a:cubicBezTo>
                  <a:cubicBezTo>
                    <a:pt x="27445" y="14190"/>
                    <a:pt x="27708" y="14278"/>
                    <a:pt x="27795" y="14278"/>
                  </a:cubicBezTo>
                  <a:cubicBezTo>
                    <a:pt x="28321" y="14541"/>
                    <a:pt x="28935" y="14628"/>
                    <a:pt x="29461" y="14716"/>
                  </a:cubicBezTo>
                  <a:cubicBezTo>
                    <a:pt x="29853" y="14814"/>
                    <a:pt x="30258" y="14857"/>
                    <a:pt x="30668" y="14857"/>
                  </a:cubicBezTo>
                  <a:cubicBezTo>
                    <a:pt x="31725" y="14857"/>
                    <a:pt x="32810" y="14569"/>
                    <a:pt x="33758" y="14190"/>
                  </a:cubicBezTo>
                  <a:cubicBezTo>
                    <a:pt x="34021" y="13927"/>
                    <a:pt x="34459" y="13839"/>
                    <a:pt x="34810" y="13664"/>
                  </a:cubicBezTo>
                  <a:cubicBezTo>
                    <a:pt x="35336" y="13313"/>
                    <a:pt x="35774" y="12962"/>
                    <a:pt x="36213" y="12612"/>
                  </a:cubicBezTo>
                  <a:cubicBezTo>
                    <a:pt x="36826" y="12349"/>
                    <a:pt x="37089" y="11735"/>
                    <a:pt x="37528" y="11296"/>
                  </a:cubicBezTo>
                  <a:cubicBezTo>
                    <a:pt x="37703" y="11296"/>
                    <a:pt x="37703" y="11472"/>
                    <a:pt x="37791" y="11472"/>
                  </a:cubicBezTo>
                  <a:cubicBezTo>
                    <a:pt x="37966" y="11559"/>
                    <a:pt x="38317" y="11647"/>
                    <a:pt x="38580" y="11735"/>
                  </a:cubicBezTo>
                  <a:cubicBezTo>
                    <a:pt x="38755" y="11910"/>
                    <a:pt x="39018" y="12086"/>
                    <a:pt x="39194" y="12173"/>
                  </a:cubicBezTo>
                  <a:cubicBezTo>
                    <a:pt x="39457" y="12349"/>
                    <a:pt x="39720" y="12436"/>
                    <a:pt x="39983" y="12612"/>
                  </a:cubicBezTo>
                  <a:cubicBezTo>
                    <a:pt x="40334" y="12787"/>
                    <a:pt x="40509" y="12962"/>
                    <a:pt x="40860" y="13225"/>
                  </a:cubicBezTo>
                  <a:lnTo>
                    <a:pt x="41824" y="13839"/>
                  </a:lnTo>
                  <a:cubicBezTo>
                    <a:pt x="42350" y="14102"/>
                    <a:pt x="42789" y="14541"/>
                    <a:pt x="43227" y="14804"/>
                  </a:cubicBezTo>
                  <a:cubicBezTo>
                    <a:pt x="43665" y="15154"/>
                    <a:pt x="44104" y="15593"/>
                    <a:pt x="44542" y="16031"/>
                  </a:cubicBezTo>
                  <a:cubicBezTo>
                    <a:pt x="44981" y="16382"/>
                    <a:pt x="45594" y="16820"/>
                    <a:pt x="46033" y="17171"/>
                  </a:cubicBezTo>
                  <a:cubicBezTo>
                    <a:pt x="46208" y="17259"/>
                    <a:pt x="46296" y="17346"/>
                    <a:pt x="46471" y="17434"/>
                  </a:cubicBezTo>
                  <a:cubicBezTo>
                    <a:pt x="46559" y="17434"/>
                    <a:pt x="46559" y="17609"/>
                    <a:pt x="46647" y="17609"/>
                  </a:cubicBezTo>
                  <a:cubicBezTo>
                    <a:pt x="46559" y="17872"/>
                    <a:pt x="46471" y="18136"/>
                    <a:pt x="46296" y="18486"/>
                  </a:cubicBezTo>
                  <a:cubicBezTo>
                    <a:pt x="46121" y="19012"/>
                    <a:pt x="46033" y="19451"/>
                    <a:pt x="45770" y="19889"/>
                  </a:cubicBezTo>
                  <a:lnTo>
                    <a:pt x="44805" y="22520"/>
                  </a:lnTo>
                  <a:cubicBezTo>
                    <a:pt x="44455" y="23309"/>
                    <a:pt x="44104" y="24185"/>
                    <a:pt x="43841" y="24887"/>
                  </a:cubicBezTo>
                  <a:cubicBezTo>
                    <a:pt x="43490" y="25676"/>
                    <a:pt x="43227" y="26377"/>
                    <a:pt x="42964" y="27079"/>
                  </a:cubicBezTo>
                  <a:cubicBezTo>
                    <a:pt x="42263" y="28569"/>
                    <a:pt x="41737" y="29972"/>
                    <a:pt x="41210" y="31375"/>
                  </a:cubicBezTo>
                  <a:cubicBezTo>
                    <a:pt x="41210" y="31288"/>
                    <a:pt x="41298" y="31200"/>
                    <a:pt x="41298" y="31025"/>
                  </a:cubicBezTo>
                  <a:lnTo>
                    <a:pt x="41298" y="31025"/>
                  </a:lnTo>
                  <a:cubicBezTo>
                    <a:pt x="40772" y="32252"/>
                    <a:pt x="40334" y="33567"/>
                    <a:pt x="39720" y="34882"/>
                  </a:cubicBezTo>
                  <a:cubicBezTo>
                    <a:pt x="39632" y="34970"/>
                    <a:pt x="39632" y="35233"/>
                    <a:pt x="39544" y="35409"/>
                  </a:cubicBezTo>
                  <a:cubicBezTo>
                    <a:pt x="39194" y="36198"/>
                    <a:pt x="39018" y="36899"/>
                    <a:pt x="38668" y="37601"/>
                  </a:cubicBezTo>
                  <a:lnTo>
                    <a:pt x="38317" y="38653"/>
                  </a:lnTo>
                  <a:cubicBezTo>
                    <a:pt x="38229" y="38828"/>
                    <a:pt x="38229" y="39091"/>
                    <a:pt x="38142" y="39266"/>
                  </a:cubicBezTo>
                  <a:cubicBezTo>
                    <a:pt x="37966" y="39354"/>
                    <a:pt x="37966" y="39617"/>
                    <a:pt x="37879" y="39705"/>
                  </a:cubicBezTo>
                  <a:cubicBezTo>
                    <a:pt x="37879" y="39705"/>
                    <a:pt x="37791" y="39793"/>
                    <a:pt x="37791" y="39968"/>
                  </a:cubicBezTo>
                  <a:cubicBezTo>
                    <a:pt x="37528" y="39793"/>
                    <a:pt x="37265" y="39705"/>
                    <a:pt x="37002" y="39617"/>
                  </a:cubicBezTo>
                  <a:cubicBezTo>
                    <a:pt x="36563" y="39354"/>
                    <a:pt x="36037" y="39179"/>
                    <a:pt x="35599" y="38916"/>
                  </a:cubicBezTo>
                  <a:cubicBezTo>
                    <a:pt x="35073" y="38653"/>
                    <a:pt x="34459" y="38390"/>
                    <a:pt x="33933" y="38214"/>
                  </a:cubicBezTo>
                  <a:cubicBezTo>
                    <a:pt x="33407" y="37951"/>
                    <a:pt x="32968" y="37776"/>
                    <a:pt x="32442" y="37513"/>
                  </a:cubicBezTo>
                  <a:lnTo>
                    <a:pt x="30426" y="36548"/>
                  </a:lnTo>
                  <a:cubicBezTo>
                    <a:pt x="30075" y="36285"/>
                    <a:pt x="29812" y="36198"/>
                    <a:pt x="29461" y="36022"/>
                  </a:cubicBezTo>
                  <a:cubicBezTo>
                    <a:pt x="29111" y="35847"/>
                    <a:pt x="28760" y="35672"/>
                    <a:pt x="28497" y="35584"/>
                  </a:cubicBezTo>
                  <a:cubicBezTo>
                    <a:pt x="28058" y="35321"/>
                    <a:pt x="27708" y="35145"/>
                    <a:pt x="27269" y="34970"/>
                  </a:cubicBezTo>
                  <a:cubicBezTo>
                    <a:pt x="27182" y="34970"/>
                    <a:pt x="27182" y="34882"/>
                    <a:pt x="27006" y="34882"/>
                  </a:cubicBezTo>
                  <a:cubicBezTo>
                    <a:pt x="27006" y="34707"/>
                    <a:pt x="27182" y="34356"/>
                    <a:pt x="27182" y="34093"/>
                  </a:cubicBezTo>
                  <a:cubicBezTo>
                    <a:pt x="27182" y="33567"/>
                    <a:pt x="27269" y="33129"/>
                    <a:pt x="27269" y="32603"/>
                  </a:cubicBezTo>
                  <a:cubicBezTo>
                    <a:pt x="27269" y="31375"/>
                    <a:pt x="26919" y="30060"/>
                    <a:pt x="26305" y="29008"/>
                  </a:cubicBezTo>
                  <a:cubicBezTo>
                    <a:pt x="25954" y="28569"/>
                    <a:pt x="25603" y="27956"/>
                    <a:pt x="25253" y="27517"/>
                  </a:cubicBezTo>
                  <a:cubicBezTo>
                    <a:pt x="25077" y="27254"/>
                    <a:pt x="24814" y="26904"/>
                    <a:pt x="24551" y="26553"/>
                  </a:cubicBezTo>
                  <a:cubicBezTo>
                    <a:pt x="24200" y="26202"/>
                    <a:pt x="23850" y="26027"/>
                    <a:pt x="23499" y="25764"/>
                  </a:cubicBezTo>
                  <a:cubicBezTo>
                    <a:pt x="22973" y="25325"/>
                    <a:pt x="22447" y="25062"/>
                    <a:pt x="21745" y="24799"/>
                  </a:cubicBezTo>
                  <a:cubicBezTo>
                    <a:pt x="21658" y="24712"/>
                    <a:pt x="21658" y="24712"/>
                    <a:pt x="21570" y="24712"/>
                  </a:cubicBezTo>
                  <a:cubicBezTo>
                    <a:pt x="21307" y="24712"/>
                    <a:pt x="21132" y="24624"/>
                    <a:pt x="20869" y="24624"/>
                  </a:cubicBezTo>
                  <a:cubicBezTo>
                    <a:pt x="20606" y="24448"/>
                    <a:pt x="20167" y="24361"/>
                    <a:pt x="19729" y="24361"/>
                  </a:cubicBezTo>
                  <a:cubicBezTo>
                    <a:pt x="19641" y="24332"/>
                    <a:pt x="19544" y="24322"/>
                    <a:pt x="19443" y="24322"/>
                  </a:cubicBezTo>
                  <a:cubicBezTo>
                    <a:pt x="19242" y="24322"/>
                    <a:pt x="19027" y="24361"/>
                    <a:pt x="18852" y="24361"/>
                  </a:cubicBezTo>
                  <a:cubicBezTo>
                    <a:pt x="18238" y="24361"/>
                    <a:pt x="17800" y="24448"/>
                    <a:pt x="17361" y="24624"/>
                  </a:cubicBezTo>
                  <a:cubicBezTo>
                    <a:pt x="16923" y="24712"/>
                    <a:pt x="16660" y="24799"/>
                    <a:pt x="16222" y="25062"/>
                  </a:cubicBezTo>
                  <a:lnTo>
                    <a:pt x="15169" y="25676"/>
                  </a:lnTo>
                  <a:cubicBezTo>
                    <a:pt x="14643" y="26114"/>
                    <a:pt x="14117" y="26553"/>
                    <a:pt x="13679" y="26991"/>
                  </a:cubicBezTo>
                  <a:lnTo>
                    <a:pt x="13153" y="27517"/>
                  </a:lnTo>
                  <a:cubicBezTo>
                    <a:pt x="12890" y="27780"/>
                    <a:pt x="12802" y="27956"/>
                    <a:pt x="12539" y="28219"/>
                  </a:cubicBezTo>
                  <a:cubicBezTo>
                    <a:pt x="12364" y="28569"/>
                    <a:pt x="12101" y="28745"/>
                    <a:pt x="11925" y="29008"/>
                  </a:cubicBezTo>
                  <a:cubicBezTo>
                    <a:pt x="11399" y="28657"/>
                    <a:pt x="10785" y="28394"/>
                    <a:pt x="10259" y="28131"/>
                  </a:cubicBezTo>
                  <a:cubicBezTo>
                    <a:pt x="9470" y="27780"/>
                    <a:pt x="8769" y="27342"/>
                    <a:pt x="7980" y="26904"/>
                  </a:cubicBezTo>
                  <a:cubicBezTo>
                    <a:pt x="7103" y="26377"/>
                    <a:pt x="6226" y="25764"/>
                    <a:pt x="5262" y="25325"/>
                  </a:cubicBezTo>
                  <a:cubicBezTo>
                    <a:pt x="4823" y="25062"/>
                    <a:pt x="4209" y="24799"/>
                    <a:pt x="3771" y="24624"/>
                  </a:cubicBezTo>
                  <a:cubicBezTo>
                    <a:pt x="3420" y="24448"/>
                    <a:pt x="3245" y="24273"/>
                    <a:pt x="2894" y="24185"/>
                  </a:cubicBezTo>
                  <a:cubicBezTo>
                    <a:pt x="3245" y="23396"/>
                    <a:pt x="3596" y="22520"/>
                    <a:pt x="3946" y="21643"/>
                  </a:cubicBezTo>
                  <a:cubicBezTo>
                    <a:pt x="4209" y="20678"/>
                    <a:pt x="4648" y="19626"/>
                    <a:pt x="4998" y="18662"/>
                  </a:cubicBezTo>
                  <a:cubicBezTo>
                    <a:pt x="5174" y="18311"/>
                    <a:pt x="5437" y="18048"/>
                    <a:pt x="5525" y="17609"/>
                  </a:cubicBezTo>
                  <a:cubicBezTo>
                    <a:pt x="5525" y="17434"/>
                    <a:pt x="5612" y="17346"/>
                    <a:pt x="5612" y="17259"/>
                  </a:cubicBezTo>
                  <a:cubicBezTo>
                    <a:pt x="6752" y="17697"/>
                    <a:pt x="7717" y="18136"/>
                    <a:pt x="8769" y="18574"/>
                  </a:cubicBezTo>
                  <a:cubicBezTo>
                    <a:pt x="9207" y="18749"/>
                    <a:pt x="9733" y="18925"/>
                    <a:pt x="10172" y="19100"/>
                  </a:cubicBezTo>
                  <a:cubicBezTo>
                    <a:pt x="10610" y="19188"/>
                    <a:pt x="11048" y="19363"/>
                    <a:pt x="11487" y="19538"/>
                  </a:cubicBezTo>
                  <a:cubicBezTo>
                    <a:pt x="11662" y="19626"/>
                    <a:pt x="12013" y="19889"/>
                    <a:pt x="12364" y="19977"/>
                  </a:cubicBezTo>
                  <a:cubicBezTo>
                    <a:pt x="12802" y="20240"/>
                    <a:pt x="13240" y="20328"/>
                    <a:pt x="13679" y="20503"/>
                  </a:cubicBezTo>
                  <a:cubicBezTo>
                    <a:pt x="14380" y="20766"/>
                    <a:pt x="15169" y="20941"/>
                    <a:pt x="15959" y="21292"/>
                  </a:cubicBezTo>
                  <a:lnTo>
                    <a:pt x="17975" y="21993"/>
                  </a:lnTo>
                  <a:cubicBezTo>
                    <a:pt x="18589" y="22256"/>
                    <a:pt x="19290" y="22520"/>
                    <a:pt x="19904" y="22870"/>
                  </a:cubicBezTo>
                  <a:lnTo>
                    <a:pt x="20167" y="22870"/>
                  </a:lnTo>
                  <a:cubicBezTo>
                    <a:pt x="20518" y="23046"/>
                    <a:pt x="20956" y="23133"/>
                    <a:pt x="21482" y="23396"/>
                  </a:cubicBezTo>
                  <a:cubicBezTo>
                    <a:pt x="21658" y="23484"/>
                    <a:pt x="22008" y="23572"/>
                    <a:pt x="22184" y="23747"/>
                  </a:cubicBezTo>
                  <a:cubicBezTo>
                    <a:pt x="22535" y="23835"/>
                    <a:pt x="22710" y="23922"/>
                    <a:pt x="23061" y="24010"/>
                  </a:cubicBezTo>
                  <a:cubicBezTo>
                    <a:pt x="24200" y="24448"/>
                    <a:pt x="25253" y="24799"/>
                    <a:pt x="26392" y="25238"/>
                  </a:cubicBezTo>
                  <a:cubicBezTo>
                    <a:pt x="27357" y="25676"/>
                    <a:pt x="28497" y="26114"/>
                    <a:pt x="29549" y="26465"/>
                  </a:cubicBezTo>
                  <a:cubicBezTo>
                    <a:pt x="30250" y="26641"/>
                    <a:pt x="30776" y="26816"/>
                    <a:pt x="31390" y="26904"/>
                  </a:cubicBezTo>
                  <a:cubicBezTo>
                    <a:pt x="31886" y="26966"/>
                    <a:pt x="32426" y="27028"/>
                    <a:pt x="32917" y="27028"/>
                  </a:cubicBezTo>
                  <a:cubicBezTo>
                    <a:pt x="33120" y="27028"/>
                    <a:pt x="33315" y="27017"/>
                    <a:pt x="33495" y="26991"/>
                  </a:cubicBezTo>
                  <a:cubicBezTo>
                    <a:pt x="34196" y="26904"/>
                    <a:pt x="34810" y="26816"/>
                    <a:pt x="35511" y="26553"/>
                  </a:cubicBezTo>
                  <a:cubicBezTo>
                    <a:pt x="35950" y="26465"/>
                    <a:pt x="36213" y="26202"/>
                    <a:pt x="36563" y="26114"/>
                  </a:cubicBezTo>
                  <a:cubicBezTo>
                    <a:pt x="36914" y="26027"/>
                    <a:pt x="37089" y="25939"/>
                    <a:pt x="37440" y="25676"/>
                  </a:cubicBezTo>
                  <a:cubicBezTo>
                    <a:pt x="38142" y="25325"/>
                    <a:pt x="38580" y="24887"/>
                    <a:pt x="38843" y="24273"/>
                  </a:cubicBezTo>
                  <a:cubicBezTo>
                    <a:pt x="39018" y="24010"/>
                    <a:pt x="39018" y="23922"/>
                    <a:pt x="39106" y="23747"/>
                  </a:cubicBezTo>
                  <a:cubicBezTo>
                    <a:pt x="39194" y="23484"/>
                    <a:pt x="39194" y="23309"/>
                    <a:pt x="39194" y="23046"/>
                  </a:cubicBezTo>
                  <a:cubicBezTo>
                    <a:pt x="39281" y="22870"/>
                    <a:pt x="39194" y="22432"/>
                    <a:pt x="39194" y="22081"/>
                  </a:cubicBezTo>
                  <a:cubicBezTo>
                    <a:pt x="39106" y="21204"/>
                    <a:pt x="38668" y="20415"/>
                    <a:pt x="38142" y="19801"/>
                  </a:cubicBezTo>
                  <a:cubicBezTo>
                    <a:pt x="37879" y="19538"/>
                    <a:pt x="37703" y="19451"/>
                    <a:pt x="37440" y="19188"/>
                  </a:cubicBezTo>
                  <a:cubicBezTo>
                    <a:pt x="37089" y="19012"/>
                    <a:pt x="36826" y="18662"/>
                    <a:pt x="36476" y="18486"/>
                  </a:cubicBezTo>
                  <a:cubicBezTo>
                    <a:pt x="36037" y="18048"/>
                    <a:pt x="35511" y="17785"/>
                    <a:pt x="34897" y="17434"/>
                  </a:cubicBezTo>
                  <a:cubicBezTo>
                    <a:pt x="34371" y="17259"/>
                    <a:pt x="33845" y="16908"/>
                    <a:pt x="33319" y="16733"/>
                  </a:cubicBezTo>
                  <a:cubicBezTo>
                    <a:pt x="32968" y="16557"/>
                    <a:pt x="32530" y="16382"/>
                    <a:pt x="32179" y="16207"/>
                  </a:cubicBezTo>
                  <a:cubicBezTo>
                    <a:pt x="31741" y="16119"/>
                    <a:pt x="31390" y="16031"/>
                    <a:pt x="31127" y="15944"/>
                  </a:cubicBezTo>
                  <a:cubicBezTo>
                    <a:pt x="30426" y="15680"/>
                    <a:pt x="29812" y="15505"/>
                    <a:pt x="29198" y="15242"/>
                  </a:cubicBezTo>
                  <a:cubicBezTo>
                    <a:pt x="29143" y="15214"/>
                    <a:pt x="29079" y="15187"/>
                    <a:pt x="29011" y="15187"/>
                  </a:cubicBezTo>
                  <a:cubicBezTo>
                    <a:pt x="28865" y="15187"/>
                    <a:pt x="28704" y="15316"/>
                    <a:pt x="28584" y="15856"/>
                  </a:cubicBezTo>
                  <a:cubicBezTo>
                    <a:pt x="28146" y="15593"/>
                    <a:pt x="27620" y="15505"/>
                    <a:pt x="27182" y="15242"/>
                  </a:cubicBezTo>
                  <a:cubicBezTo>
                    <a:pt x="26831" y="15154"/>
                    <a:pt x="26568" y="15067"/>
                    <a:pt x="26392" y="14979"/>
                  </a:cubicBezTo>
                  <a:cubicBezTo>
                    <a:pt x="25691" y="14628"/>
                    <a:pt x="24990" y="14541"/>
                    <a:pt x="24288" y="14190"/>
                  </a:cubicBezTo>
                  <a:cubicBezTo>
                    <a:pt x="24200" y="14190"/>
                    <a:pt x="24200" y="14102"/>
                    <a:pt x="24113" y="14102"/>
                  </a:cubicBezTo>
                  <a:cubicBezTo>
                    <a:pt x="23762" y="13839"/>
                    <a:pt x="23324" y="13664"/>
                    <a:pt x="22885" y="13401"/>
                  </a:cubicBezTo>
                  <a:cubicBezTo>
                    <a:pt x="22359" y="13050"/>
                    <a:pt x="21658" y="12787"/>
                    <a:pt x="21044" y="12524"/>
                  </a:cubicBezTo>
                  <a:cubicBezTo>
                    <a:pt x="20693" y="12349"/>
                    <a:pt x="20255" y="12086"/>
                    <a:pt x="19816" y="11998"/>
                  </a:cubicBezTo>
                  <a:cubicBezTo>
                    <a:pt x="19378" y="11910"/>
                    <a:pt x="19027" y="11647"/>
                    <a:pt x="18589" y="11559"/>
                  </a:cubicBezTo>
                  <a:cubicBezTo>
                    <a:pt x="17712" y="11209"/>
                    <a:pt x="16923" y="10770"/>
                    <a:pt x="16046" y="10420"/>
                  </a:cubicBezTo>
                  <a:cubicBezTo>
                    <a:pt x="14731" y="9894"/>
                    <a:pt x="13328" y="9455"/>
                    <a:pt x="12013" y="8929"/>
                  </a:cubicBezTo>
                  <a:cubicBezTo>
                    <a:pt x="11487" y="8666"/>
                    <a:pt x="10785" y="8491"/>
                    <a:pt x="10259" y="8228"/>
                  </a:cubicBezTo>
                  <a:cubicBezTo>
                    <a:pt x="10172" y="8140"/>
                    <a:pt x="9909" y="8140"/>
                    <a:pt x="9821" y="8052"/>
                  </a:cubicBezTo>
                  <a:cubicBezTo>
                    <a:pt x="9909" y="7789"/>
                    <a:pt x="9909" y="7702"/>
                    <a:pt x="10084" y="7526"/>
                  </a:cubicBezTo>
                  <a:cubicBezTo>
                    <a:pt x="10610" y="6299"/>
                    <a:pt x="11136" y="5159"/>
                    <a:pt x="11574" y="4019"/>
                  </a:cubicBezTo>
                  <a:lnTo>
                    <a:pt x="11574" y="3844"/>
                  </a:lnTo>
                  <a:cubicBezTo>
                    <a:pt x="11838" y="3668"/>
                    <a:pt x="11925" y="3318"/>
                    <a:pt x="12013" y="3142"/>
                  </a:cubicBezTo>
                  <a:lnTo>
                    <a:pt x="12101" y="2967"/>
                  </a:lnTo>
                  <a:close/>
                  <a:moveTo>
                    <a:pt x="11315" y="1"/>
                  </a:moveTo>
                  <a:cubicBezTo>
                    <a:pt x="11062" y="1"/>
                    <a:pt x="10858" y="125"/>
                    <a:pt x="10610" y="249"/>
                  </a:cubicBezTo>
                  <a:cubicBezTo>
                    <a:pt x="10522" y="249"/>
                    <a:pt x="10347" y="336"/>
                    <a:pt x="10259" y="512"/>
                  </a:cubicBezTo>
                  <a:cubicBezTo>
                    <a:pt x="10084" y="775"/>
                    <a:pt x="9821" y="1213"/>
                    <a:pt x="9646" y="1564"/>
                  </a:cubicBezTo>
                  <a:cubicBezTo>
                    <a:pt x="9382" y="1915"/>
                    <a:pt x="9295" y="2353"/>
                    <a:pt x="9032" y="2791"/>
                  </a:cubicBezTo>
                  <a:cubicBezTo>
                    <a:pt x="8856" y="3230"/>
                    <a:pt x="8769" y="3668"/>
                    <a:pt x="8506" y="4107"/>
                  </a:cubicBezTo>
                  <a:cubicBezTo>
                    <a:pt x="8155" y="4983"/>
                    <a:pt x="7717" y="5860"/>
                    <a:pt x="7278" y="6825"/>
                  </a:cubicBezTo>
                  <a:lnTo>
                    <a:pt x="6321" y="9086"/>
                  </a:lnTo>
                  <a:lnTo>
                    <a:pt x="6321" y="9086"/>
                  </a:lnTo>
                  <a:cubicBezTo>
                    <a:pt x="6134" y="9599"/>
                    <a:pt x="5852" y="10064"/>
                    <a:pt x="5700" y="10595"/>
                  </a:cubicBezTo>
                  <a:cubicBezTo>
                    <a:pt x="5437" y="11209"/>
                    <a:pt x="5086" y="11910"/>
                    <a:pt x="4911" y="12524"/>
                  </a:cubicBezTo>
                  <a:cubicBezTo>
                    <a:pt x="4472" y="13752"/>
                    <a:pt x="4034" y="14979"/>
                    <a:pt x="3508" y="16119"/>
                  </a:cubicBezTo>
                  <a:cubicBezTo>
                    <a:pt x="3333" y="16470"/>
                    <a:pt x="3157" y="16820"/>
                    <a:pt x="3070" y="17171"/>
                  </a:cubicBezTo>
                  <a:cubicBezTo>
                    <a:pt x="2719" y="17697"/>
                    <a:pt x="2456" y="18223"/>
                    <a:pt x="2280" y="18925"/>
                  </a:cubicBezTo>
                  <a:cubicBezTo>
                    <a:pt x="2017" y="19451"/>
                    <a:pt x="1842" y="20064"/>
                    <a:pt x="1579" y="20678"/>
                  </a:cubicBezTo>
                  <a:cubicBezTo>
                    <a:pt x="1141" y="21818"/>
                    <a:pt x="614" y="23046"/>
                    <a:pt x="176" y="24273"/>
                  </a:cubicBezTo>
                  <a:lnTo>
                    <a:pt x="176" y="24799"/>
                  </a:lnTo>
                  <a:cubicBezTo>
                    <a:pt x="1" y="25325"/>
                    <a:pt x="176" y="25939"/>
                    <a:pt x="702" y="26202"/>
                  </a:cubicBezTo>
                  <a:cubicBezTo>
                    <a:pt x="1491" y="26641"/>
                    <a:pt x="2280" y="26991"/>
                    <a:pt x="3070" y="27430"/>
                  </a:cubicBezTo>
                  <a:cubicBezTo>
                    <a:pt x="3596" y="27780"/>
                    <a:pt x="4209" y="27956"/>
                    <a:pt x="4823" y="28306"/>
                  </a:cubicBezTo>
                  <a:cubicBezTo>
                    <a:pt x="5437" y="28657"/>
                    <a:pt x="6138" y="29096"/>
                    <a:pt x="6664" y="29446"/>
                  </a:cubicBezTo>
                  <a:cubicBezTo>
                    <a:pt x="7190" y="29709"/>
                    <a:pt x="7717" y="29972"/>
                    <a:pt x="8330" y="30323"/>
                  </a:cubicBezTo>
                  <a:cubicBezTo>
                    <a:pt x="8769" y="30586"/>
                    <a:pt x="9295" y="30849"/>
                    <a:pt x="9733" y="31025"/>
                  </a:cubicBezTo>
                  <a:cubicBezTo>
                    <a:pt x="10172" y="31288"/>
                    <a:pt x="10698" y="31463"/>
                    <a:pt x="11136" y="31726"/>
                  </a:cubicBezTo>
                  <a:cubicBezTo>
                    <a:pt x="11502" y="31848"/>
                    <a:pt x="11911" y="32013"/>
                    <a:pt x="12303" y="32013"/>
                  </a:cubicBezTo>
                  <a:cubicBezTo>
                    <a:pt x="12474" y="32013"/>
                    <a:pt x="12642" y="31981"/>
                    <a:pt x="12802" y="31901"/>
                  </a:cubicBezTo>
                  <a:cubicBezTo>
                    <a:pt x="12977" y="31814"/>
                    <a:pt x="13153" y="31726"/>
                    <a:pt x="13328" y="31638"/>
                  </a:cubicBezTo>
                  <a:cubicBezTo>
                    <a:pt x="13591" y="31463"/>
                    <a:pt x="13679" y="31288"/>
                    <a:pt x="13854" y="31200"/>
                  </a:cubicBezTo>
                  <a:cubicBezTo>
                    <a:pt x="14205" y="30849"/>
                    <a:pt x="14556" y="30498"/>
                    <a:pt x="14906" y="30060"/>
                  </a:cubicBezTo>
                  <a:cubicBezTo>
                    <a:pt x="15432" y="29446"/>
                    <a:pt x="15959" y="28833"/>
                    <a:pt x="16660" y="28306"/>
                  </a:cubicBezTo>
                  <a:cubicBezTo>
                    <a:pt x="17098" y="27956"/>
                    <a:pt x="17537" y="27693"/>
                    <a:pt x="18063" y="27430"/>
                  </a:cubicBezTo>
                  <a:cubicBezTo>
                    <a:pt x="18238" y="27342"/>
                    <a:pt x="18589" y="27254"/>
                    <a:pt x="18940" y="27254"/>
                  </a:cubicBezTo>
                  <a:lnTo>
                    <a:pt x="20167" y="27254"/>
                  </a:lnTo>
                  <a:cubicBezTo>
                    <a:pt x="20606" y="27342"/>
                    <a:pt x="20869" y="27430"/>
                    <a:pt x="21307" y="27517"/>
                  </a:cubicBezTo>
                  <a:cubicBezTo>
                    <a:pt x="21745" y="27780"/>
                    <a:pt x="22184" y="27956"/>
                    <a:pt x="22535" y="28306"/>
                  </a:cubicBezTo>
                  <a:cubicBezTo>
                    <a:pt x="22798" y="28394"/>
                    <a:pt x="22885" y="28657"/>
                    <a:pt x="23061" y="28833"/>
                  </a:cubicBezTo>
                  <a:cubicBezTo>
                    <a:pt x="23499" y="29534"/>
                    <a:pt x="24113" y="30323"/>
                    <a:pt x="24376" y="31025"/>
                  </a:cubicBezTo>
                  <a:cubicBezTo>
                    <a:pt x="24639" y="31375"/>
                    <a:pt x="24639" y="31814"/>
                    <a:pt x="24727" y="32164"/>
                  </a:cubicBezTo>
                  <a:lnTo>
                    <a:pt x="24727" y="32953"/>
                  </a:lnTo>
                  <a:lnTo>
                    <a:pt x="24727" y="33567"/>
                  </a:lnTo>
                  <a:cubicBezTo>
                    <a:pt x="24727" y="33830"/>
                    <a:pt x="24639" y="34006"/>
                    <a:pt x="24639" y="34269"/>
                  </a:cubicBezTo>
                  <a:cubicBezTo>
                    <a:pt x="24639" y="34444"/>
                    <a:pt x="24551" y="34707"/>
                    <a:pt x="24551" y="34882"/>
                  </a:cubicBezTo>
                  <a:cubicBezTo>
                    <a:pt x="24376" y="35058"/>
                    <a:pt x="24551" y="35321"/>
                    <a:pt x="24551" y="35584"/>
                  </a:cubicBezTo>
                  <a:cubicBezTo>
                    <a:pt x="24639" y="36198"/>
                    <a:pt x="25077" y="36636"/>
                    <a:pt x="25603" y="36987"/>
                  </a:cubicBezTo>
                  <a:cubicBezTo>
                    <a:pt x="25691" y="37074"/>
                    <a:pt x="25954" y="37074"/>
                    <a:pt x="26129" y="37162"/>
                  </a:cubicBezTo>
                  <a:cubicBezTo>
                    <a:pt x="26480" y="37337"/>
                    <a:pt x="26743" y="37425"/>
                    <a:pt x="26919" y="37513"/>
                  </a:cubicBezTo>
                  <a:cubicBezTo>
                    <a:pt x="27182" y="37513"/>
                    <a:pt x="27269" y="37601"/>
                    <a:pt x="27445" y="37776"/>
                  </a:cubicBezTo>
                  <a:cubicBezTo>
                    <a:pt x="27883" y="37951"/>
                    <a:pt x="28321" y="38214"/>
                    <a:pt x="28935" y="38477"/>
                  </a:cubicBezTo>
                  <a:lnTo>
                    <a:pt x="30250" y="39179"/>
                  </a:lnTo>
                  <a:cubicBezTo>
                    <a:pt x="31303" y="39705"/>
                    <a:pt x="32442" y="40143"/>
                    <a:pt x="33495" y="40582"/>
                  </a:cubicBezTo>
                  <a:cubicBezTo>
                    <a:pt x="33845" y="40845"/>
                    <a:pt x="34284" y="40932"/>
                    <a:pt x="34722" y="41108"/>
                  </a:cubicBezTo>
                  <a:cubicBezTo>
                    <a:pt x="35160" y="41371"/>
                    <a:pt x="35687" y="41546"/>
                    <a:pt x="36125" y="41809"/>
                  </a:cubicBezTo>
                  <a:cubicBezTo>
                    <a:pt x="36563" y="41985"/>
                    <a:pt x="37002" y="42160"/>
                    <a:pt x="37440" y="42335"/>
                  </a:cubicBezTo>
                  <a:lnTo>
                    <a:pt x="37528" y="42335"/>
                  </a:lnTo>
                  <a:cubicBezTo>
                    <a:pt x="37528" y="42423"/>
                    <a:pt x="37703" y="42423"/>
                    <a:pt x="37703" y="42423"/>
                  </a:cubicBezTo>
                  <a:cubicBezTo>
                    <a:pt x="37896" y="42551"/>
                    <a:pt x="38135" y="42633"/>
                    <a:pt x="38387" y="42633"/>
                  </a:cubicBezTo>
                  <a:cubicBezTo>
                    <a:pt x="38480" y="42633"/>
                    <a:pt x="38574" y="42622"/>
                    <a:pt x="38668" y="42598"/>
                  </a:cubicBezTo>
                  <a:cubicBezTo>
                    <a:pt x="39018" y="42598"/>
                    <a:pt x="39194" y="42335"/>
                    <a:pt x="39457" y="41985"/>
                  </a:cubicBezTo>
                  <a:cubicBezTo>
                    <a:pt x="39544" y="41897"/>
                    <a:pt x="39632" y="41722"/>
                    <a:pt x="39720" y="41546"/>
                  </a:cubicBezTo>
                  <a:cubicBezTo>
                    <a:pt x="39895" y="41546"/>
                    <a:pt x="39895" y="41458"/>
                    <a:pt x="39895" y="41458"/>
                  </a:cubicBezTo>
                  <a:cubicBezTo>
                    <a:pt x="39983" y="41283"/>
                    <a:pt x="39983" y="41108"/>
                    <a:pt x="40071" y="40932"/>
                  </a:cubicBezTo>
                  <a:cubicBezTo>
                    <a:pt x="40158" y="40845"/>
                    <a:pt x="40158" y="40845"/>
                    <a:pt x="40158" y="40669"/>
                  </a:cubicBezTo>
                  <a:cubicBezTo>
                    <a:pt x="40334" y="40494"/>
                    <a:pt x="40421" y="40143"/>
                    <a:pt x="40509" y="39968"/>
                  </a:cubicBezTo>
                  <a:lnTo>
                    <a:pt x="40860" y="38916"/>
                  </a:lnTo>
                  <a:cubicBezTo>
                    <a:pt x="40947" y="38477"/>
                    <a:pt x="41210" y="38214"/>
                    <a:pt x="41298" y="37776"/>
                  </a:cubicBezTo>
                  <a:cubicBezTo>
                    <a:pt x="41473" y="37337"/>
                    <a:pt x="41649" y="36899"/>
                    <a:pt x="41824" y="36461"/>
                  </a:cubicBezTo>
                  <a:cubicBezTo>
                    <a:pt x="41912" y="36285"/>
                    <a:pt x="41912" y="36110"/>
                    <a:pt x="42087" y="36022"/>
                  </a:cubicBezTo>
                  <a:cubicBezTo>
                    <a:pt x="42263" y="35321"/>
                    <a:pt x="42613" y="34795"/>
                    <a:pt x="42789" y="34093"/>
                  </a:cubicBezTo>
                  <a:cubicBezTo>
                    <a:pt x="43052" y="33480"/>
                    <a:pt x="43227" y="32690"/>
                    <a:pt x="43578" y="32077"/>
                  </a:cubicBezTo>
                  <a:lnTo>
                    <a:pt x="43578" y="32077"/>
                  </a:lnTo>
                  <a:cubicBezTo>
                    <a:pt x="43578" y="32164"/>
                    <a:pt x="43490" y="32252"/>
                    <a:pt x="43490" y="32340"/>
                  </a:cubicBezTo>
                  <a:cubicBezTo>
                    <a:pt x="44104" y="31025"/>
                    <a:pt x="44718" y="29622"/>
                    <a:pt x="45244" y="28219"/>
                  </a:cubicBezTo>
                  <a:cubicBezTo>
                    <a:pt x="45594" y="27430"/>
                    <a:pt x="45770" y="26816"/>
                    <a:pt x="46121" y="26027"/>
                  </a:cubicBezTo>
                  <a:cubicBezTo>
                    <a:pt x="46296" y="25325"/>
                    <a:pt x="46559" y="24624"/>
                    <a:pt x="46910" y="23922"/>
                  </a:cubicBezTo>
                  <a:cubicBezTo>
                    <a:pt x="47085" y="23484"/>
                    <a:pt x="47173" y="23046"/>
                    <a:pt x="47436" y="22607"/>
                  </a:cubicBezTo>
                  <a:cubicBezTo>
                    <a:pt x="47611" y="22169"/>
                    <a:pt x="47786" y="21818"/>
                    <a:pt x="47874" y="21380"/>
                  </a:cubicBezTo>
                  <a:cubicBezTo>
                    <a:pt x="48225" y="20678"/>
                    <a:pt x="48488" y="19801"/>
                    <a:pt x="48839" y="19012"/>
                  </a:cubicBezTo>
                  <a:cubicBezTo>
                    <a:pt x="48926" y="18662"/>
                    <a:pt x="49102" y="18223"/>
                    <a:pt x="49189" y="17872"/>
                  </a:cubicBezTo>
                  <a:cubicBezTo>
                    <a:pt x="49277" y="17785"/>
                    <a:pt x="49277" y="17697"/>
                    <a:pt x="49277" y="17434"/>
                  </a:cubicBezTo>
                  <a:lnTo>
                    <a:pt x="49277" y="16820"/>
                  </a:lnTo>
                  <a:cubicBezTo>
                    <a:pt x="49189" y="16382"/>
                    <a:pt x="48926" y="15944"/>
                    <a:pt x="48663" y="15680"/>
                  </a:cubicBezTo>
                  <a:lnTo>
                    <a:pt x="46997" y="14365"/>
                  </a:lnTo>
                  <a:lnTo>
                    <a:pt x="44718" y="12436"/>
                  </a:lnTo>
                  <a:cubicBezTo>
                    <a:pt x="44367" y="12086"/>
                    <a:pt x="44016" y="11910"/>
                    <a:pt x="43665" y="11647"/>
                  </a:cubicBezTo>
                  <a:cubicBezTo>
                    <a:pt x="43402" y="11472"/>
                    <a:pt x="42964" y="11121"/>
                    <a:pt x="42526" y="10858"/>
                  </a:cubicBezTo>
                  <a:cubicBezTo>
                    <a:pt x="42175" y="10683"/>
                    <a:pt x="41737" y="10332"/>
                    <a:pt x="41386" y="10157"/>
                  </a:cubicBezTo>
                  <a:lnTo>
                    <a:pt x="40421" y="9455"/>
                  </a:lnTo>
                  <a:cubicBezTo>
                    <a:pt x="40071" y="9367"/>
                    <a:pt x="39895" y="9104"/>
                    <a:pt x="39544" y="9017"/>
                  </a:cubicBezTo>
                  <a:cubicBezTo>
                    <a:pt x="39018" y="8841"/>
                    <a:pt x="38580" y="8578"/>
                    <a:pt x="37966" y="8403"/>
                  </a:cubicBezTo>
                  <a:cubicBezTo>
                    <a:pt x="37879" y="8403"/>
                    <a:pt x="37791" y="8228"/>
                    <a:pt x="37703" y="8228"/>
                  </a:cubicBezTo>
                  <a:lnTo>
                    <a:pt x="37002" y="8228"/>
                  </a:lnTo>
                  <a:cubicBezTo>
                    <a:pt x="36914" y="8228"/>
                    <a:pt x="36826" y="8403"/>
                    <a:pt x="36651" y="8403"/>
                  </a:cubicBezTo>
                  <a:cubicBezTo>
                    <a:pt x="36388" y="8403"/>
                    <a:pt x="36037" y="8578"/>
                    <a:pt x="35774" y="8929"/>
                  </a:cubicBezTo>
                  <a:cubicBezTo>
                    <a:pt x="35687" y="9017"/>
                    <a:pt x="35599" y="9280"/>
                    <a:pt x="35511" y="9367"/>
                  </a:cubicBezTo>
                  <a:cubicBezTo>
                    <a:pt x="35160" y="9806"/>
                    <a:pt x="34722" y="10244"/>
                    <a:pt x="34284" y="10595"/>
                  </a:cubicBezTo>
                  <a:cubicBezTo>
                    <a:pt x="33758" y="10858"/>
                    <a:pt x="33144" y="11209"/>
                    <a:pt x="32618" y="11472"/>
                  </a:cubicBezTo>
                  <a:cubicBezTo>
                    <a:pt x="32004" y="11647"/>
                    <a:pt x="31390" y="11735"/>
                    <a:pt x="30776" y="11910"/>
                  </a:cubicBezTo>
                  <a:lnTo>
                    <a:pt x="29987" y="11910"/>
                  </a:lnTo>
                  <a:cubicBezTo>
                    <a:pt x="29637" y="11910"/>
                    <a:pt x="29374" y="11735"/>
                    <a:pt x="29023" y="11647"/>
                  </a:cubicBezTo>
                  <a:cubicBezTo>
                    <a:pt x="28584" y="11559"/>
                    <a:pt x="28234" y="11472"/>
                    <a:pt x="27883" y="11296"/>
                  </a:cubicBezTo>
                  <a:cubicBezTo>
                    <a:pt x="27445" y="11209"/>
                    <a:pt x="27182" y="11033"/>
                    <a:pt x="26831" y="10770"/>
                  </a:cubicBezTo>
                  <a:cubicBezTo>
                    <a:pt x="26568" y="10683"/>
                    <a:pt x="26392" y="10420"/>
                    <a:pt x="26305" y="10244"/>
                  </a:cubicBezTo>
                  <a:cubicBezTo>
                    <a:pt x="25866" y="9718"/>
                    <a:pt x="25516" y="9017"/>
                    <a:pt x="25253" y="8403"/>
                  </a:cubicBezTo>
                  <a:cubicBezTo>
                    <a:pt x="25077" y="7789"/>
                    <a:pt x="24814" y="7175"/>
                    <a:pt x="24727" y="6474"/>
                  </a:cubicBezTo>
                  <a:cubicBezTo>
                    <a:pt x="24727" y="6036"/>
                    <a:pt x="24639" y="5597"/>
                    <a:pt x="24376" y="5334"/>
                  </a:cubicBezTo>
                  <a:lnTo>
                    <a:pt x="24113" y="4983"/>
                  </a:lnTo>
                  <a:cubicBezTo>
                    <a:pt x="23850" y="4720"/>
                    <a:pt x="23762" y="4633"/>
                    <a:pt x="23411" y="4545"/>
                  </a:cubicBezTo>
                  <a:cubicBezTo>
                    <a:pt x="23411" y="4545"/>
                    <a:pt x="23324" y="4457"/>
                    <a:pt x="23236" y="4457"/>
                  </a:cubicBezTo>
                  <a:cubicBezTo>
                    <a:pt x="22885" y="4282"/>
                    <a:pt x="22535" y="4107"/>
                    <a:pt x="22184" y="4019"/>
                  </a:cubicBezTo>
                  <a:lnTo>
                    <a:pt x="21219" y="3668"/>
                  </a:lnTo>
                  <a:cubicBezTo>
                    <a:pt x="20869" y="3581"/>
                    <a:pt x="20693" y="3405"/>
                    <a:pt x="20343" y="3318"/>
                  </a:cubicBezTo>
                  <a:cubicBezTo>
                    <a:pt x="20167" y="3230"/>
                    <a:pt x="19816" y="3230"/>
                    <a:pt x="19553" y="3142"/>
                  </a:cubicBezTo>
                  <a:cubicBezTo>
                    <a:pt x="19290" y="2967"/>
                    <a:pt x="18852" y="2791"/>
                    <a:pt x="18501" y="2528"/>
                  </a:cubicBezTo>
                  <a:cubicBezTo>
                    <a:pt x="18063" y="2353"/>
                    <a:pt x="17624" y="2265"/>
                    <a:pt x="17186" y="2002"/>
                  </a:cubicBezTo>
                  <a:cubicBezTo>
                    <a:pt x="16660" y="1827"/>
                    <a:pt x="16046" y="1476"/>
                    <a:pt x="15520" y="1126"/>
                  </a:cubicBezTo>
                  <a:cubicBezTo>
                    <a:pt x="15169" y="1038"/>
                    <a:pt x="14731" y="775"/>
                    <a:pt x="14468" y="687"/>
                  </a:cubicBezTo>
                  <a:cubicBezTo>
                    <a:pt x="14117" y="599"/>
                    <a:pt x="13766" y="512"/>
                    <a:pt x="13416" y="512"/>
                  </a:cubicBezTo>
                  <a:cubicBezTo>
                    <a:pt x="13153" y="336"/>
                    <a:pt x="12714" y="249"/>
                    <a:pt x="12364" y="161"/>
                  </a:cubicBezTo>
                  <a:cubicBezTo>
                    <a:pt x="12101" y="161"/>
                    <a:pt x="11925" y="73"/>
                    <a:pt x="11662" y="73"/>
                  </a:cubicBezTo>
                  <a:cubicBezTo>
                    <a:pt x="11534" y="22"/>
                    <a:pt x="11420" y="1"/>
                    <a:pt x="11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 name="Google Shape;706;p40"/>
            <p:cNvSpPr/>
            <p:nvPr/>
          </p:nvSpPr>
          <p:spPr>
            <a:xfrm>
              <a:off x="6176250" y="3979425"/>
              <a:ext cx="74550" cy="64650"/>
            </a:xfrm>
            <a:custGeom>
              <a:avLst/>
              <a:gdLst/>
              <a:ahLst/>
              <a:cxnLst/>
              <a:rect l="l" t="t" r="r" b="b"/>
              <a:pathLst>
                <a:path w="2982" h="2586" extrusionOk="0">
                  <a:moveTo>
                    <a:pt x="1384" y="1"/>
                  </a:moveTo>
                  <a:cubicBezTo>
                    <a:pt x="1211" y="1"/>
                    <a:pt x="1038" y="34"/>
                    <a:pt x="878" y="102"/>
                  </a:cubicBezTo>
                  <a:cubicBezTo>
                    <a:pt x="176" y="453"/>
                    <a:pt x="1" y="1242"/>
                    <a:pt x="352" y="1856"/>
                  </a:cubicBezTo>
                  <a:cubicBezTo>
                    <a:pt x="538" y="2353"/>
                    <a:pt x="988" y="2586"/>
                    <a:pt x="1485" y="2586"/>
                  </a:cubicBezTo>
                  <a:cubicBezTo>
                    <a:pt x="1689" y="2586"/>
                    <a:pt x="1901" y="2547"/>
                    <a:pt x="2105" y="2470"/>
                  </a:cubicBezTo>
                  <a:cubicBezTo>
                    <a:pt x="2719" y="2119"/>
                    <a:pt x="2982" y="1330"/>
                    <a:pt x="2631" y="716"/>
                  </a:cubicBezTo>
                  <a:cubicBezTo>
                    <a:pt x="2372" y="263"/>
                    <a:pt x="1874" y="1"/>
                    <a:pt x="1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 name="CuadroTexto 2">
            <a:extLst>
              <a:ext uri="{FF2B5EF4-FFF2-40B4-BE49-F238E27FC236}">
                <a16:creationId xmlns:a16="http://schemas.microsoft.com/office/drawing/2014/main" id="{37823F5C-CE7D-4082-91F8-5FD14BE07374}"/>
              </a:ext>
            </a:extLst>
          </p:cNvPr>
          <p:cNvSpPr txBox="1"/>
          <p:nvPr/>
        </p:nvSpPr>
        <p:spPr>
          <a:xfrm>
            <a:off x="3343666" y="603681"/>
            <a:ext cx="4625162" cy="37856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MX" sz="1600" dirty="0">
                <a:solidFill>
                  <a:schemeClr val="bg2"/>
                </a:solidFill>
                <a:latin typeface="Ink Free" panose="03080402000500000000" pitchFamily="66" charset="0"/>
              </a:rPr>
              <a:t>En cualquier caso, de acuerdo con esta teoría, el lenguaje no es aprendido, es decir, no ese adquirido en virtud de ningún condicionamiento clásico u operarte, </a:t>
            </a:r>
          </a:p>
          <a:p>
            <a:pPr marL="342900" indent="-342900" algn="just">
              <a:buAutoNum type="alphaLcParenR"/>
            </a:pPr>
            <a:r>
              <a:rPr lang="es-MX" sz="1600" dirty="0">
                <a:solidFill>
                  <a:schemeClr val="bg2"/>
                </a:solidFill>
                <a:latin typeface="Ink Free" panose="03080402000500000000" pitchFamily="66" charset="0"/>
              </a:rPr>
              <a:t>En el lenguaje del niño mucho más de lo que le han enseñado; el aprendizaje, por una parte, y la imitación, por otra, no dan cuenta suficiente de las estructuras del lenguaje infantil; lo que más caracteriza su uso es la espontaneidad; </a:t>
            </a:r>
          </a:p>
          <a:p>
            <a:pPr marL="342900" indent="-342900" algn="just">
              <a:buAutoNum type="alphaLcParenR"/>
            </a:pPr>
            <a:r>
              <a:rPr lang="es-MX" sz="1600" dirty="0">
                <a:solidFill>
                  <a:schemeClr val="bg2"/>
                </a:solidFill>
                <a:latin typeface="Ink Free" panose="03080402000500000000" pitchFamily="66" charset="0"/>
              </a:rPr>
              <a:t>b) la enseñanza que recibe en la familia o en la escuela no se encuentra en la línea de la espontaneidad, sino en la línea de la inhibición del lenguaje: expresiones ya hechas, giros consagrados, costumbres establecidas, estilos predefinidos, etc.</a:t>
            </a:r>
          </a:p>
        </p:txBody>
      </p:sp>
      <p:pic>
        <p:nvPicPr>
          <p:cNvPr id="11266" name="Picture 2">
            <a:extLst>
              <a:ext uri="{FF2B5EF4-FFF2-40B4-BE49-F238E27FC236}">
                <a16:creationId xmlns:a16="http://schemas.microsoft.com/office/drawing/2014/main" id="{DE4C95FA-F145-456F-A55F-506533326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172" y="473147"/>
            <a:ext cx="1989785" cy="4197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356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grpSp>
        <p:nvGrpSpPr>
          <p:cNvPr id="704" name="Google Shape;704;p40"/>
          <p:cNvGrpSpPr/>
          <p:nvPr/>
        </p:nvGrpSpPr>
        <p:grpSpPr>
          <a:xfrm rot="4704341">
            <a:off x="-1229281" y="2517546"/>
            <a:ext cx="772322" cy="704930"/>
            <a:chOff x="5402829" y="3357294"/>
            <a:chExt cx="1437240" cy="1312018"/>
          </a:xfrm>
        </p:grpSpPr>
        <p:sp>
          <p:nvSpPr>
            <p:cNvPr id="705" name="Google Shape;705;p40"/>
            <p:cNvSpPr/>
            <p:nvPr/>
          </p:nvSpPr>
          <p:spPr>
            <a:xfrm rot="-767128">
              <a:off x="5505490" y="3480394"/>
              <a:ext cx="1231918" cy="1065819"/>
            </a:xfrm>
            <a:custGeom>
              <a:avLst/>
              <a:gdLst/>
              <a:ahLst/>
              <a:cxnLst/>
              <a:rect l="l" t="t" r="r" b="b"/>
              <a:pathLst>
                <a:path w="49277" h="42633" extrusionOk="0">
                  <a:moveTo>
                    <a:pt x="6401" y="8841"/>
                  </a:moveTo>
                  <a:lnTo>
                    <a:pt x="6401" y="8841"/>
                  </a:lnTo>
                  <a:cubicBezTo>
                    <a:pt x="6391" y="8879"/>
                    <a:pt x="6379" y="8916"/>
                    <a:pt x="6367" y="8954"/>
                  </a:cubicBezTo>
                  <a:lnTo>
                    <a:pt x="6367" y="8954"/>
                  </a:lnTo>
                  <a:cubicBezTo>
                    <a:pt x="6385" y="8916"/>
                    <a:pt x="6401" y="8879"/>
                    <a:pt x="6401" y="8841"/>
                  </a:cubicBezTo>
                  <a:close/>
                  <a:moveTo>
                    <a:pt x="6367" y="8954"/>
                  </a:moveTo>
                  <a:cubicBezTo>
                    <a:pt x="6343" y="9004"/>
                    <a:pt x="6314" y="9054"/>
                    <a:pt x="6314" y="9104"/>
                  </a:cubicBezTo>
                  <a:lnTo>
                    <a:pt x="6321" y="9086"/>
                  </a:lnTo>
                  <a:lnTo>
                    <a:pt x="6321" y="9086"/>
                  </a:lnTo>
                  <a:cubicBezTo>
                    <a:pt x="6337" y="9042"/>
                    <a:pt x="6353" y="8998"/>
                    <a:pt x="6367" y="8954"/>
                  </a:cubicBezTo>
                  <a:close/>
                  <a:moveTo>
                    <a:pt x="8418" y="9806"/>
                  </a:moveTo>
                  <a:cubicBezTo>
                    <a:pt x="8769" y="9894"/>
                    <a:pt x="9032" y="9981"/>
                    <a:pt x="9295" y="10157"/>
                  </a:cubicBezTo>
                  <a:lnTo>
                    <a:pt x="10961" y="10770"/>
                  </a:lnTo>
                  <a:cubicBezTo>
                    <a:pt x="12276" y="11296"/>
                    <a:pt x="13416" y="11735"/>
                    <a:pt x="14731" y="12349"/>
                  </a:cubicBezTo>
                  <a:lnTo>
                    <a:pt x="17098" y="13313"/>
                  </a:lnTo>
                  <a:cubicBezTo>
                    <a:pt x="17975" y="13664"/>
                    <a:pt x="18677" y="13927"/>
                    <a:pt x="19553" y="14278"/>
                  </a:cubicBezTo>
                  <a:cubicBezTo>
                    <a:pt x="19816" y="14278"/>
                    <a:pt x="19992" y="14365"/>
                    <a:pt x="20255" y="14541"/>
                  </a:cubicBezTo>
                  <a:cubicBezTo>
                    <a:pt x="21132" y="14804"/>
                    <a:pt x="21921" y="15242"/>
                    <a:pt x="22622" y="15593"/>
                  </a:cubicBezTo>
                  <a:cubicBezTo>
                    <a:pt x="23061" y="15856"/>
                    <a:pt x="23674" y="16031"/>
                    <a:pt x="24113" y="16119"/>
                  </a:cubicBezTo>
                  <a:lnTo>
                    <a:pt x="25077" y="16470"/>
                  </a:lnTo>
                  <a:cubicBezTo>
                    <a:pt x="25866" y="16820"/>
                    <a:pt x="26480" y="16996"/>
                    <a:pt x="27269" y="17346"/>
                  </a:cubicBezTo>
                  <a:cubicBezTo>
                    <a:pt x="27620" y="17434"/>
                    <a:pt x="27883" y="17609"/>
                    <a:pt x="28146" y="17697"/>
                  </a:cubicBezTo>
                  <a:cubicBezTo>
                    <a:pt x="28760" y="18048"/>
                    <a:pt x="29374" y="18223"/>
                    <a:pt x="29987" y="18486"/>
                  </a:cubicBezTo>
                  <a:cubicBezTo>
                    <a:pt x="30689" y="18662"/>
                    <a:pt x="31303" y="18925"/>
                    <a:pt x="31829" y="19100"/>
                  </a:cubicBezTo>
                  <a:cubicBezTo>
                    <a:pt x="32968" y="19626"/>
                    <a:pt x="33933" y="20240"/>
                    <a:pt x="34897" y="20854"/>
                  </a:cubicBezTo>
                  <a:cubicBezTo>
                    <a:pt x="35160" y="21117"/>
                    <a:pt x="35336" y="21204"/>
                    <a:pt x="35599" y="21380"/>
                  </a:cubicBezTo>
                  <a:cubicBezTo>
                    <a:pt x="35774" y="21555"/>
                    <a:pt x="36037" y="21643"/>
                    <a:pt x="36125" y="21818"/>
                  </a:cubicBezTo>
                  <a:cubicBezTo>
                    <a:pt x="36213" y="22081"/>
                    <a:pt x="36213" y="22169"/>
                    <a:pt x="36388" y="22256"/>
                  </a:cubicBezTo>
                  <a:cubicBezTo>
                    <a:pt x="36388" y="22432"/>
                    <a:pt x="36476" y="22607"/>
                    <a:pt x="36476" y="22695"/>
                  </a:cubicBezTo>
                  <a:lnTo>
                    <a:pt x="36476" y="23046"/>
                  </a:lnTo>
                  <a:cubicBezTo>
                    <a:pt x="36388" y="23133"/>
                    <a:pt x="36388" y="23309"/>
                    <a:pt x="35950" y="23396"/>
                  </a:cubicBezTo>
                  <a:cubicBezTo>
                    <a:pt x="35950" y="23396"/>
                    <a:pt x="35950" y="23484"/>
                    <a:pt x="35774" y="23484"/>
                  </a:cubicBezTo>
                  <a:cubicBezTo>
                    <a:pt x="35511" y="23659"/>
                    <a:pt x="35073" y="23922"/>
                    <a:pt x="34722" y="24010"/>
                  </a:cubicBezTo>
                  <a:cubicBezTo>
                    <a:pt x="34021" y="24273"/>
                    <a:pt x="33495" y="24361"/>
                    <a:pt x="32881" y="24448"/>
                  </a:cubicBezTo>
                  <a:cubicBezTo>
                    <a:pt x="32267" y="24448"/>
                    <a:pt x="31829" y="24361"/>
                    <a:pt x="31303" y="24361"/>
                  </a:cubicBezTo>
                  <a:lnTo>
                    <a:pt x="29987" y="24010"/>
                  </a:lnTo>
                  <a:cubicBezTo>
                    <a:pt x="29549" y="23922"/>
                    <a:pt x="29023" y="23659"/>
                    <a:pt x="28584" y="23572"/>
                  </a:cubicBezTo>
                  <a:cubicBezTo>
                    <a:pt x="27708" y="23221"/>
                    <a:pt x="26743" y="22958"/>
                    <a:pt x="25866" y="22607"/>
                  </a:cubicBezTo>
                  <a:cubicBezTo>
                    <a:pt x="24113" y="21906"/>
                    <a:pt x="22359" y="21380"/>
                    <a:pt x="20606" y="20591"/>
                  </a:cubicBezTo>
                  <a:cubicBezTo>
                    <a:pt x="20606" y="20591"/>
                    <a:pt x="20430" y="20503"/>
                    <a:pt x="20343" y="20503"/>
                  </a:cubicBezTo>
                  <a:cubicBezTo>
                    <a:pt x="19290" y="20064"/>
                    <a:pt x="18151" y="19538"/>
                    <a:pt x="17098" y="19188"/>
                  </a:cubicBezTo>
                  <a:cubicBezTo>
                    <a:pt x="16485" y="19012"/>
                    <a:pt x="15871" y="18749"/>
                    <a:pt x="15345" y="18574"/>
                  </a:cubicBezTo>
                  <a:lnTo>
                    <a:pt x="13679" y="17872"/>
                  </a:lnTo>
                  <a:lnTo>
                    <a:pt x="12364" y="17259"/>
                  </a:lnTo>
                  <a:cubicBezTo>
                    <a:pt x="12013" y="17171"/>
                    <a:pt x="11662" y="16908"/>
                    <a:pt x="11399" y="16820"/>
                  </a:cubicBezTo>
                  <a:cubicBezTo>
                    <a:pt x="11136" y="16820"/>
                    <a:pt x="10785" y="16733"/>
                    <a:pt x="10610" y="16557"/>
                  </a:cubicBezTo>
                  <a:cubicBezTo>
                    <a:pt x="9646" y="16294"/>
                    <a:pt x="8506" y="15856"/>
                    <a:pt x="7541" y="15417"/>
                  </a:cubicBezTo>
                  <a:cubicBezTo>
                    <a:pt x="7103" y="15154"/>
                    <a:pt x="6752" y="15067"/>
                    <a:pt x="6314" y="14804"/>
                  </a:cubicBezTo>
                  <a:cubicBezTo>
                    <a:pt x="6401" y="14716"/>
                    <a:pt x="6401" y="14541"/>
                    <a:pt x="6577" y="14365"/>
                  </a:cubicBezTo>
                  <a:cubicBezTo>
                    <a:pt x="6840" y="13401"/>
                    <a:pt x="7190" y="12436"/>
                    <a:pt x="7629" y="11472"/>
                  </a:cubicBezTo>
                  <a:cubicBezTo>
                    <a:pt x="7980" y="10858"/>
                    <a:pt x="8155" y="10332"/>
                    <a:pt x="8418" y="9806"/>
                  </a:cubicBezTo>
                  <a:close/>
                  <a:moveTo>
                    <a:pt x="12364" y="2967"/>
                  </a:moveTo>
                  <a:cubicBezTo>
                    <a:pt x="12802" y="3142"/>
                    <a:pt x="13153" y="3142"/>
                    <a:pt x="13591" y="3230"/>
                  </a:cubicBezTo>
                  <a:cubicBezTo>
                    <a:pt x="13679" y="3318"/>
                    <a:pt x="13854" y="3318"/>
                    <a:pt x="14117" y="3405"/>
                  </a:cubicBezTo>
                  <a:cubicBezTo>
                    <a:pt x="14556" y="3668"/>
                    <a:pt x="14994" y="4019"/>
                    <a:pt x="15432" y="4194"/>
                  </a:cubicBezTo>
                  <a:cubicBezTo>
                    <a:pt x="15959" y="4545"/>
                    <a:pt x="16485" y="4720"/>
                    <a:pt x="17098" y="4983"/>
                  </a:cubicBezTo>
                  <a:cubicBezTo>
                    <a:pt x="17361" y="5159"/>
                    <a:pt x="17712" y="5334"/>
                    <a:pt x="18063" y="5510"/>
                  </a:cubicBezTo>
                  <a:cubicBezTo>
                    <a:pt x="18501" y="5860"/>
                    <a:pt x="19027" y="6036"/>
                    <a:pt x="19553" y="6211"/>
                  </a:cubicBezTo>
                  <a:cubicBezTo>
                    <a:pt x="19992" y="6299"/>
                    <a:pt x="20343" y="6386"/>
                    <a:pt x="20693" y="6474"/>
                  </a:cubicBezTo>
                  <a:cubicBezTo>
                    <a:pt x="21044" y="6649"/>
                    <a:pt x="21482" y="6825"/>
                    <a:pt x="21745" y="6912"/>
                  </a:cubicBezTo>
                  <a:cubicBezTo>
                    <a:pt x="22008" y="7088"/>
                    <a:pt x="22096" y="7088"/>
                    <a:pt x="22359" y="7175"/>
                  </a:cubicBezTo>
                  <a:lnTo>
                    <a:pt x="22447" y="7175"/>
                  </a:lnTo>
                  <a:lnTo>
                    <a:pt x="22447" y="7351"/>
                  </a:lnTo>
                  <a:cubicBezTo>
                    <a:pt x="22535" y="7702"/>
                    <a:pt x="22535" y="7965"/>
                    <a:pt x="22622" y="8228"/>
                  </a:cubicBezTo>
                  <a:cubicBezTo>
                    <a:pt x="22798" y="8929"/>
                    <a:pt x="23061" y="9543"/>
                    <a:pt x="23324" y="10244"/>
                  </a:cubicBezTo>
                  <a:cubicBezTo>
                    <a:pt x="23499" y="10770"/>
                    <a:pt x="23850" y="11296"/>
                    <a:pt x="24200" y="11735"/>
                  </a:cubicBezTo>
                  <a:cubicBezTo>
                    <a:pt x="24376" y="12086"/>
                    <a:pt x="24639" y="12349"/>
                    <a:pt x="24814" y="12612"/>
                  </a:cubicBezTo>
                  <a:cubicBezTo>
                    <a:pt x="25165" y="12962"/>
                    <a:pt x="25516" y="13313"/>
                    <a:pt x="25954" y="13488"/>
                  </a:cubicBezTo>
                  <a:cubicBezTo>
                    <a:pt x="26392" y="13752"/>
                    <a:pt x="26919" y="13927"/>
                    <a:pt x="27357" y="14190"/>
                  </a:cubicBezTo>
                  <a:cubicBezTo>
                    <a:pt x="27445" y="14190"/>
                    <a:pt x="27708" y="14278"/>
                    <a:pt x="27795" y="14278"/>
                  </a:cubicBezTo>
                  <a:cubicBezTo>
                    <a:pt x="28321" y="14541"/>
                    <a:pt x="28935" y="14628"/>
                    <a:pt x="29461" y="14716"/>
                  </a:cubicBezTo>
                  <a:cubicBezTo>
                    <a:pt x="29853" y="14814"/>
                    <a:pt x="30258" y="14857"/>
                    <a:pt x="30668" y="14857"/>
                  </a:cubicBezTo>
                  <a:cubicBezTo>
                    <a:pt x="31725" y="14857"/>
                    <a:pt x="32810" y="14569"/>
                    <a:pt x="33758" y="14190"/>
                  </a:cubicBezTo>
                  <a:cubicBezTo>
                    <a:pt x="34021" y="13927"/>
                    <a:pt x="34459" y="13839"/>
                    <a:pt x="34810" y="13664"/>
                  </a:cubicBezTo>
                  <a:cubicBezTo>
                    <a:pt x="35336" y="13313"/>
                    <a:pt x="35774" y="12962"/>
                    <a:pt x="36213" y="12612"/>
                  </a:cubicBezTo>
                  <a:cubicBezTo>
                    <a:pt x="36826" y="12349"/>
                    <a:pt x="37089" y="11735"/>
                    <a:pt x="37528" y="11296"/>
                  </a:cubicBezTo>
                  <a:cubicBezTo>
                    <a:pt x="37703" y="11296"/>
                    <a:pt x="37703" y="11472"/>
                    <a:pt x="37791" y="11472"/>
                  </a:cubicBezTo>
                  <a:cubicBezTo>
                    <a:pt x="37966" y="11559"/>
                    <a:pt x="38317" y="11647"/>
                    <a:pt x="38580" y="11735"/>
                  </a:cubicBezTo>
                  <a:cubicBezTo>
                    <a:pt x="38755" y="11910"/>
                    <a:pt x="39018" y="12086"/>
                    <a:pt x="39194" y="12173"/>
                  </a:cubicBezTo>
                  <a:cubicBezTo>
                    <a:pt x="39457" y="12349"/>
                    <a:pt x="39720" y="12436"/>
                    <a:pt x="39983" y="12612"/>
                  </a:cubicBezTo>
                  <a:cubicBezTo>
                    <a:pt x="40334" y="12787"/>
                    <a:pt x="40509" y="12962"/>
                    <a:pt x="40860" y="13225"/>
                  </a:cubicBezTo>
                  <a:lnTo>
                    <a:pt x="41824" y="13839"/>
                  </a:lnTo>
                  <a:cubicBezTo>
                    <a:pt x="42350" y="14102"/>
                    <a:pt x="42789" y="14541"/>
                    <a:pt x="43227" y="14804"/>
                  </a:cubicBezTo>
                  <a:cubicBezTo>
                    <a:pt x="43665" y="15154"/>
                    <a:pt x="44104" y="15593"/>
                    <a:pt x="44542" y="16031"/>
                  </a:cubicBezTo>
                  <a:cubicBezTo>
                    <a:pt x="44981" y="16382"/>
                    <a:pt x="45594" y="16820"/>
                    <a:pt x="46033" y="17171"/>
                  </a:cubicBezTo>
                  <a:cubicBezTo>
                    <a:pt x="46208" y="17259"/>
                    <a:pt x="46296" y="17346"/>
                    <a:pt x="46471" y="17434"/>
                  </a:cubicBezTo>
                  <a:cubicBezTo>
                    <a:pt x="46559" y="17434"/>
                    <a:pt x="46559" y="17609"/>
                    <a:pt x="46647" y="17609"/>
                  </a:cubicBezTo>
                  <a:cubicBezTo>
                    <a:pt x="46559" y="17872"/>
                    <a:pt x="46471" y="18136"/>
                    <a:pt x="46296" y="18486"/>
                  </a:cubicBezTo>
                  <a:cubicBezTo>
                    <a:pt x="46121" y="19012"/>
                    <a:pt x="46033" y="19451"/>
                    <a:pt x="45770" y="19889"/>
                  </a:cubicBezTo>
                  <a:lnTo>
                    <a:pt x="44805" y="22520"/>
                  </a:lnTo>
                  <a:cubicBezTo>
                    <a:pt x="44455" y="23309"/>
                    <a:pt x="44104" y="24185"/>
                    <a:pt x="43841" y="24887"/>
                  </a:cubicBezTo>
                  <a:cubicBezTo>
                    <a:pt x="43490" y="25676"/>
                    <a:pt x="43227" y="26377"/>
                    <a:pt x="42964" y="27079"/>
                  </a:cubicBezTo>
                  <a:cubicBezTo>
                    <a:pt x="42263" y="28569"/>
                    <a:pt x="41737" y="29972"/>
                    <a:pt x="41210" y="31375"/>
                  </a:cubicBezTo>
                  <a:cubicBezTo>
                    <a:pt x="41210" y="31288"/>
                    <a:pt x="41298" y="31200"/>
                    <a:pt x="41298" y="31025"/>
                  </a:cubicBezTo>
                  <a:lnTo>
                    <a:pt x="41298" y="31025"/>
                  </a:lnTo>
                  <a:cubicBezTo>
                    <a:pt x="40772" y="32252"/>
                    <a:pt x="40334" y="33567"/>
                    <a:pt x="39720" y="34882"/>
                  </a:cubicBezTo>
                  <a:cubicBezTo>
                    <a:pt x="39632" y="34970"/>
                    <a:pt x="39632" y="35233"/>
                    <a:pt x="39544" y="35409"/>
                  </a:cubicBezTo>
                  <a:cubicBezTo>
                    <a:pt x="39194" y="36198"/>
                    <a:pt x="39018" y="36899"/>
                    <a:pt x="38668" y="37601"/>
                  </a:cubicBezTo>
                  <a:lnTo>
                    <a:pt x="38317" y="38653"/>
                  </a:lnTo>
                  <a:cubicBezTo>
                    <a:pt x="38229" y="38828"/>
                    <a:pt x="38229" y="39091"/>
                    <a:pt x="38142" y="39266"/>
                  </a:cubicBezTo>
                  <a:cubicBezTo>
                    <a:pt x="37966" y="39354"/>
                    <a:pt x="37966" y="39617"/>
                    <a:pt x="37879" y="39705"/>
                  </a:cubicBezTo>
                  <a:cubicBezTo>
                    <a:pt x="37879" y="39705"/>
                    <a:pt x="37791" y="39793"/>
                    <a:pt x="37791" y="39968"/>
                  </a:cubicBezTo>
                  <a:cubicBezTo>
                    <a:pt x="37528" y="39793"/>
                    <a:pt x="37265" y="39705"/>
                    <a:pt x="37002" y="39617"/>
                  </a:cubicBezTo>
                  <a:cubicBezTo>
                    <a:pt x="36563" y="39354"/>
                    <a:pt x="36037" y="39179"/>
                    <a:pt x="35599" y="38916"/>
                  </a:cubicBezTo>
                  <a:cubicBezTo>
                    <a:pt x="35073" y="38653"/>
                    <a:pt x="34459" y="38390"/>
                    <a:pt x="33933" y="38214"/>
                  </a:cubicBezTo>
                  <a:cubicBezTo>
                    <a:pt x="33407" y="37951"/>
                    <a:pt x="32968" y="37776"/>
                    <a:pt x="32442" y="37513"/>
                  </a:cubicBezTo>
                  <a:lnTo>
                    <a:pt x="30426" y="36548"/>
                  </a:lnTo>
                  <a:cubicBezTo>
                    <a:pt x="30075" y="36285"/>
                    <a:pt x="29812" y="36198"/>
                    <a:pt x="29461" y="36022"/>
                  </a:cubicBezTo>
                  <a:cubicBezTo>
                    <a:pt x="29111" y="35847"/>
                    <a:pt x="28760" y="35672"/>
                    <a:pt x="28497" y="35584"/>
                  </a:cubicBezTo>
                  <a:cubicBezTo>
                    <a:pt x="28058" y="35321"/>
                    <a:pt x="27708" y="35145"/>
                    <a:pt x="27269" y="34970"/>
                  </a:cubicBezTo>
                  <a:cubicBezTo>
                    <a:pt x="27182" y="34970"/>
                    <a:pt x="27182" y="34882"/>
                    <a:pt x="27006" y="34882"/>
                  </a:cubicBezTo>
                  <a:cubicBezTo>
                    <a:pt x="27006" y="34707"/>
                    <a:pt x="27182" y="34356"/>
                    <a:pt x="27182" y="34093"/>
                  </a:cubicBezTo>
                  <a:cubicBezTo>
                    <a:pt x="27182" y="33567"/>
                    <a:pt x="27269" y="33129"/>
                    <a:pt x="27269" y="32603"/>
                  </a:cubicBezTo>
                  <a:cubicBezTo>
                    <a:pt x="27269" y="31375"/>
                    <a:pt x="26919" y="30060"/>
                    <a:pt x="26305" y="29008"/>
                  </a:cubicBezTo>
                  <a:cubicBezTo>
                    <a:pt x="25954" y="28569"/>
                    <a:pt x="25603" y="27956"/>
                    <a:pt x="25253" y="27517"/>
                  </a:cubicBezTo>
                  <a:cubicBezTo>
                    <a:pt x="25077" y="27254"/>
                    <a:pt x="24814" y="26904"/>
                    <a:pt x="24551" y="26553"/>
                  </a:cubicBezTo>
                  <a:cubicBezTo>
                    <a:pt x="24200" y="26202"/>
                    <a:pt x="23850" y="26027"/>
                    <a:pt x="23499" y="25764"/>
                  </a:cubicBezTo>
                  <a:cubicBezTo>
                    <a:pt x="22973" y="25325"/>
                    <a:pt x="22447" y="25062"/>
                    <a:pt x="21745" y="24799"/>
                  </a:cubicBezTo>
                  <a:cubicBezTo>
                    <a:pt x="21658" y="24712"/>
                    <a:pt x="21658" y="24712"/>
                    <a:pt x="21570" y="24712"/>
                  </a:cubicBezTo>
                  <a:cubicBezTo>
                    <a:pt x="21307" y="24712"/>
                    <a:pt x="21132" y="24624"/>
                    <a:pt x="20869" y="24624"/>
                  </a:cubicBezTo>
                  <a:cubicBezTo>
                    <a:pt x="20606" y="24448"/>
                    <a:pt x="20167" y="24361"/>
                    <a:pt x="19729" y="24361"/>
                  </a:cubicBezTo>
                  <a:cubicBezTo>
                    <a:pt x="19641" y="24332"/>
                    <a:pt x="19544" y="24322"/>
                    <a:pt x="19443" y="24322"/>
                  </a:cubicBezTo>
                  <a:cubicBezTo>
                    <a:pt x="19242" y="24322"/>
                    <a:pt x="19027" y="24361"/>
                    <a:pt x="18852" y="24361"/>
                  </a:cubicBezTo>
                  <a:cubicBezTo>
                    <a:pt x="18238" y="24361"/>
                    <a:pt x="17800" y="24448"/>
                    <a:pt x="17361" y="24624"/>
                  </a:cubicBezTo>
                  <a:cubicBezTo>
                    <a:pt x="16923" y="24712"/>
                    <a:pt x="16660" y="24799"/>
                    <a:pt x="16222" y="25062"/>
                  </a:cubicBezTo>
                  <a:lnTo>
                    <a:pt x="15169" y="25676"/>
                  </a:lnTo>
                  <a:cubicBezTo>
                    <a:pt x="14643" y="26114"/>
                    <a:pt x="14117" y="26553"/>
                    <a:pt x="13679" y="26991"/>
                  </a:cubicBezTo>
                  <a:lnTo>
                    <a:pt x="13153" y="27517"/>
                  </a:lnTo>
                  <a:cubicBezTo>
                    <a:pt x="12890" y="27780"/>
                    <a:pt x="12802" y="27956"/>
                    <a:pt x="12539" y="28219"/>
                  </a:cubicBezTo>
                  <a:cubicBezTo>
                    <a:pt x="12364" y="28569"/>
                    <a:pt x="12101" y="28745"/>
                    <a:pt x="11925" y="29008"/>
                  </a:cubicBezTo>
                  <a:cubicBezTo>
                    <a:pt x="11399" y="28657"/>
                    <a:pt x="10785" y="28394"/>
                    <a:pt x="10259" y="28131"/>
                  </a:cubicBezTo>
                  <a:cubicBezTo>
                    <a:pt x="9470" y="27780"/>
                    <a:pt x="8769" y="27342"/>
                    <a:pt x="7980" y="26904"/>
                  </a:cubicBezTo>
                  <a:cubicBezTo>
                    <a:pt x="7103" y="26377"/>
                    <a:pt x="6226" y="25764"/>
                    <a:pt x="5262" y="25325"/>
                  </a:cubicBezTo>
                  <a:cubicBezTo>
                    <a:pt x="4823" y="25062"/>
                    <a:pt x="4209" y="24799"/>
                    <a:pt x="3771" y="24624"/>
                  </a:cubicBezTo>
                  <a:cubicBezTo>
                    <a:pt x="3420" y="24448"/>
                    <a:pt x="3245" y="24273"/>
                    <a:pt x="2894" y="24185"/>
                  </a:cubicBezTo>
                  <a:cubicBezTo>
                    <a:pt x="3245" y="23396"/>
                    <a:pt x="3596" y="22520"/>
                    <a:pt x="3946" y="21643"/>
                  </a:cubicBezTo>
                  <a:cubicBezTo>
                    <a:pt x="4209" y="20678"/>
                    <a:pt x="4648" y="19626"/>
                    <a:pt x="4998" y="18662"/>
                  </a:cubicBezTo>
                  <a:cubicBezTo>
                    <a:pt x="5174" y="18311"/>
                    <a:pt x="5437" y="18048"/>
                    <a:pt x="5525" y="17609"/>
                  </a:cubicBezTo>
                  <a:cubicBezTo>
                    <a:pt x="5525" y="17434"/>
                    <a:pt x="5612" y="17346"/>
                    <a:pt x="5612" y="17259"/>
                  </a:cubicBezTo>
                  <a:cubicBezTo>
                    <a:pt x="6752" y="17697"/>
                    <a:pt x="7717" y="18136"/>
                    <a:pt x="8769" y="18574"/>
                  </a:cubicBezTo>
                  <a:cubicBezTo>
                    <a:pt x="9207" y="18749"/>
                    <a:pt x="9733" y="18925"/>
                    <a:pt x="10172" y="19100"/>
                  </a:cubicBezTo>
                  <a:cubicBezTo>
                    <a:pt x="10610" y="19188"/>
                    <a:pt x="11048" y="19363"/>
                    <a:pt x="11487" y="19538"/>
                  </a:cubicBezTo>
                  <a:cubicBezTo>
                    <a:pt x="11662" y="19626"/>
                    <a:pt x="12013" y="19889"/>
                    <a:pt x="12364" y="19977"/>
                  </a:cubicBezTo>
                  <a:cubicBezTo>
                    <a:pt x="12802" y="20240"/>
                    <a:pt x="13240" y="20328"/>
                    <a:pt x="13679" y="20503"/>
                  </a:cubicBezTo>
                  <a:cubicBezTo>
                    <a:pt x="14380" y="20766"/>
                    <a:pt x="15169" y="20941"/>
                    <a:pt x="15959" y="21292"/>
                  </a:cubicBezTo>
                  <a:lnTo>
                    <a:pt x="17975" y="21993"/>
                  </a:lnTo>
                  <a:cubicBezTo>
                    <a:pt x="18589" y="22256"/>
                    <a:pt x="19290" y="22520"/>
                    <a:pt x="19904" y="22870"/>
                  </a:cubicBezTo>
                  <a:lnTo>
                    <a:pt x="20167" y="22870"/>
                  </a:lnTo>
                  <a:cubicBezTo>
                    <a:pt x="20518" y="23046"/>
                    <a:pt x="20956" y="23133"/>
                    <a:pt x="21482" y="23396"/>
                  </a:cubicBezTo>
                  <a:cubicBezTo>
                    <a:pt x="21658" y="23484"/>
                    <a:pt x="22008" y="23572"/>
                    <a:pt x="22184" y="23747"/>
                  </a:cubicBezTo>
                  <a:cubicBezTo>
                    <a:pt x="22535" y="23835"/>
                    <a:pt x="22710" y="23922"/>
                    <a:pt x="23061" y="24010"/>
                  </a:cubicBezTo>
                  <a:cubicBezTo>
                    <a:pt x="24200" y="24448"/>
                    <a:pt x="25253" y="24799"/>
                    <a:pt x="26392" y="25238"/>
                  </a:cubicBezTo>
                  <a:cubicBezTo>
                    <a:pt x="27357" y="25676"/>
                    <a:pt x="28497" y="26114"/>
                    <a:pt x="29549" y="26465"/>
                  </a:cubicBezTo>
                  <a:cubicBezTo>
                    <a:pt x="30250" y="26641"/>
                    <a:pt x="30776" y="26816"/>
                    <a:pt x="31390" y="26904"/>
                  </a:cubicBezTo>
                  <a:cubicBezTo>
                    <a:pt x="31886" y="26966"/>
                    <a:pt x="32426" y="27028"/>
                    <a:pt x="32917" y="27028"/>
                  </a:cubicBezTo>
                  <a:cubicBezTo>
                    <a:pt x="33120" y="27028"/>
                    <a:pt x="33315" y="27017"/>
                    <a:pt x="33495" y="26991"/>
                  </a:cubicBezTo>
                  <a:cubicBezTo>
                    <a:pt x="34196" y="26904"/>
                    <a:pt x="34810" y="26816"/>
                    <a:pt x="35511" y="26553"/>
                  </a:cubicBezTo>
                  <a:cubicBezTo>
                    <a:pt x="35950" y="26465"/>
                    <a:pt x="36213" y="26202"/>
                    <a:pt x="36563" y="26114"/>
                  </a:cubicBezTo>
                  <a:cubicBezTo>
                    <a:pt x="36914" y="26027"/>
                    <a:pt x="37089" y="25939"/>
                    <a:pt x="37440" y="25676"/>
                  </a:cubicBezTo>
                  <a:cubicBezTo>
                    <a:pt x="38142" y="25325"/>
                    <a:pt x="38580" y="24887"/>
                    <a:pt x="38843" y="24273"/>
                  </a:cubicBezTo>
                  <a:cubicBezTo>
                    <a:pt x="39018" y="24010"/>
                    <a:pt x="39018" y="23922"/>
                    <a:pt x="39106" y="23747"/>
                  </a:cubicBezTo>
                  <a:cubicBezTo>
                    <a:pt x="39194" y="23484"/>
                    <a:pt x="39194" y="23309"/>
                    <a:pt x="39194" y="23046"/>
                  </a:cubicBezTo>
                  <a:cubicBezTo>
                    <a:pt x="39281" y="22870"/>
                    <a:pt x="39194" y="22432"/>
                    <a:pt x="39194" y="22081"/>
                  </a:cubicBezTo>
                  <a:cubicBezTo>
                    <a:pt x="39106" y="21204"/>
                    <a:pt x="38668" y="20415"/>
                    <a:pt x="38142" y="19801"/>
                  </a:cubicBezTo>
                  <a:cubicBezTo>
                    <a:pt x="37879" y="19538"/>
                    <a:pt x="37703" y="19451"/>
                    <a:pt x="37440" y="19188"/>
                  </a:cubicBezTo>
                  <a:cubicBezTo>
                    <a:pt x="37089" y="19012"/>
                    <a:pt x="36826" y="18662"/>
                    <a:pt x="36476" y="18486"/>
                  </a:cubicBezTo>
                  <a:cubicBezTo>
                    <a:pt x="36037" y="18048"/>
                    <a:pt x="35511" y="17785"/>
                    <a:pt x="34897" y="17434"/>
                  </a:cubicBezTo>
                  <a:cubicBezTo>
                    <a:pt x="34371" y="17259"/>
                    <a:pt x="33845" y="16908"/>
                    <a:pt x="33319" y="16733"/>
                  </a:cubicBezTo>
                  <a:cubicBezTo>
                    <a:pt x="32968" y="16557"/>
                    <a:pt x="32530" y="16382"/>
                    <a:pt x="32179" y="16207"/>
                  </a:cubicBezTo>
                  <a:cubicBezTo>
                    <a:pt x="31741" y="16119"/>
                    <a:pt x="31390" y="16031"/>
                    <a:pt x="31127" y="15944"/>
                  </a:cubicBezTo>
                  <a:cubicBezTo>
                    <a:pt x="30426" y="15680"/>
                    <a:pt x="29812" y="15505"/>
                    <a:pt x="29198" y="15242"/>
                  </a:cubicBezTo>
                  <a:cubicBezTo>
                    <a:pt x="29143" y="15214"/>
                    <a:pt x="29079" y="15187"/>
                    <a:pt x="29011" y="15187"/>
                  </a:cubicBezTo>
                  <a:cubicBezTo>
                    <a:pt x="28865" y="15187"/>
                    <a:pt x="28704" y="15316"/>
                    <a:pt x="28584" y="15856"/>
                  </a:cubicBezTo>
                  <a:cubicBezTo>
                    <a:pt x="28146" y="15593"/>
                    <a:pt x="27620" y="15505"/>
                    <a:pt x="27182" y="15242"/>
                  </a:cubicBezTo>
                  <a:cubicBezTo>
                    <a:pt x="26831" y="15154"/>
                    <a:pt x="26568" y="15067"/>
                    <a:pt x="26392" y="14979"/>
                  </a:cubicBezTo>
                  <a:cubicBezTo>
                    <a:pt x="25691" y="14628"/>
                    <a:pt x="24990" y="14541"/>
                    <a:pt x="24288" y="14190"/>
                  </a:cubicBezTo>
                  <a:cubicBezTo>
                    <a:pt x="24200" y="14190"/>
                    <a:pt x="24200" y="14102"/>
                    <a:pt x="24113" y="14102"/>
                  </a:cubicBezTo>
                  <a:cubicBezTo>
                    <a:pt x="23762" y="13839"/>
                    <a:pt x="23324" y="13664"/>
                    <a:pt x="22885" y="13401"/>
                  </a:cubicBezTo>
                  <a:cubicBezTo>
                    <a:pt x="22359" y="13050"/>
                    <a:pt x="21658" y="12787"/>
                    <a:pt x="21044" y="12524"/>
                  </a:cubicBezTo>
                  <a:cubicBezTo>
                    <a:pt x="20693" y="12349"/>
                    <a:pt x="20255" y="12086"/>
                    <a:pt x="19816" y="11998"/>
                  </a:cubicBezTo>
                  <a:cubicBezTo>
                    <a:pt x="19378" y="11910"/>
                    <a:pt x="19027" y="11647"/>
                    <a:pt x="18589" y="11559"/>
                  </a:cubicBezTo>
                  <a:cubicBezTo>
                    <a:pt x="17712" y="11209"/>
                    <a:pt x="16923" y="10770"/>
                    <a:pt x="16046" y="10420"/>
                  </a:cubicBezTo>
                  <a:cubicBezTo>
                    <a:pt x="14731" y="9894"/>
                    <a:pt x="13328" y="9455"/>
                    <a:pt x="12013" y="8929"/>
                  </a:cubicBezTo>
                  <a:cubicBezTo>
                    <a:pt x="11487" y="8666"/>
                    <a:pt x="10785" y="8491"/>
                    <a:pt x="10259" y="8228"/>
                  </a:cubicBezTo>
                  <a:cubicBezTo>
                    <a:pt x="10172" y="8140"/>
                    <a:pt x="9909" y="8140"/>
                    <a:pt x="9821" y="8052"/>
                  </a:cubicBezTo>
                  <a:cubicBezTo>
                    <a:pt x="9909" y="7789"/>
                    <a:pt x="9909" y="7702"/>
                    <a:pt x="10084" y="7526"/>
                  </a:cubicBezTo>
                  <a:cubicBezTo>
                    <a:pt x="10610" y="6299"/>
                    <a:pt x="11136" y="5159"/>
                    <a:pt x="11574" y="4019"/>
                  </a:cubicBezTo>
                  <a:lnTo>
                    <a:pt x="11574" y="3844"/>
                  </a:lnTo>
                  <a:cubicBezTo>
                    <a:pt x="11838" y="3668"/>
                    <a:pt x="11925" y="3318"/>
                    <a:pt x="12013" y="3142"/>
                  </a:cubicBezTo>
                  <a:lnTo>
                    <a:pt x="12101" y="2967"/>
                  </a:lnTo>
                  <a:close/>
                  <a:moveTo>
                    <a:pt x="11315" y="1"/>
                  </a:moveTo>
                  <a:cubicBezTo>
                    <a:pt x="11062" y="1"/>
                    <a:pt x="10858" y="125"/>
                    <a:pt x="10610" y="249"/>
                  </a:cubicBezTo>
                  <a:cubicBezTo>
                    <a:pt x="10522" y="249"/>
                    <a:pt x="10347" y="336"/>
                    <a:pt x="10259" y="512"/>
                  </a:cubicBezTo>
                  <a:cubicBezTo>
                    <a:pt x="10084" y="775"/>
                    <a:pt x="9821" y="1213"/>
                    <a:pt x="9646" y="1564"/>
                  </a:cubicBezTo>
                  <a:cubicBezTo>
                    <a:pt x="9382" y="1915"/>
                    <a:pt x="9295" y="2353"/>
                    <a:pt x="9032" y="2791"/>
                  </a:cubicBezTo>
                  <a:cubicBezTo>
                    <a:pt x="8856" y="3230"/>
                    <a:pt x="8769" y="3668"/>
                    <a:pt x="8506" y="4107"/>
                  </a:cubicBezTo>
                  <a:cubicBezTo>
                    <a:pt x="8155" y="4983"/>
                    <a:pt x="7717" y="5860"/>
                    <a:pt x="7278" y="6825"/>
                  </a:cubicBezTo>
                  <a:lnTo>
                    <a:pt x="6321" y="9086"/>
                  </a:lnTo>
                  <a:lnTo>
                    <a:pt x="6321" y="9086"/>
                  </a:lnTo>
                  <a:cubicBezTo>
                    <a:pt x="6134" y="9599"/>
                    <a:pt x="5852" y="10064"/>
                    <a:pt x="5700" y="10595"/>
                  </a:cubicBezTo>
                  <a:cubicBezTo>
                    <a:pt x="5437" y="11209"/>
                    <a:pt x="5086" y="11910"/>
                    <a:pt x="4911" y="12524"/>
                  </a:cubicBezTo>
                  <a:cubicBezTo>
                    <a:pt x="4472" y="13752"/>
                    <a:pt x="4034" y="14979"/>
                    <a:pt x="3508" y="16119"/>
                  </a:cubicBezTo>
                  <a:cubicBezTo>
                    <a:pt x="3333" y="16470"/>
                    <a:pt x="3157" y="16820"/>
                    <a:pt x="3070" y="17171"/>
                  </a:cubicBezTo>
                  <a:cubicBezTo>
                    <a:pt x="2719" y="17697"/>
                    <a:pt x="2456" y="18223"/>
                    <a:pt x="2280" y="18925"/>
                  </a:cubicBezTo>
                  <a:cubicBezTo>
                    <a:pt x="2017" y="19451"/>
                    <a:pt x="1842" y="20064"/>
                    <a:pt x="1579" y="20678"/>
                  </a:cubicBezTo>
                  <a:cubicBezTo>
                    <a:pt x="1141" y="21818"/>
                    <a:pt x="614" y="23046"/>
                    <a:pt x="176" y="24273"/>
                  </a:cubicBezTo>
                  <a:lnTo>
                    <a:pt x="176" y="24799"/>
                  </a:lnTo>
                  <a:cubicBezTo>
                    <a:pt x="1" y="25325"/>
                    <a:pt x="176" y="25939"/>
                    <a:pt x="702" y="26202"/>
                  </a:cubicBezTo>
                  <a:cubicBezTo>
                    <a:pt x="1491" y="26641"/>
                    <a:pt x="2280" y="26991"/>
                    <a:pt x="3070" y="27430"/>
                  </a:cubicBezTo>
                  <a:cubicBezTo>
                    <a:pt x="3596" y="27780"/>
                    <a:pt x="4209" y="27956"/>
                    <a:pt x="4823" y="28306"/>
                  </a:cubicBezTo>
                  <a:cubicBezTo>
                    <a:pt x="5437" y="28657"/>
                    <a:pt x="6138" y="29096"/>
                    <a:pt x="6664" y="29446"/>
                  </a:cubicBezTo>
                  <a:cubicBezTo>
                    <a:pt x="7190" y="29709"/>
                    <a:pt x="7717" y="29972"/>
                    <a:pt x="8330" y="30323"/>
                  </a:cubicBezTo>
                  <a:cubicBezTo>
                    <a:pt x="8769" y="30586"/>
                    <a:pt x="9295" y="30849"/>
                    <a:pt x="9733" y="31025"/>
                  </a:cubicBezTo>
                  <a:cubicBezTo>
                    <a:pt x="10172" y="31288"/>
                    <a:pt x="10698" y="31463"/>
                    <a:pt x="11136" y="31726"/>
                  </a:cubicBezTo>
                  <a:cubicBezTo>
                    <a:pt x="11502" y="31848"/>
                    <a:pt x="11911" y="32013"/>
                    <a:pt x="12303" y="32013"/>
                  </a:cubicBezTo>
                  <a:cubicBezTo>
                    <a:pt x="12474" y="32013"/>
                    <a:pt x="12642" y="31981"/>
                    <a:pt x="12802" y="31901"/>
                  </a:cubicBezTo>
                  <a:cubicBezTo>
                    <a:pt x="12977" y="31814"/>
                    <a:pt x="13153" y="31726"/>
                    <a:pt x="13328" y="31638"/>
                  </a:cubicBezTo>
                  <a:cubicBezTo>
                    <a:pt x="13591" y="31463"/>
                    <a:pt x="13679" y="31288"/>
                    <a:pt x="13854" y="31200"/>
                  </a:cubicBezTo>
                  <a:cubicBezTo>
                    <a:pt x="14205" y="30849"/>
                    <a:pt x="14556" y="30498"/>
                    <a:pt x="14906" y="30060"/>
                  </a:cubicBezTo>
                  <a:cubicBezTo>
                    <a:pt x="15432" y="29446"/>
                    <a:pt x="15959" y="28833"/>
                    <a:pt x="16660" y="28306"/>
                  </a:cubicBezTo>
                  <a:cubicBezTo>
                    <a:pt x="17098" y="27956"/>
                    <a:pt x="17537" y="27693"/>
                    <a:pt x="18063" y="27430"/>
                  </a:cubicBezTo>
                  <a:cubicBezTo>
                    <a:pt x="18238" y="27342"/>
                    <a:pt x="18589" y="27254"/>
                    <a:pt x="18940" y="27254"/>
                  </a:cubicBezTo>
                  <a:lnTo>
                    <a:pt x="20167" y="27254"/>
                  </a:lnTo>
                  <a:cubicBezTo>
                    <a:pt x="20606" y="27342"/>
                    <a:pt x="20869" y="27430"/>
                    <a:pt x="21307" y="27517"/>
                  </a:cubicBezTo>
                  <a:cubicBezTo>
                    <a:pt x="21745" y="27780"/>
                    <a:pt x="22184" y="27956"/>
                    <a:pt x="22535" y="28306"/>
                  </a:cubicBezTo>
                  <a:cubicBezTo>
                    <a:pt x="22798" y="28394"/>
                    <a:pt x="22885" y="28657"/>
                    <a:pt x="23061" y="28833"/>
                  </a:cubicBezTo>
                  <a:cubicBezTo>
                    <a:pt x="23499" y="29534"/>
                    <a:pt x="24113" y="30323"/>
                    <a:pt x="24376" y="31025"/>
                  </a:cubicBezTo>
                  <a:cubicBezTo>
                    <a:pt x="24639" y="31375"/>
                    <a:pt x="24639" y="31814"/>
                    <a:pt x="24727" y="32164"/>
                  </a:cubicBezTo>
                  <a:lnTo>
                    <a:pt x="24727" y="32953"/>
                  </a:lnTo>
                  <a:lnTo>
                    <a:pt x="24727" y="33567"/>
                  </a:lnTo>
                  <a:cubicBezTo>
                    <a:pt x="24727" y="33830"/>
                    <a:pt x="24639" y="34006"/>
                    <a:pt x="24639" y="34269"/>
                  </a:cubicBezTo>
                  <a:cubicBezTo>
                    <a:pt x="24639" y="34444"/>
                    <a:pt x="24551" y="34707"/>
                    <a:pt x="24551" y="34882"/>
                  </a:cubicBezTo>
                  <a:cubicBezTo>
                    <a:pt x="24376" y="35058"/>
                    <a:pt x="24551" y="35321"/>
                    <a:pt x="24551" y="35584"/>
                  </a:cubicBezTo>
                  <a:cubicBezTo>
                    <a:pt x="24639" y="36198"/>
                    <a:pt x="25077" y="36636"/>
                    <a:pt x="25603" y="36987"/>
                  </a:cubicBezTo>
                  <a:cubicBezTo>
                    <a:pt x="25691" y="37074"/>
                    <a:pt x="25954" y="37074"/>
                    <a:pt x="26129" y="37162"/>
                  </a:cubicBezTo>
                  <a:cubicBezTo>
                    <a:pt x="26480" y="37337"/>
                    <a:pt x="26743" y="37425"/>
                    <a:pt x="26919" y="37513"/>
                  </a:cubicBezTo>
                  <a:cubicBezTo>
                    <a:pt x="27182" y="37513"/>
                    <a:pt x="27269" y="37601"/>
                    <a:pt x="27445" y="37776"/>
                  </a:cubicBezTo>
                  <a:cubicBezTo>
                    <a:pt x="27883" y="37951"/>
                    <a:pt x="28321" y="38214"/>
                    <a:pt x="28935" y="38477"/>
                  </a:cubicBezTo>
                  <a:lnTo>
                    <a:pt x="30250" y="39179"/>
                  </a:lnTo>
                  <a:cubicBezTo>
                    <a:pt x="31303" y="39705"/>
                    <a:pt x="32442" y="40143"/>
                    <a:pt x="33495" y="40582"/>
                  </a:cubicBezTo>
                  <a:cubicBezTo>
                    <a:pt x="33845" y="40845"/>
                    <a:pt x="34284" y="40932"/>
                    <a:pt x="34722" y="41108"/>
                  </a:cubicBezTo>
                  <a:cubicBezTo>
                    <a:pt x="35160" y="41371"/>
                    <a:pt x="35687" y="41546"/>
                    <a:pt x="36125" y="41809"/>
                  </a:cubicBezTo>
                  <a:cubicBezTo>
                    <a:pt x="36563" y="41985"/>
                    <a:pt x="37002" y="42160"/>
                    <a:pt x="37440" y="42335"/>
                  </a:cubicBezTo>
                  <a:lnTo>
                    <a:pt x="37528" y="42335"/>
                  </a:lnTo>
                  <a:cubicBezTo>
                    <a:pt x="37528" y="42423"/>
                    <a:pt x="37703" y="42423"/>
                    <a:pt x="37703" y="42423"/>
                  </a:cubicBezTo>
                  <a:cubicBezTo>
                    <a:pt x="37896" y="42551"/>
                    <a:pt x="38135" y="42633"/>
                    <a:pt x="38387" y="42633"/>
                  </a:cubicBezTo>
                  <a:cubicBezTo>
                    <a:pt x="38480" y="42633"/>
                    <a:pt x="38574" y="42622"/>
                    <a:pt x="38668" y="42598"/>
                  </a:cubicBezTo>
                  <a:cubicBezTo>
                    <a:pt x="39018" y="42598"/>
                    <a:pt x="39194" y="42335"/>
                    <a:pt x="39457" y="41985"/>
                  </a:cubicBezTo>
                  <a:cubicBezTo>
                    <a:pt x="39544" y="41897"/>
                    <a:pt x="39632" y="41722"/>
                    <a:pt x="39720" y="41546"/>
                  </a:cubicBezTo>
                  <a:cubicBezTo>
                    <a:pt x="39895" y="41546"/>
                    <a:pt x="39895" y="41458"/>
                    <a:pt x="39895" y="41458"/>
                  </a:cubicBezTo>
                  <a:cubicBezTo>
                    <a:pt x="39983" y="41283"/>
                    <a:pt x="39983" y="41108"/>
                    <a:pt x="40071" y="40932"/>
                  </a:cubicBezTo>
                  <a:cubicBezTo>
                    <a:pt x="40158" y="40845"/>
                    <a:pt x="40158" y="40845"/>
                    <a:pt x="40158" y="40669"/>
                  </a:cubicBezTo>
                  <a:cubicBezTo>
                    <a:pt x="40334" y="40494"/>
                    <a:pt x="40421" y="40143"/>
                    <a:pt x="40509" y="39968"/>
                  </a:cubicBezTo>
                  <a:lnTo>
                    <a:pt x="40860" y="38916"/>
                  </a:lnTo>
                  <a:cubicBezTo>
                    <a:pt x="40947" y="38477"/>
                    <a:pt x="41210" y="38214"/>
                    <a:pt x="41298" y="37776"/>
                  </a:cubicBezTo>
                  <a:cubicBezTo>
                    <a:pt x="41473" y="37337"/>
                    <a:pt x="41649" y="36899"/>
                    <a:pt x="41824" y="36461"/>
                  </a:cubicBezTo>
                  <a:cubicBezTo>
                    <a:pt x="41912" y="36285"/>
                    <a:pt x="41912" y="36110"/>
                    <a:pt x="42087" y="36022"/>
                  </a:cubicBezTo>
                  <a:cubicBezTo>
                    <a:pt x="42263" y="35321"/>
                    <a:pt x="42613" y="34795"/>
                    <a:pt x="42789" y="34093"/>
                  </a:cubicBezTo>
                  <a:cubicBezTo>
                    <a:pt x="43052" y="33480"/>
                    <a:pt x="43227" y="32690"/>
                    <a:pt x="43578" y="32077"/>
                  </a:cubicBezTo>
                  <a:lnTo>
                    <a:pt x="43578" y="32077"/>
                  </a:lnTo>
                  <a:cubicBezTo>
                    <a:pt x="43578" y="32164"/>
                    <a:pt x="43490" y="32252"/>
                    <a:pt x="43490" y="32340"/>
                  </a:cubicBezTo>
                  <a:cubicBezTo>
                    <a:pt x="44104" y="31025"/>
                    <a:pt x="44718" y="29622"/>
                    <a:pt x="45244" y="28219"/>
                  </a:cubicBezTo>
                  <a:cubicBezTo>
                    <a:pt x="45594" y="27430"/>
                    <a:pt x="45770" y="26816"/>
                    <a:pt x="46121" y="26027"/>
                  </a:cubicBezTo>
                  <a:cubicBezTo>
                    <a:pt x="46296" y="25325"/>
                    <a:pt x="46559" y="24624"/>
                    <a:pt x="46910" y="23922"/>
                  </a:cubicBezTo>
                  <a:cubicBezTo>
                    <a:pt x="47085" y="23484"/>
                    <a:pt x="47173" y="23046"/>
                    <a:pt x="47436" y="22607"/>
                  </a:cubicBezTo>
                  <a:cubicBezTo>
                    <a:pt x="47611" y="22169"/>
                    <a:pt x="47786" y="21818"/>
                    <a:pt x="47874" y="21380"/>
                  </a:cubicBezTo>
                  <a:cubicBezTo>
                    <a:pt x="48225" y="20678"/>
                    <a:pt x="48488" y="19801"/>
                    <a:pt x="48839" y="19012"/>
                  </a:cubicBezTo>
                  <a:cubicBezTo>
                    <a:pt x="48926" y="18662"/>
                    <a:pt x="49102" y="18223"/>
                    <a:pt x="49189" y="17872"/>
                  </a:cubicBezTo>
                  <a:cubicBezTo>
                    <a:pt x="49277" y="17785"/>
                    <a:pt x="49277" y="17697"/>
                    <a:pt x="49277" y="17434"/>
                  </a:cubicBezTo>
                  <a:lnTo>
                    <a:pt x="49277" y="16820"/>
                  </a:lnTo>
                  <a:cubicBezTo>
                    <a:pt x="49189" y="16382"/>
                    <a:pt x="48926" y="15944"/>
                    <a:pt x="48663" y="15680"/>
                  </a:cubicBezTo>
                  <a:lnTo>
                    <a:pt x="46997" y="14365"/>
                  </a:lnTo>
                  <a:lnTo>
                    <a:pt x="44718" y="12436"/>
                  </a:lnTo>
                  <a:cubicBezTo>
                    <a:pt x="44367" y="12086"/>
                    <a:pt x="44016" y="11910"/>
                    <a:pt x="43665" y="11647"/>
                  </a:cubicBezTo>
                  <a:cubicBezTo>
                    <a:pt x="43402" y="11472"/>
                    <a:pt x="42964" y="11121"/>
                    <a:pt x="42526" y="10858"/>
                  </a:cubicBezTo>
                  <a:cubicBezTo>
                    <a:pt x="42175" y="10683"/>
                    <a:pt x="41737" y="10332"/>
                    <a:pt x="41386" y="10157"/>
                  </a:cubicBezTo>
                  <a:lnTo>
                    <a:pt x="40421" y="9455"/>
                  </a:lnTo>
                  <a:cubicBezTo>
                    <a:pt x="40071" y="9367"/>
                    <a:pt x="39895" y="9104"/>
                    <a:pt x="39544" y="9017"/>
                  </a:cubicBezTo>
                  <a:cubicBezTo>
                    <a:pt x="39018" y="8841"/>
                    <a:pt x="38580" y="8578"/>
                    <a:pt x="37966" y="8403"/>
                  </a:cubicBezTo>
                  <a:cubicBezTo>
                    <a:pt x="37879" y="8403"/>
                    <a:pt x="37791" y="8228"/>
                    <a:pt x="37703" y="8228"/>
                  </a:cubicBezTo>
                  <a:lnTo>
                    <a:pt x="37002" y="8228"/>
                  </a:lnTo>
                  <a:cubicBezTo>
                    <a:pt x="36914" y="8228"/>
                    <a:pt x="36826" y="8403"/>
                    <a:pt x="36651" y="8403"/>
                  </a:cubicBezTo>
                  <a:cubicBezTo>
                    <a:pt x="36388" y="8403"/>
                    <a:pt x="36037" y="8578"/>
                    <a:pt x="35774" y="8929"/>
                  </a:cubicBezTo>
                  <a:cubicBezTo>
                    <a:pt x="35687" y="9017"/>
                    <a:pt x="35599" y="9280"/>
                    <a:pt x="35511" y="9367"/>
                  </a:cubicBezTo>
                  <a:cubicBezTo>
                    <a:pt x="35160" y="9806"/>
                    <a:pt x="34722" y="10244"/>
                    <a:pt x="34284" y="10595"/>
                  </a:cubicBezTo>
                  <a:cubicBezTo>
                    <a:pt x="33758" y="10858"/>
                    <a:pt x="33144" y="11209"/>
                    <a:pt x="32618" y="11472"/>
                  </a:cubicBezTo>
                  <a:cubicBezTo>
                    <a:pt x="32004" y="11647"/>
                    <a:pt x="31390" y="11735"/>
                    <a:pt x="30776" y="11910"/>
                  </a:cubicBezTo>
                  <a:lnTo>
                    <a:pt x="29987" y="11910"/>
                  </a:lnTo>
                  <a:cubicBezTo>
                    <a:pt x="29637" y="11910"/>
                    <a:pt x="29374" y="11735"/>
                    <a:pt x="29023" y="11647"/>
                  </a:cubicBezTo>
                  <a:cubicBezTo>
                    <a:pt x="28584" y="11559"/>
                    <a:pt x="28234" y="11472"/>
                    <a:pt x="27883" y="11296"/>
                  </a:cubicBezTo>
                  <a:cubicBezTo>
                    <a:pt x="27445" y="11209"/>
                    <a:pt x="27182" y="11033"/>
                    <a:pt x="26831" y="10770"/>
                  </a:cubicBezTo>
                  <a:cubicBezTo>
                    <a:pt x="26568" y="10683"/>
                    <a:pt x="26392" y="10420"/>
                    <a:pt x="26305" y="10244"/>
                  </a:cubicBezTo>
                  <a:cubicBezTo>
                    <a:pt x="25866" y="9718"/>
                    <a:pt x="25516" y="9017"/>
                    <a:pt x="25253" y="8403"/>
                  </a:cubicBezTo>
                  <a:cubicBezTo>
                    <a:pt x="25077" y="7789"/>
                    <a:pt x="24814" y="7175"/>
                    <a:pt x="24727" y="6474"/>
                  </a:cubicBezTo>
                  <a:cubicBezTo>
                    <a:pt x="24727" y="6036"/>
                    <a:pt x="24639" y="5597"/>
                    <a:pt x="24376" y="5334"/>
                  </a:cubicBezTo>
                  <a:lnTo>
                    <a:pt x="24113" y="4983"/>
                  </a:lnTo>
                  <a:cubicBezTo>
                    <a:pt x="23850" y="4720"/>
                    <a:pt x="23762" y="4633"/>
                    <a:pt x="23411" y="4545"/>
                  </a:cubicBezTo>
                  <a:cubicBezTo>
                    <a:pt x="23411" y="4545"/>
                    <a:pt x="23324" y="4457"/>
                    <a:pt x="23236" y="4457"/>
                  </a:cubicBezTo>
                  <a:cubicBezTo>
                    <a:pt x="22885" y="4282"/>
                    <a:pt x="22535" y="4107"/>
                    <a:pt x="22184" y="4019"/>
                  </a:cubicBezTo>
                  <a:lnTo>
                    <a:pt x="21219" y="3668"/>
                  </a:lnTo>
                  <a:cubicBezTo>
                    <a:pt x="20869" y="3581"/>
                    <a:pt x="20693" y="3405"/>
                    <a:pt x="20343" y="3318"/>
                  </a:cubicBezTo>
                  <a:cubicBezTo>
                    <a:pt x="20167" y="3230"/>
                    <a:pt x="19816" y="3230"/>
                    <a:pt x="19553" y="3142"/>
                  </a:cubicBezTo>
                  <a:cubicBezTo>
                    <a:pt x="19290" y="2967"/>
                    <a:pt x="18852" y="2791"/>
                    <a:pt x="18501" y="2528"/>
                  </a:cubicBezTo>
                  <a:cubicBezTo>
                    <a:pt x="18063" y="2353"/>
                    <a:pt x="17624" y="2265"/>
                    <a:pt x="17186" y="2002"/>
                  </a:cubicBezTo>
                  <a:cubicBezTo>
                    <a:pt x="16660" y="1827"/>
                    <a:pt x="16046" y="1476"/>
                    <a:pt x="15520" y="1126"/>
                  </a:cubicBezTo>
                  <a:cubicBezTo>
                    <a:pt x="15169" y="1038"/>
                    <a:pt x="14731" y="775"/>
                    <a:pt x="14468" y="687"/>
                  </a:cubicBezTo>
                  <a:cubicBezTo>
                    <a:pt x="14117" y="599"/>
                    <a:pt x="13766" y="512"/>
                    <a:pt x="13416" y="512"/>
                  </a:cubicBezTo>
                  <a:cubicBezTo>
                    <a:pt x="13153" y="336"/>
                    <a:pt x="12714" y="249"/>
                    <a:pt x="12364" y="161"/>
                  </a:cubicBezTo>
                  <a:cubicBezTo>
                    <a:pt x="12101" y="161"/>
                    <a:pt x="11925" y="73"/>
                    <a:pt x="11662" y="73"/>
                  </a:cubicBezTo>
                  <a:cubicBezTo>
                    <a:pt x="11534" y="22"/>
                    <a:pt x="11420" y="1"/>
                    <a:pt x="11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 name="Google Shape;706;p40"/>
            <p:cNvSpPr/>
            <p:nvPr/>
          </p:nvSpPr>
          <p:spPr>
            <a:xfrm>
              <a:off x="6176250" y="3979425"/>
              <a:ext cx="74550" cy="64650"/>
            </a:xfrm>
            <a:custGeom>
              <a:avLst/>
              <a:gdLst/>
              <a:ahLst/>
              <a:cxnLst/>
              <a:rect l="l" t="t" r="r" b="b"/>
              <a:pathLst>
                <a:path w="2982" h="2586" extrusionOk="0">
                  <a:moveTo>
                    <a:pt x="1384" y="1"/>
                  </a:moveTo>
                  <a:cubicBezTo>
                    <a:pt x="1211" y="1"/>
                    <a:pt x="1038" y="34"/>
                    <a:pt x="878" y="102"/>
                  </a:cubicBezTo>
                  <a:cubicBezTo>
                    <a:pt x="176" y="453"/>
                    <a:pt x="1" y="1242"/>
                    <a:pt x="352" y="1856"/>
                  </a:cubicBezTo>
                  <a:cubicBezTo>
                    <a:pt x="538" y="2353"/>
                    <a:pt x="988" y="2586"/>
                    <a:pt x="1485" y="2586"/>
                  </a:cubicBezTo>
                  <a:cubicBezTo>
                    <a:pt x="1689" y="2586"/>
                    <a:pt x="1901" y="2547"/>
                    <a:pt x="2105" y="2470"/>
                  </a:cubicBezTo>
                  <a:cubicBezTo>
                    <a:pt x="2719" y="2119"/>
                    <a:pt x="2982" y="1330"/>
                    <a:pt x="2631" y="716"/>
                  </a:cubicBezTo>
                  <a:cubicBezTo>
                    <a:pt x="2372" y="263"/>
                    <a:pt x="1874" y="1"/>
                    <a:pt x="1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 name="CuadroTexto 2">
            <a:extLst>
              <a:ext uri="{FF2B5EF4-FFF2-40B4-BE49-F238E27FC236}">
                <a16:creationId xmlns:a16="http://schemas.microsoft.com/office/drawing/2014/main" id="{37823F5C-CE7D-4082-91F8-5FD14BE07374}"/>
              </a:ext>
            </a:extLst>
          </p:cNvPr>
          <p:cNvSpPr txBox="1"/>
          <p:nvPr/>
        </p:nvSpPr>
        <p:spPr>
          <a:xfrm>
            <a:off x="899652" y="1002088"/>
            <a:ext cx="4625162"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MX" sz="1800" dirty="0">
                <a:solidFill>
                  <a:schemeClr val="bg2"/>
                </a:solidFill>
                <a:latin typeface="Ink Free" panose="03080402000500000000" pitchFamily="66" charset="0"/>
              </a:rPr>
              <a:t>C) esta misma inhibición la experimenta el niño cuando se le impone una gramática, en virtud de la cual tiene que sacrificar la espontaneidad en favor de la corrección (CAZDEN) </a:t>
            </a:r>
          </a:p>
          <a:p>
            <a:pPr algn="just"/>
            <a:r>
              <a:rPr lang="es-MX" sz="1800" dirty="0">
                <a:solidFill>
                  <a:schemeClr val="bg2"/>
                </a:solidFill>
                <a:latin typeface="Ink Free" panose="03080402000500000000" pitchFamily="66" charset="0"/>
              </a:rPr>
              <a:t>d) los recursos lingüísticos que le suministra la sociedad no explican tampoco la riqueza de los conocimientos que el niño posee en un momento dado. Por esto mismo parece evidente que el lenguaje como expresión del pensamiento emerge de las capacidades innatas del individuo. </a:t>
            </a:r>
          </a:p>
        </p:txBody>
      </p:sp>
      <p:pic>
        <p:nvPicPr>
          <p:cNvPr id="11266" name="Picture 2">
            <a:extLst>
              <a:ext uri="{FF2B5EF4-FFF2-40B4-BE49-F238E27FC236}">
                <a16:creationId xmlns:a16="http://schemas.microsoft.com/office/drawing/2014/main" id="{DE4C95FA-F145-456F-A55F-506533326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890436" y="473148"/>
            <a:ext cx="1972614" cy="4197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05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B2C230-189B-4331-AF5E-B327303907C6}"/>
              </a:ext>
            </a:extLst>
          </p:cNvPr>
          <p:cNvSpPr>
            <a:spLocks noGrp="1"/>
          </p:cNvSpPr>
          <p:nvPr>
            <p:ph type="title"/>
          </p:nvPr>
        </p:nvSpPr>
        <p:spPr/>
        <p:txBody>
          <a:bodyPr>
            <a:normAutofit fontScale="90000"/>
          </a:bodyPr>
          <a:lstStyle/>
          <a:p>
            <a:r>
              <a:rPr lang="es-MX" dirty="0"/>
              <a:t>Los factores sociales: </a:t>
            </a:r>
          </a:p>
        </p:txBody>
      </p:sp>
      <p:sp>
        <p:nvSpPr>
          <p:cNvPr id="3" name="Marcador de texto 2">
            <a:extLst>
              <a:ext uri="{FF2B5EF4-FFF2-40B4-BE49-F238E27FC236}">
                <a16:creationId xmlns:a16="http://schemas.microsoft.com/office/drawing/2014/main" id="{93B94A12-C9C6-49AD-B090-0F487F1A32D8}"/>
              </a:ext>
            </a:extLst>
          </p:cNvPr>
          <p:cNvSpPr>
            <a:spLocks noGrp="1"/>
          </p:cNvSpPr>
          <p:nvPr>
            <p:ph type="body" idx="1"/>
          </p:nvPr>
        </p:nvSpPr>
        <p:spPr>
          <a:xfrm>
            <a:off x="3338622" y="1197300"/>
            <a:ext cx="5230577" cy="3416400"/>
          </a:xfrm>
        </p:spPr>
        <p:txBody>
          <a:bodyPr>
            <a:normAutofit/>
          </a:bodyPr>
          <a:lstStyle/>
          <a:p>
            <a:pPr marL="152400" indent="0">
              <a:buNone/>
            </a:pPr>
            <a:r>
              <a:rPr lang="es-MX" sz="1800" dirty="0"/>
              <a:t>El origen del lenguaje es doble. Por una parte la acción física o el trabajo, lo mismo que el origen del lenguaje respecto de la humanidad; y, por otra, la sociedad o la comunicación con los adultos. Ahora bien, el proceso mediante el cual se produce este origen social del lenguaje no está muy claro.</a:t>
            </a:r>
          </a:p>
        </p:txBody>
      </p:sp>
      <p:sp>
        <p:nvSpPr>
          <p:cNvPr id="4" name="CuadroTexto 3">
            <a:extLst>
              <a:ext uri="{FF2B5EF4-FFF2-40B4-BE49-F238E27FC236}">
                <a16:creationId xmlns:a16="http://schemas.microsoft.com/office/drawing/2014/main" id="{03C94105-0842-4D71-B98B-D776FFFB1FD2}"/>
              </a:ext>
            </a:extLst>
          </p:cNvPr>
          <p:cNvSpPr txBox="1"/>
          <p:nvPr/>
        </p:nvSpPr>
        <p:spPr>
          <a:xfrm>
            <a:off x="139129" y="496360"/>
            <a:ext cx="633845" cy="523220"/>
          </a:xfrm>
          <a:prstGeom prst="rect">
            <a:avLst/>
          </a:prstGeom>
          <a:noFill/>
        </p:spPr>
        <p:txBody>
          <a:bodyPr wrap="square" rtlCol="0">
            <a:spAutoFit/>
          </a:bodyPr>
          <a:lstStyle/>
          <a:p>
            <a:r>
              <a:rPr lang="es-MX" sz="2800" dirty="0">
                <a:solidFill>
                  <a:schemeClr val="bg2"/>
                </a:solidFill>
              </a:rPr>
              <a:t>F)</a:t>
            </a:r>
          </a:p>
        </p:txBody>
      </p:sp>
      <p:pic>
        <p:nvPicPr>
          <p:cNvPr id="15362" name="Picture 2">
            <a:extLst>
              <a:ext uri="{FF2B5EF4-FFF2-40B4-BE49-F238E27FC236}">
                <a16:creationId xmlns:a16="http://schemas.microsoft.com/office/drawing/2014/main" id="{50A37A00-C2CD-420E-80FD-7B9FFC4D1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305" y="757970"/>
            <a:ext cx="2792181" cy="376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51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39"/>
          <p:cNvSpPr txBox="1">
            <a:spLocks noGrp="1"/>
          </p:cNvSpPr>
          <p:nvPr>
            <p:ph type="title"/>
          </p:nvPr>
        </p:nvSpPr>
        <p:spPr>
          <a:xfrm>
            <a:off x="1884550" y="2758250"/>
            <a:ext cx="2532600" cy="46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dirty="0"/>
              <a:t>A)</a:t>
            </a:r>
            <a:endParaRPr dirty="0"/>
          </a:p>
        </p:txBody>
      </p:sp>
      <p:sp>
        <p:nvSpPr>
          <p:cNvPr id="691" name="Google Shape;691;p39"/>
          <p:cNvSpPr txBox="1">
            <a:spLocks noGrp="1"/>
          </p:cNvSpPr>
          <p:nvPr>
            <p:ph type="subTitle" idx="1"/>
          </p:nvPr>
        </p:nvSpPr>
        <p:spPr>
          <a:xfrm>
            <a:off x="1884551" y="2954850"/>
            <a:ext cx="2580000" cy="107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1800" dirty="0"/>
              <a:t>El origen del lenguaje en general (como humanidad)</a:t>
            </a:r>
            <a:endParaRPr sz="1800" dirty="0"/>
          </a:p>
        </p:txBody>
      </p:sp>
      <p:sp>
        <p:nvSpPr>
          <p:cNvPr id="692" name="Google Shape;692;p39"/>
          <p:cNvSpPr txBox="1">
            <a:spLocks noGrp="1"/>
          </p:cNvSpPr>
          <p:nvPr>
            <p:ph type="title" idx="2"/>
          </p:nvPr>
        </p:nvSpPr>
        <p:spPr>
          <a:xfrm>
            <a:off x="4679450" y="2758250"/>
            <a:ext cx="2580000" cy="46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dirty="0"/>
              <a:t>B)</a:t>
            </a:r>
            <a:endParaRPr dirty="0"/>
          </a:p>
        </p:txBody>
      </p:sp>
      <p:sp>
        <p:nvSpPr>
          <p:cNvPr id="693" name="Google Shape;693;p39"/>
          <p:cNvSpPr txBox="1">
            <a:spLocks noGrp="1"/>
          </p:cNvSpPr>
          <p:nvPr>
            <p:ph type="subTitle" idx="3"/>
          </p:nvPr>
        </p:nvSpPr>
        <p:spPr>
          <a:xfrm>
            <a:off x="4679439" y="2954850"/>
            <a:ext cx="2580000" cy="107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1800" dirty="0"/>
              <a:t>El origen del lenguaje en un individuo</a:t>
            </a:r>
            <a:endParaRPr sz="1800" dirty="0"/>
          </a:p>
        </p:txBody>
      </p:sp>
      <p:sp>
        <p:nvSpPr>
          <p:cNvPr id="694" name="Google Shape;694;p39"/>
          <p:cNvSpPr txBox="1">
            <a:spLocks noGrp="1"/>
          </p:cNvSpPr>
          <p:nvPr>
            <p:ph type="title" idx="4"/>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MX" dirty="0"/>
              <a:t>El lenguaje tiene dos dimensiones:</a:t>
            </a:r>
            <a:endParaRPr dirty="0"/>
          </a:p>
        </p:txBody>
      </p:sp>
      <p:sp>
        <p:nvSpPr>
          <p:cNvPr id="695" name="Google Shape;695;p39"/>
          <p:cNvSpPr/>
          <p:nvPr/>
        </p:nvSpPr>
        <p:spPr>
          <a:xfrm rot="-8526139">
            <a:off x="5713118" y="2338168"/>
            <a:ext cx="512659" cy="402581"/>
          </a:xfrm>
          <a:custGeom>
            <a:avLst/>
            <a:gdLst/>
            <a:ahLst/>
            <a:cxnLst/>
            <a:rect l="l" t="t" r="r" b="b"/>
            <a:pathLst>
              <a:path w="44104" h="34634" extrusionOk="0">
                <a:moveTo>
                  <a:pt x="4296" y="5261"/>
                </a:moveTo>
                <a:cubicBezTo>
                  <a:pt x="4823" y="5349"/>
                  <a:pt x="5524" y="5612"/>
                  <a:pt x="6138" y="5787"/>
                </a:cubicBezTo>
                <a:cubicBezTo>
                  <a:pt x="6576" y="5875"/>
                  <a:pt x="7015" y="6138"/>
                  <a:pt x="7453" y="6226"/>
                </a:cubicBezTo>
                <a:cubicBezTo>
                  <a:pt x="7891" y="6313"/>
                  <a:pt x="8505" y="6576"/>
                  <a:pt x="8944" y="6664"/>
                </a:cubicBezTo>
                <a:cubicBezTo>
                  <a:pt x="10171" y="7190"/>
                  <a:pt x="11574" y="7891"/>
                  <a:pt x="12889" y="8418"/>
                </a:cubicBezTo>
                <a:cubicBezTo>
                  <a:pt x="12626" y="8768"/>
                  <a:pt x="12538" y="8944"/>
                  <a:pt x="12363" y="9294"/>
                </a:cubicBezTo>
                <a:lnTo>
                  <a:pt x="12100" y="9996"/>
                </a:lnTo>
                <a:cubicBezTo>
                  <a:pt x="12012" y="9820"/>
                  <a:pt x="11749" y="9733"/>
                  <a:pt x="11574" y="9645"/>
                </a:cubicBezTo>
                <a:cubicBezTo>
                  <a:pt x="11377" y="9448"/>
                  <a:pt x="11130" y="9349"/>
                  <a:pt x="10945" y="9349"/>
                </a:cubicBezTo>
                <a:cubicBezTo>
                  <a:pt x="10883" y="9349"/>
                  <a:pt x="10829" y="9360"/>
                  <a:pt x="10785" y="9382"/>
                </a:cubicBezTo>
                <a:cubicBezTo>
                  <a:pt x="10522" y="9207"/>
                  <a:pt x="10171" y="8944"/>
                  <a:pt x="9908" y="8856"/>
                </a:cubicBezTo>
                <a:cubicBezTo>
                  <a:pt x="9207" y="8505"/>
                  <a:pt x="8593" y="8242"/>
                  <a:pt x="7891" y="7804"/>
                </a:cubicBezTo>
                <a:cubicBezTo>
                  <a:pt x="7365" y="7278"/>
                  <a:pt x="6664" y="7015"/>
                  <a:pt x="6138" y="6664"/>
                </a:cubicBezTo>
                <a:cubicBezTo>
                  <a:pt x="5699" y="6489"/>
                  <a:pt x="5436" y="6138"/>
                  <a:pt x="4998" y="5787"/>
                </a:cubicBezTo>
                <a:cubicBezTo>
                  <a:pt x="4735" y="5612"/>
                  <a:pt x="4559" y="5436"/>
                  <a:pt x="4296" y="5261"/>
                </a:cubicBezTo>
                <a:close/>
                <a:moveTo>
                  <a:pt x="22622" y="2280"/>
                </a:moveTo>
                <a:cubicBezTo>
                  <a:pt x="22797" y="2280"/>
                  <a:pt x="22885" y="2280"/>
                  <a:pt x="23148" y="2368"/>
                </a:cubicBezTo>
                <a:cubicBezTo>
                  <a:pt x="23411" y="2368"/>
                  <a:pt x="23498" y="2543"/>
                  <a:pt x="23674" y="2631"/>
                </a:cubicBezTo>
                <a:lnTo>
                  <a:pt x="24375" y="3244"/>
                </a:lnTo>
                <a:cubicBezTo>
                  <a:pt x="24551" y="3595"/>
                  <a:pt x="24814" y="4034"/>
                  <a:pt x="24989" y="4384"/>
                </a:cubicBezTo>
                <a:cubicBezTo>
                  <a:pt x="25077" y="4560"/>
                  <a:pt x="25077" y="4910"/>
                  <a:pt x="25252" y="5086"/>
                </a:cubicBezTo>
                <a:lnTo>
                  <a:pt x="25252" y="5787"/>
                </a:lnTo>
                <a:lnTo>
                  <a:pt x="25252" y="6226"/>
                </a:lnTo>
                <a:cubicBezTo>
                  <a:pt x="25077" y="6138"/>
                  <a:pt x="24989" y="6138"/>
                  <a:pt x="24901" y="5963"/>
                </a:cubicBezTo>
                <a:cubicBezTo>
                  <a:pt x="24814" y="5875"/>
                  <a:pt x="24638" y="5787"/>
                  <a:pt x="24463" y="5699"/>
                </a:cubicBezTo>
                <a:cubicBezTo>
                  <a:pt x="24112" y="5436"/>
                  <a:pt x="23674" y="5436"/>
                  <a:pt x="23323" y="5436"/>
                </a:cubicBezTo>
                <a:cubicBezTo>
                  <a:pt x="22709" y="5436"/>
                  <a:pt x="22008" y="5787"/>
                  <a:pt x="21482" y="6138"/>
                </a:cubicBezTo>
                <a:cubicBezTo>
                  <a:pt x="21043" y="6313"/>
                  <a:pt x="20605" y="6576"/>
                  <a:pt x="20254" y="6839"/>
                </a:cubicBezTo>
                <a:cubicBezTo>
                  <a:pt x="19904" y="7190"/>
                  <a:pt x="19377" y="7541"/>
                  <a:pt x="19114" y="7979"/>
                </a:cubicBezTo>
                <a:cubicBezTo>
                  <a:pt x="18325" y="8681"/>
                  <a:pt x="17799" y="9470"/>
                  <a:pt x="17185" y="10347"/>
                </a:cubicBezTo>
                <a:cubicBezTo>
                  <a:pt x="17010" y="10785"/>
                  <a:pt x="16835" y="11136"/>
                  <a:pt x="16572" y="11574"/>
                </a:cubicBezTo>
                <a:cubicBezTo>
                  <a:pt x="16484" y="11925"/>
                  <a:pt x="16221" y="12363"/>
                  <a:pt x="16133" y="12714"/>
                </a:cubicBezTo>
                <a:lnTo>
                  <a:pt x="16133" y="12802"/>
                </a:lnTo>
                <a:cubicBezTo>
                  <a:pt x="16046" y="12977"/>
                  <a:pt x="15870" y="13328"/>
                  <a:pt x="15783" y="13591"/>
                </a:cubicBezTo>
                <a:cubicBezTo>
                  <a:pt x="15695" y="14117"/>
                  <a:pt x="15432" y="14555"/>
                  <a:pt x="15344" y="15081"/>
                </a:cubicBezTo>
                <a:cubicBezTo>
                  <a:pt x="15256" y="15520"/>
                  <a:pt x="15169" y="15958"/>
                  <a:pt x="15169" y="16396"/>
                </a:cubicBezTo>
                <a:cubicBezTo>
                  <a:pt x="15169" y="16835"/>
                  <a:pt x="14993" y="17273"/>
                  <a:pt x="14993" y="17712"/>
                </a:cubicBezTo>
                <a:cubicBezTo>
                  <a:pt x="14906" y="18062"/>
                  <a:pt x="14906" y="18413"/>
                  <a:pt x="14906" y="18764"/>
                </a:cubicBezTo>
                <a:lnTo>
                  <a:pt x="14906" y="19290"/>
                </a:lnTo>
                <a:cubicBezTo>
                  <a:pt x="14906" y="19728"/>
                  <a:pt x="15169" y="20167"/>
                  <a:pt x="15520" y="20605"/>
                </a:cubicBezTo>
                <a:cubicBezTo>
                  <a:pt x="15783" y="20956"/>
                  <a:pt x="16046" y="21219"/>
                  <a:pt x="16309" y="21570"/>
                </a:cubicBezTo>
                <a:cubicBezTo>
                  <a:pt x="16572" y="21833"/>
                  <a:pt x="16922" y="22008"/>
                  <a:pt x="17098" y="22271"/>
                </a:cubicBezTo>
                <a:cubicBezTo>
                  <a:pt x="17010" y="22446"/>
                  <a:pt x="16922" y="22534"/>
                  <a:pt x="16835" y="22797"/>
                </a:cubicBezTo>
                <a:lnTo>
                  <a:pt x="16309" y="23236"/>
                </a:lnTo>
                <a:cubicBezTo>
                  <a:pt x="16046" y="23411"/>
                  <a:pt x="15783" y="23586"/>
                  <a:pt x="15520" y="23762"/>
                </a:cubicBezTo>
                <a:cubicBezTo>
                  <a:pt x="15256" y="23849"/>
                  <a:pt x="15081" y="23849"/>
                  <a:pt x="14818" y="24025"/>
                </a:cubicBezTo>
                <a:lnTo>
                  <a:pt x="14643" y="24025"/>
                </a:lnTo>
                <a:cubicBezTo>
                  <a:pt x="14564" y="23946"/>
                  <a:pt x="14521" y="23902"/>
                  <a:pt x="14489" y="23902"/>
                </a:cubicBezTo>
                <a:cubicBezTo>
                  <a:pt x="14450" y="23902"/>
                  <a:pt x="14428" y="23968"/>
                  <a:pt x="14380" y="24112"/>
                </a:cubicBezTo>
                <a:cubicBezTo>
                  <a:pt x="14292" y="24112"/>
                  <a:pt x="14292" y="24025"/>
                  <a:pt x="14204" y="24025"/>
                </a:cubicBezTo>
                <a:cubicBezTo>
                  <a:pt x="13941" y="23849"/>
                  <a:pt x="13854" y="23762"/>
                  <a:pt x="13766" y="23674"/>
                </a:cubicBezTo>
                <a:cubicBezTo>
                  <a:pt x="13503" y="23411"/>
                  <a:pt x="13415" y="23148"/>
                  <a:pt x="13152" y="22797"/>
                </a:cubicBezTo>
                <a:cubicBezTo>
                  <a:pt x="13064" y="22534"/>
                  <a:pt x="12977" y="22271"/>
                  <a:pt x="12889" y="21920"/>
                </a:cubicBezTo>
                <a:cubicBezTo>
                  <a:pt x="12714" y="21570"/>
                  <a:pt x="12714" y="21131"/>
                  <a:pt x="12626" y="20780"/>
                </a:cubicBezTo>
                <a:cubicBezTo>
                  <a:pt x="12538" y="20517"/>
                  <a:pt x="12538" y="20079"/>
                  <a:pt x="12538" y="19641"/>
                </a:cubicBezTo>
                <a:cubicBezTo>
                  <a:pt x="12538" y="19202"/>
                  <a:pt x="12626" y="18588"/>
                  <a:pt x="12626" y="18150"/>
                </a:cubicBezTo>
                <a:cubicBezTo>
                  <a:pt x="12626" y="17273"/>
                  <a:pt x="12714" y="16396"/>
                  <a:pt x="12977" y="15520"/>
                </a:cubicBezTo>
                <a:cubicBezTo>
                  <a:pt x="13064" y="15081"/>
                  <a:pt x="13152" y="14818"/>
                  <a:pt x="13240" y="14380"/>
                </a:cubicBezTo>
                <a:cubicBezTo>
                  <a:pt x="13415" y="13941"/>
                  <a:pt x="13503" y="13591"/>
                  <a:pt x="13591" y="13152"/>
                </a:cubicBezTo>
                <a:cubicBezTo>
                  <a:pt x="13854" y="12451"/>
                  <a:pt x="14029" y="11925"/>
                  <a:pt x="14380" y="11311"/>
                </a:cubicBezTo>
                <a:cubicBezTo>
                  <a:pt x="14730" y="10522"/>
                  <a:pt x="15081" y="9820"/>
                  <a:pt x="15344" y="9207"/>
                </a:cubicBezTo>
                <a:cubicBezTo>
                  <a:pt x="15520" y="8856"/>
                  <a:pt x="15695" y="8505"/>
                  <a:pt x="15958" y="8242"/>
                </a:cubicBezTo>
                <a:cubicBezTo>
                  <a:pt x="16133" y="7891"/>
                  <a:pt x="16221" y="7628"/>
                  <a:pt x="16484" y="7365"/>
                </a:cubicBezTo>
                <a:cubicBezTo>
                  <a:pt x="16659" y="6752"/>
                  <a:pt x="17098" y="6226"/>
                  <a:pt x="17448" y="5699"/>
                </a:cubicBezTo>
                <a:cubicBezTo>
                  <a:pt x="17975" y="4910"/>
                  <a:pt x="18588" y="4297"/>
                  <a:pt x="19202" y="3683"/>
                </a:cubicBezTo>
                <a:cubicBezTo>
                  <a:pt x="19728" y="3244"/>
                  <a:pt x="20342" y="3069"/>
                  <a:pt x="20868" y="2718"/>
                </a:cubicBezTo>
                <a:cubicBezTo>
                  <a:pt x="21306" y="2543"/>
                  <a:pt x="21745" y="2368"/>
                  <a:pt x="22271" y="2280"/>
                </a:cubicBezTo>
                <a:close/>
                <a:moveTo>
                  <a:pt x="23498" y="8067"/>
                </a:moveTo>
                <a:cubicBezTo>
                  <a:pt x="23586" y="8242"/>
                  <a:pt x="23674" y="8242"/>
                  <a:pt x="23849" y="8330"/>
                </a:cubicBezTo>
                <a:lnTo>
                  <a:pt x="24814" y="8944"/>
                </a:lnTo>
                <a:cubicBezTo>
                  <a:pt x="25252" y="9294"/>
                  <a:pt x="25778" y="9470"/>
                  <a:pt x="26217" y="9820"/>
                </a:cubicBezTo>
                <a:cubicBezTo>
                  <a:pt x="27181" y="10522"/>
                  <a:pt x="28058" y="11136"/>
                  <a:pt x="29110" y="11662"/>
                </a:cubicBezTo>
                <a:cubicBezTo>
                  <a:pt x="29636" y="11925"/>
                  <a:pt x="30074" y="12188"/>
                  <a:pt x="30513" y="12451"/>
                </a:cubicBezTo>
                <a:cubicBezTo>
                  <a:pt x="30951" y="12714"/>
                  <a:pt x="31214" y="12889"/>
                  <a:pt x="31653" y="13152"/>
                </a:cubicBezTo>
                <a:cubicBezTo>
                  <a:pt x="32179" y="13328"/>
                  <a:pt x="32529" y="13591"/>
                  <a:pt x="33056" y="13854"/>
                </a:cubicBezTo>
                <a:cubicBezTo>
                  <a:pt x="33319" y="14204"/>
                  <a:pt x="33757" y="14467"/>
                  <a:pt x="34108" y="14643"/>
                </a:cubicBezTo>
                <a:cubicBezTo>
                  <a:pt x="34108" y="14818"/>
                  <a:pt x="34020" y="14818"/>
                  <a:pt x="34020" y="14906"/>
                </a:cubicBezTo>
                <a:cubicBezTo>
                  <a:pt x="33845" y="15257"/>
                  <a:pt x="33669" y="15432"/>
                  <a:pt x="33582" y="15695"/>
                </a:cubicBezTo>
                <a:cubicBezTo>
                  <a:pt x="33319" y="15958"/>
                  <a:pt x="33056" y="16396"/>
                  <a:pt x="32793" y="16835"/>
                </a:cubicBezTo>
                <a:cubicBezTo>
                  <a:pt x="32793" y="17010"/>
                  <a:pt x="32705" y="17010"/>
                  <a:pt x="32705" y="17098"/>
                </a:cubicBezTo>
                <a:cubicBezTo>
                  <a:pt x="32705" y="17098"/>
                  <a:pt x="32617" y="17186"/>
                  <a:pt x="32617" y="17273"/>
                </a:cubicBezTo>
                <a:cubicBezTo>
                  <a:pt x="32442" y="17536"/>
                  <a:pt x="32442" y="17624"/>
                  <a:pt x="32354" y="17887"/>
                </a:cubicBezTo>
                <a:cubicBezTo>
                  <a:pt x="32266" y="17975"/>
                  <a:pt x="32266" y="17975"/>
                  <a:pt x="32266" y="18062"/>
                </a:cubicBezTo>
                <a:cubicBezTo>
                  <a:pt x="31916" y="18501"/>
                  <a:pt x="31565" y="19027"/>
                  <a:pt x="31302" y="19465"/>
                </a:cubicBezTo>
                <a:cubicBezTo>
                  <a:pt x="30864" y="20079"/>
                  <a:pt x="30513" y="20605"/>
                  <a:pt x="30250" y="21131"/>
                </a:cubicBezTo>
                <a:cubicBezTo>
                  <a:pt x="30074" y="21657"/>
                  <a:pt x="29724" y="22359"/>
                  <a:pt x="29461" y="22885"/>
                </a:cubicBezTo>
                <a:lnTo>
                  <a:pt x="28847" y="24551"/>
                </a:lnTo>
                <a:cubicBezTo>
                  <a:pt x="28759" y="24726"/>
                  <a:pt x="28672" y="25077"/>
                  <a:pt x="28496" y="25340"/>
                </a:cubicBezTo>
                <a:lnTo>
                  <a:pt x="28409" y="25340"/>
                </a:lnTo>
                <a:cubicBezTo>
                  <a:pt x="27970" y="25077"/>
                  <a:pt x="27532" y="24901"/>
                  <a:pt x="26743" y="24726"/>
                </a:cubicBezTo>
                <a:cubicBezTo>
                  <a:pt x="26217" y="24551"/>
                  <a:pt x="25778" y="24200"/>
                  <a:pt x="25340" y="23937"/>
                </a:cubicBezTo>
                <a:cubicBezTo>
                  <a:pt x="24901" y="23674"/>
                  <a:pt x="24463" y="23411"/>
                  <a:pt x="24025" y="23236"/>
                </a:cubicBezTo>
                <a:cubicBezTo>
                  <a:pt x="23586" y="22885"/>
                  <a:pt x="23148" y="22622"/>
                  <a:pt x="22709" y="22359"/>
                </a:cubicBezTo>
                <a:cubicBezTo>
                  <a:pt x="22271" y="22096"/>
                  <a:pt x="21833" y="21745"/>
                  <a:pt x="21306" y="21570"/>
                </a:cubicBezTo>
                <a:cubicBezTo>
                  <a:pt x="20868" y="21307"/>
                  <a:pt x="20342" y="21131"/>
                  <a:pt x="19904" y="20868"/>
                </a:cubicBezTo>
                <a:cubicBezTo>
                  <a:pt x="19465" y="20693"/>
                  <a:pt x="19114" y="20430"/>
                  <a:pt x="18676" y="20254"/>
                </a:cubicBezTo>
                <a:cubicBezTo>
                  <a:pt x="18325" y="19991"/>
                  <a:pt x="18150" y="19816"/>
                  <a:pt x="17799" y="19465"/>
                </a:cubicBezTo>
                <a:cubicBezTo>
                  <a:pt x="17712" y="19290"/>
                  <a:pt x="17536" y="19115"/>
                  <a:pt x="17448" y="19027"/>
                </a:cubicBezTo>
                <a:lnTo>
                  <a:pt x="17448" y="18676"/>
                </a:lnTo>
                <a:cubicBezTo>
                  <a:pt x="17448" y="17975"/>
                  <a:pt x="17536" y="17273"/>
                  <a:pt x="17712" y="16659"/>
                </a:cubicBezTo>
                <a:cubicBezTo>
                  <a:pt x="17799" y="15870"/>
                  <a:pt x="17975" y="15081"/>
                  <a:pt x="18238" y="14292"/>
                </a:cubicBezTo>
                <a:cubicBezTo>
                  <a:pt x="18325" y="14292"/>
                  <a:pt x="18325" y="14204"/>
                  <a:pt x="18325" y="14204"/>
                </a:cubicBezTo>
                <a:cubicBezTo>
                  <a:pt x="18413" y="14029"/>
                  <a:pt x="18413" y="13766"/>
                  <a:pt x="18588" y="13591"/>
                </a:cubicBezTo>
                <a:cubicBezTo>
                  <a:pt x="18851" y="12714"/>
                  <a:pt x="19465" y="12012"/>
                  <a:pt x="19904" y="11311"/>
                </a:cubicBezTo>
                <a:cubicBezTo>
                  <a:pt x="20430" y="10522"/>
                  <a:pt x="20956" y="9820"/>
                  <a:pt x="21657" y="9207"/>
                </a:cubicBezTo>
                <a:cubicBezTo>
                  <a:pt x="22096" y="8856"/>
                  <a:pt x="22622" y="8505"/>
                  <a:pt x="23060" y="8330"/>
                </a:cubicBezTo>
                <a:cubicBezTo>
                  <a:pt x="23148" y="8155"/>
                  <a:pt x="23411" y="8067"/>
                  <a:pt x="23498" y="8067"/>
                </a:cubicBezTo>
                <a:close/>
                <a:moveTo>
                  <a:pt x="40158" y="12188"/>
                </a:moveTo>
                <a:cubicBezTo>
                  <a:pt x="40245" y="12188"/>
                  <a:pt x="40245" y="12275"/>
                  <a:pt x="40333" y="12275"/>
                </a:cubicBezTo>
                <a:lnTo>
                  <a:pt x="40684" y="12539"/>
                </a:lnTo>
                <a:cubicBezTo>
                  <a:pt x="40947" y="12889"/>
                  <a:pt x="41034" y="13328"/>
                  <a:pt x="41210" y="13678"/>
                </a:cubicBezTo>
                <a:lnTo>
                  <a:pt x="41561" y="14292"/>
                </a:lnTo>
                <a:lnTo>
                  <a:pt x="41561" y="15344"/>
                </a:lnTo>
                <a:cubicBezTo>
                  <a:pt x="41473" y="15695"/>
                  <a:pt x="41473" y="15958"/>
                  <a:pt x="41473" y="16309"/>
                </a:cubicBezTo>
                <a:lnTo>
                  <a:pt x="41122" y="18238"/>
                </a:lnTo>
                <a:cubicBezTo>
                  <a:pt x="41034" y="18939"/>
                  <a:pt x="40771" y="19728"/>
                  <a:pt x="40596" y="20342"/>
                </a:cubicBezTo>
                <a:cubicBezTo>
                  <a:pt x="40158" y="21657"/>
                  <a:pt x="39632" y="22885"/>
                  <a:pt x="39018" y="24112"/>
                </a:cubicBezTo>
                <a:cubicBezTo>
                  <a:pt x="38755" y="24726"/>
                  <a:pt x="38316" y="25515"/>
                  <a:pt x="37966" y="26217"/>
                </a:cubicBezTo>
                <a:cubicBezTo>
                  <a:pt x="37615" y="26830"/>
                  <a:pt x="37264" y="27532"/>
                  <a:pt x="36826" y="28146"/>
                </a:cubicBezTo>
                <a:cubicBezTo>
                  <a:pt x="36738" y="28233"/>
                  <a:pt x="36563" y="28496"/>
                  <a:pt x="36650" y="28935"/>
                </a:cubicBezTo>
                <a:cubicBezTo>
                  <a:pt x="36212" y="29548"/>
                  <a:pt x="35774" y="30250"/>
                  <a:pt x="35072" y="30776"/>
                </a:cubicBezTo>
                <a:cubicBezTo>
                  <a:pt x="34897" y="30951"/>
                  <a:pt x="34546" y="31127"/>
                  <a:pt x="34371" y="31302"/>
                </a:cubicBezTo>
                <a:cubicBezTo>
                  <a:pt x="34020" y="31565"/>
                  <a:pt x="33757" y="31653"/>
                  <a:pt x="33494" y="31741"/>
                </a:cubicBezTo>
                <a:cubicBezTo>
                  <a:pt x="33143" y="31916"/>
                  <a:pt x="32880" y="31916"/>
                  <a:pt x="32617" y="32004"/>
                </a:cubicBezTo>
                <a:lnTo>
                  <a:pt x="31740" y="32004"/>
                </a:lnTo>
                <a:cubicBezTo>
                  <a:pt x="31477" y="32004"/>
                  <a:pt x="31390" y="32004"/>
                  <a:pt x="31127" y="31916"/>
                </a:cubicBezTo>
                <a:cubicBezTo>
                  <a:pt x="31127" y="31741"/>
                  <a:pt x="31039" y="31741"/>
                  <a:pt x="31039" y="31741"/>
                </a:cubicBezTo>
                <a:lnTo>
                  <a:pt x="30864" y="31565"/>
                </a:lnTo>
                <a:cubicBezTo>
                  <a:pt x="30864" y="31302"/>
                  <a:pt x="30688" y="31214"/>
                  <a:pt x="30601" y="31127"/>
                </a:cubicBezTo>
                <a:cubicBezTo>
                  <a:pt x="30601" y="31039"/>
                  <a:pt x="30513" y="30864"/>
                  <a:pt x="30513" y="30776"/>
                </a:cubicBezTo>
                <a:lnTo>
                  <a:pt x="30513" y="29373"/>
                </a:lnTo>
                <a:cubicBezTo>
                  <a:pt x="30601" y="28409"/>
                  <a:pt x="30864" y="27356"/>
                  <a:pt x="31127" y="26480"/>
                </a:cubicBezTo>
                <a:cubicBezTo>
                  <a:pt x="31302" y="26041"/>
                  <a:pt x="31477" y="25515"/>
                  <a:pt x="31740" y="25077"/>
                </a:cubicBezTo>
                <a:cubicBezTo>
                  <a:pt x="31916" y="24551"/>
                  <a:pt x="32266" y="23849"/>
                  <a:pt x="32442" y="23323"/>
                </a:cubicBezTo>
                <a:cubicBezTo>
                  <a:pt x="32705" y="22797"/>
                  <a:pt x="32880" y="22271"/>
                  <a:pt x="33231" y="21657"/>
                </a:cubicBezTo>
                <a:cubicBezTo>
                  <a:pt x="33582" y="21131"/>
                  <a:pt x="33932" y="20693"/>
                  <a:pt x="34195" y="20167"/>
                </a:cubicBezTo>
                <a:cubicBezTo>
                  <a:pt x="34458" y="19904"/>
                  <a:pt x="34546" y="19641"/>
                  <a:pt x="34809" y="19378"/>
                </a:cubicBezTo>
                <a:cubicBezTo>
                  <a:pt x="34985" y="19202"/>
                  <a:pt x="35072" y="18939"/>
                  <a:pt x="35072" y="18588"/>
                </a:cubicBezTo>
                <a:cubicBezTo>
                  <a:pt x="35072" y="18588"/>
                  <a:pt x="35248" y="18501"/>
                  <a:pt x="35248" y="18413"/>
                </a:cubicBezTo>
                <a:cubicBezTo>
                  <a:pt x="35423" y="18062"/>
                  <a:pt x="35511" y="17712"/>
                  <a:pt x="35774" y="17449"/>
                </a:cubicBezTo>
                <a:cubicBezTo>
                  <a:pt x="36212" y="16835"/>
                  <a:pt x="36563" y="16309"/>
                  <a:pt x="36826" y="15783"/>
                </a:cubicBezTo>
                <a:cubicBezTo>
                  <a:pt x="37264" y="14994"/>
                  <a:pt x="37703" y="14292"/>
                  <a:pt x="38141" y="13678"/>
                </a:cubicBezTo>
                <a:lnTo>
                  <a:pt x="38141" y="13591"/>
                </a:lnTo>
                <a:cubicBezTo>
                  <a:pt x="38404" y="13240"/>
                  <a:pt x="38579" y="13065"/>
                  <a:pt x="38930" y="12714"/>
                </a:cubicBezTo>
                <a:cubicBezTo>
                  <a:pt x="39193" y="12451"/>
                  <a:pt x="39369" y="12363"/>
                  <a:pt x="39632" y="12275"/>
                </a:cubicBezTo>
                <a:cubicBezTo>
                  <a:pt x="39719" y="12275"/>
                  <a:pt x="39807" y="12188"/>
                  <a:pt x="39895" y="12188"/>
                </a:cubicBezTo>
                <a:close/>
                <a:moveTo>
                  <a:pt x="22709" y="0"/>
                </a:moveTo>
                <a:cubicBezTo>
                  <a:pt x="22271" y="0"/>
                  <a:pt x="21833" y="88"/>
                  <a:pt x="21394" y="176"/>
                </a:cubicBezTo>
                <a:cubicBezTo>
                  <a:pt x="21043" y="176"/>
                  <a:pt x="20780" y="351"/>
                  <a:pt x="20517" y="439"/>
                </a:cubicBezTo>
                <a:lnTo>
                  <a:pt x="18588" y="1403"/>
                </a:lnTo>
                <a:cubicBezTo>
                  <a:pt x="17799" y="1842"/>
                  <a:pt x="17273" y="2368"/>
                  <a:pt x="16659" y="2981"/>
                </a:cubicBezTo>
                <a:cubicBezTo>
                  <a:pt x="16133" y="3507"/>
                  <a:pt x="15783" y="4034"/>
                  <a:pt x="15344" y="4560"/>
                </a:cubicBezTo>
                <a:cubicBezTo>
                  <a:pt x="15081" y="5173"/>
                  <a:pt x="14643" y="5699"/>
                  <a:pt x="14292" y="6226"/>
                </a:cubicBezTo>
                <a:cubicBezTo>
                  <a:pt x="14292" y="6226"/>
                  <a:pt x="14292" y="6313"/>
                  <a:pt x="14204" y="6489"/>
                </a:cubicBezTo>
                <a:cubicBezTo>
                  <a:pt x="13064" y="6050"/>
                  <a:pt x="12100" y="5436"/>
                  <a:pt x="10960" y="4998"/>
                </a:cubicBezTo>
                <a:cubicBezTo>
                  <a:pt x="10434" y="4823"/>
                  <a:pt x="9820" y="4560"/>
                  <a:pt x="9119" y="4384"/>
                </a:cubicBezTo>
                <a:cubicBezTo>
                  <a:pt x="8593" y="4121"/>
                  <a:pt x="8154" y="4034"/>
                  <a:pt x="7628" y="3858"/>
                </a:cubicBezTo>
                <a:cubicBezTo>
                  <a:pt x="6839" y="3507"/>
                  <a:pt x="5962" y="3244"/>
                  <a:pt x="5173" y="3069"/>
                </a:cubicBezTo>
                <a:cubicBezTo>
                  <a:pt x="4384" y="2806"/>
                  <a:pt x="3770" y="2631"/>
                  <a:pt x="3069" y="2543"/>
                </a:cubicBezTo>
                <a:lnTo>
                  <a:pt x="2367" y="2543"/>
                </a:lnTo>
                <a:cubicBezTo>
                  <a:pt x="2104" y="2543"/>
                  <a:pt x="1754" y="2631"/>
                  <a:pt x="1578" y="2631"/>
                </a:cubicBezTo>
                <a:cubicBezTo>
                  <a:pt x="1491" y="2631"/>
                  <a:pt x="1140" y="2718"/>
                  <a:pt x="1052" y="2806"/>
                </a:cubicBezTo>
                <a:cubicBezTo>
                  <a:pt x="702" y="2981"/>
                  <a:pt x="439" y="3157"/>
                  <a:pt x="351" y="3507"/>
                </a:cubicBezTo>
                <a:cubicBezTo>
                  <a:pt x="0" y="4034"/>
                  <a:pt x="175" y="4823"/>
                  <a:pt x="351" y="5349"/>
                </a:cubicBezTo>
                <a:cubicBezTo>
                  <a:pt x="614" y="5787"/>
                  <a:pt x="789" y="6138"/>
                  <a:pt x="1140" y="6489"/>
                </a:cubicBezTo>
                <a:cubicBezTo>
                  <a:pt x="1228" y="6576"/>
                  <a:pt x="1491" y="6664"/>
                  <a:pt x="1578" y="6752"/>
                </a:cubicBezTo>
                <a:lnTo>
                  <a:pt x="2543" y="7453"/>
                </a:lnTo>
                <a:cubicBezTo>
                  <a:pt x="3420" y="7979"/>
                  <a:pt x="4209" y="8681"/>
                  <a:pt x="5086" y="9207"/>
                </a:cubicBezTo>
                <a:cubicBezTo>
                  <a:pt x="5524" y="9382"/>
                  <a:pt x="5875" y="9645"/>
                  <a:pt x="6313" y="9820"/>
                </a:cubicBezTo>
                <a:cubicBezTo>
                  <a:pt x="6751" y="10083"/>
                  <a:pt x="7190" y="10434"/>
                  <a:pt x="7628" y="10610"/>
                </a:cubicBezTo>
                <a:cubicBezTo>
                  <a:pt x="8067" y="10873"/>
                  <a:pt x="8330" y="10960"/>
                  <a:pt x="8768" y="11136"/>
                </a:cubicBezTo>
                <a:cubicBezTo>
                  <a:pt x="9207" y="11399"/>
                  <a:pt x="9557" y="11574"/>
                  <a:pt x="9996" y="11837"/>
                </a:cubicBezTo>
                <a:lnTo>
                  <a:pt x="11311" y="12451"/>
                </a:lnTo>
                <a:cubicBezTo>
                  <a:pt x="11223" y="12714"/>
                  <a:pt x="11223" y="12802"/>
                  <a:pt x="11136" y="13065"/>
                </a:cubicBezTo>
                <a:cubicBezTo>
                  <a:pt x="10872" y="13591"/>
                  <a:pt x="10785" y="14204"/>
                  <a:pt x="10522" y="14818"/>
                </a:cubicBezTo>
                <a:cubicBezTo>
                  <a:pt x="10346" y="15344"/>
                  <a:pt x="10346" y="15958"/>
                  <a:pt x="10259" y="16659"/>
                </a:cubicBezTo>
                <a:cubicBezTo>
                  <a:pt x="10083" y="17273"/>
                  <a:pt x="9996" y="18062"/>
                  <a:pt x="9996" y="18764"/>
                </a:cubicBezTo>
                <a:cubicBezTo>
                  <a:pt x="9996" y="19290"/>
                  <a:pt x="9908" y="19904"/>
                  <a:pt x="9996" y="20517"/>
                </a:cubicBezTo>
                <a:cubicBezTo>
                  <a:pt x="10083" y="21131"/>
                  <a:pt x="10259" y="21920"/>
                  <a:pt x="10434" y="22534"/>
                </a:cubicBezTo>
                <a:cubicBezTo>
                  <a:pt x="10697" y="23236"/>
                  <a:pt x="10960" y="23849"/>
                  <a:pt x="11311" y="24551"/>
                </a:cubicBezTo>
                <a:cubicBezTo>
                  <a:pt x="11399" y="24901"/>
                  <a:pt x="11749" y="25077"/>
                  <a:pt x="12012" y="25428"/>
                </a:cubicBezTo>
                <a:cubicBezTo>
                  <a:pt x="12275" y="25778"/>
                  <a:pt x="12626" y="25954"/>
                  <a:pt x="12977" y="26217"/>
                </a:cubicBezTo>
                <a:cubicBezTo>
                  <a:pt x="13488" y="26472"/>
                  <a:pt x="14058" y="26608"/>
                  <a:pt x="14653" y="26608"/>
                </a:cubicBezTo>
                <a:cubicBezTo>
                  <a:pt x="15080" y="26608"/>
                  <a:pt x="15519" y="26538"/>
                  <a:pt x="15958" y="26392"/>
                </a:cubicBezTo>
                <a:cubicBezTo>
                  <a:pt x="16572" y="26217"/>
                  <a:pt x="17273" y="25866"/>
                  <a:pt x="17799" y="25428"/>
                </a:cubicBezTo>
                <a:cubicBezTo>
                  <a:pt x="18150" y="25164"/>
                  <a:pt x="18413" y="24989"/>
                  <a:pt x="18676" y="24638"/>
                </a:cubicBezTo>
                <a:cubicBezTo>
                  <a:pt x="19027" y="24463"/>
                  <a:pt x="19114" y="24112"/>
                  <a:pt x="19290" y="23762"/>
                </a:cubicBezTo>
                <a:cubicBezTo>
                  <a:pt x="19465" y="23586"/>
                  <a:pt x="19465" y="23411"/>
                  <a:pt x="19553" y="23323"/>
                </a:cubicBezTo>
                <a:cubicBezTo>
                  <a:pt x="19553" y="23411"/>
                  <a:pt x="19640" y="23411"/>
                  <a:pt x="19640" y="23411"/>
                </a:cubicBezTo>
                <a:cubicBezTo>
                  <a:pt x="20167" y="23674"/>
                  <a:pt x="20780" y="23849"/>
                  <a:pt x="21306" y="24200"/>
                </a:cubicBezTo>
                <a:cubicBezTo>
                  <a:pt x="21657" y="24288"/>
                  <a:pt x="21833" y="24551"/>
                  <a:pt x="22183" y="24726"/>
                </a:cubicBezTo>
                <a:cubicBezTo>
                  <a:pt x="22534" y="24989"/>
                  <a:pt x="22797" y="25077"/>
                  <a:pt x="23148" y="25340"/>
                </a:cubicBezTo>
                <a:cubicBezTo>
                  <a:pt x="23498" y="25428"/>
                  <a:pt x="23674" y="25603"/>
                  <a:pt x="24025" y="25778"/>
                </a:cubicBezTo>
                <a:cubicBezTo>
                  <a:pt x="24288" y="25954"/>
                  <a:pt x="24551" y="26041"/>
                  <a:pt x="24901" y="26304"/>
                </a:cubicBezTo>
                <a:lnTo>
                  <a:pt x="26918" y="27269"/>
                </a:lnTo>
                <a:cubicBezTo>
                  <a:pt x="27181" y="27356"/>
                  <a:pt x="27532" y="27532"/>
                  <a:pt x="27882" y="27707"/>
                </a:cubicBezTo>
                <a:cubicBezTo>
                  <a:pt x="27795" y="27795"/>
                  <a:pt x="27795" y="27970"/>
                  <a:pt x="27795" y="28058"/>
                </a:cubicBezTo>
                <a:cubicBezTo>
                  <a:pt x="27532" y="28672"/>
                  <a:pt x="27532" y="29373"/>
                  <a:pt x="27532" y="29987"/>
                </a:cubicBezTo>
                <a:cubicBezTo>
                  <a:pt x="27532" y="30688"/>
                  <a:pt x="27619" y="31302"/>
                  <a:pt x="27882" y="31916"/>
                </a:cubicBezTo>
                <a:cubicBezTo>
                  <a:pt x="28058" y="32530"/>
                  <a:pt x="28496" y="33056"/>
                  <a:pt x="28935" y="33494"/>
                </a:cubicBezTo>
                <a:cubicBezTo>
                  <a:pt x="29198" y="33757"/>
                  <a:pt x="29548" y="33933"/>
                  <a:pt x="29724" y="34108"/>
                </a:cubicBezTo>
                <a:cubicBezTo>
                  <a:pt x="30074" y="34283"/>
                  <a:pt x="30250" y="34283"/>
                  <a:pt x="30601" y="34371"/>
                </a:cubicBezTo>
                <a:cubicBezTo>
                  <a:pt x="30688" y="34546"/>
                  <a:pt x="30951" y="34546"/>
                  <a:pt x="31127" y="34546"/>
                </a:cubicBezTo>
                <a:lnTo>
                  <a:pt x="32003" y="34546"/>
                </a:lnTo>
                <a:cubicBezTo>
                  <a:pt x="32404" y="34546"/>
                  <a:pt x="32748" y="34489"/>
                  <a:pt x="33067" y="34489"/>
                </a:cubicBezTo>
                <a:cubicBezTo>
                  <a:pt x="33306" y="34489"/>
                  <a:pt x="33532" y="34521"/>
                  <a:pt x="33757" y="34634"/>
                </a:cubicBezTo>
                <a:cubicBezTo>
                  <a:pt x="34108" y="34546"/>
                  <a:pt x="34458" y="34283"/>
                  <a:pt x="34809" y="34196"/>
                </a:cubicBezTo>
                <a:lnTo>
                  <a:pt x="35423" y="33845"/>
                </a:lnTo>
                <a:cubicBezTo>
                  <a:pt x="35949" y="33494"/>
                  <a:pt x="36563" y="33056"/>
                  <a:pt x="37001" y="32617"/>
                </a:cubicBezTo>
                <a:cubicBezTo>
                  <a:pt x="37264" y="32354"/>
                  <a:pt x="37615" y="31916"/>
                  <a:pt x="37966" y="31477"/>
                </a:cubicBezTo>
                <a:cubicBezTo>
                  <a:pt x="38316" y="31039"/>
                  <a:pt x="38755" y="30425"/>
                  <a:pt x="39018" y="29899"/>
                </a:cubicBezTo>
                <a:lnTo>
                  <a:pt x="40070" y="28233"/>
                </a:lnTo>
                <a:cubicBezTo>
                  <a:pt x="40070" y="28146"/>
                  <a:pt x="40158" y="28146"/>
                  <a:pt x="40158" y="28058"/>
                </a:cubicBezTo>
                <a:cubicBezTo>
                  <a:pt x="40508" y="27532"/>
                  <a:pt x="40684" y="27093"/>
                  <a:pt x="40947" y="26480"/>
                </a:cubicBezTo>
                <a:cubicBezTo>
                  <a:pt x="41473" y="25428"/>
                  <a:pt x="41999" y="24200"/>
                  <a:pt x="42437" y="22972"/>
                </a:cubicBezTo>
                <a:cubicBezTo>
                  <a:pt x="42788" y="22359"/>
                  <a:pt x="42963" y="21657"/>
                  <a:pt x="43226" y="21044"/>
                </a:cubicBezTo>
                <a:cubicBezTo>
                  <a:pt x="43402" y="20342"/>
                  <a:pt x="43577" y="19816"/>
                  <a:pt x="43665" y="19202"/>
                </a:cubicBezTo>
                <a:cubicBezTo>
                  <a:pt x="43753" y="18588"/>
                  <a:pt x="43840" y="18062"/>
                  <a:pt x="44016" y="17449"/>
                </a:cubicBezTo>
                <a:cubicBezTo>
                  <a:pt x="44016" y="16659"/>
                  <a:pt x="44103" y="15958"/>
                  <a:pt x="44103" y="15257"/>
                </a:cubicBezTo>
                <a:cubicBezTo>
                  <a:pt x="44103" y="14643"/>
                  <a:pt x="44103" y="14117"/>
                  <a:pt x="43840" y="13591"/>
                </a:cubicBezTo>
                <a:cubicBezTo>
                  <a:pt x="43753" y="13152"/>
                  <a:pt x="43577" y="12714"/>
                  <a:pt x="43314" y="12275"/>
                </a:cubicBezTo>
                <a:cubicBezTo>
                  <a:pt x="43226" y="11925"/>
                  <a:pt x="42963" y="11574"/>
                  <a:pt x="42788" y="11311"/>
                </a:cubicBezTo>
                <a:cubicBezTo>
                  <a:pt x="42350" y="10873"/>
                  <a:pt x="41999" y="10522"/>
                  <a:pt x="41473" y="10171"/>
                </a:cubicBezTo>
                <a:cubicBezTo>
                  <a:pt x="41071" y="9903"/>
                  <a:pt x="40567" y="9789"/>
                  <a:pt x="40077" y="9789"/>
                </a:cubicBezTo>
                <a:cubicBezTo>
                  <a:pt x="39926" y="9789"/>
                  <a:pt x="39776" y="9800"/>
                  <a:pt x="39632" y="9820"/>
                </a:cubicBezTo>
                <a:cubicBezTo>
                  <a:pt x="39281" y="9820"/>
                  <a:pt x="39018" y="9820"/>
                  <a:pt x="38842" y="9996"/>
                </a:cubicBezTo>
                <a:cubicBezTo>
                  <a:pt x="38579" y="10083"/>
                  <a:pt x="38316" y="10171"/>
                  <a:pt x="38053" y="10259"/>
                </a:cubicBezTo>
                <a:cubicBezTo>
                  <a:pt x="37966" y="10434"/>
                  <a:pt x="37703" y="10522"/>
                  <a:pt x="37615" y="10610"/>
                </a:cubicBezTo>
                <a:cubicBezTo>
                  <a:pt x="37177" y="10873"/>
                  <a:pt x="36826" y="11136"/>
                  <a:pt x="36563" y="11486"/>
                </a:cubicBezTo>
                <a:cubicBezTo>
                  <a:pt x="36212" y="11837"/>
                  <a:pt x="36124" y="12012"/>
                  <a:pt x="35861" y="12363"/>
                </a:cubicBezTo>
                <a:cubicBezTo>
                  <a:pt x="35774" y="12451"/>
                  <a:pt x="35686" y="12714"/>
                  <a:pt x="35511" y="12889"/>
                </a:cubicBezTo>
                <a:cubicBezTo>
                  <a:pt x="34809" y="12363"/>
                  <a:pt x="34020" y="11837"/>
                  <a:pt x="33231" y="11399"/>
                </a:cubicBezTo>
                <a:cubicBezTo>
                  <a:pt x="32880" y="11136"/>
                  <a:pt x="32617" y="11048"/>
                  <a:pt x="32266" y="10873"/>
                </a:cubicBezTo>
                <a:cubicBezTo>
                  <a:pt x="31828" y="10610"/>
                  <a:pt x="31477" y="10259"/>
                  <a:pt x="31039" y="10083"/>
                </a:cubicBezTo>
                <a:cubicBezTo>
                  <a:pt x="30162" y="9645"/>
                  <a:pt x="29373" y="9119"/>
                  <a:pt x="28496" y="8505"/>
                </a:cubicBezTo>
                <a:cubicBezTo>
                  <a:pt x="28321" y="8418"/>
                  <a:pt x="28058" y="8242"/>
                  <a:pt x="27882" y="8067"/>
                </a:cubicBezTo>
                <a:cubicBezTo>
                  <a:pt x="27970" y="7453"/>
                  <a:pt x="27970" y="6752"/>
                  <a:pt x="28058" y="6050"/>
                </a:cubicBezTo>
                <a:cubicBezTo>
                  <a:pt x="28058" y="5349"/>
                  <a:pt x="27970" y="4735"/>
                  <a:pt x="27795" y="4121"/>
                </a:cubicBezTo>
                <a:cubicBezTo>
                  <a:pt x="27532" y="3858"/>
                  <a:pt x="27444" y="3420"/>
                  <a:pt x="27181" y="3069"/>
                </a:cubicBezTo>
                <a:lnTo>
                  <a:pt x="26567" y="2105"/>
                </a:lnTo>
                <a:cubicBezTo>
                  <a:pt x="26129" y="1403"/>
                  <a:pt x="25427" y="877"/>
                  <a:pt x="24814" y="526"/>
                </a:cubicBezTo>
                <a:cubicBezTo>
                  <a:pt x="24112" y="176"/>
                  <a:pt x="23498" y="88"/>
                  <a:pt x="227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95;p39">
            <a:extLst>
              <a:ext uri="{FF2B5EF4-FFF2-40B4-BE49-F238E27FC236}">
                <a16:creationId xmlns:a16="http://schemas.microsoft.com/office/drawing/2014/main" id="{8663433E-7E8D-4A74-9623-B03B0BD1AEA7}"/>
              </a:ext>
            </a:extLst>
          </p:cNvPr>
          <p:cNvSpPr/>
          <p:nvPr/>
        </p:nvSpPr>
        <p:spPr>
          <a:xfrm rot="-8526139">
            <a:off x="2894520" y="2303650"/>
            <a:ext cx="512659" cy="402581"/>
          </a:xfrm>
          <a:custGeom>
            <a:avLst/>
            <a:gdLst/>
            <a:ahLst/>
            <a:cxnLst/>
            <a:rect l="l" t="t" r="r" b="b"/>
            <a:pathLst>
              <a:path w="44104" h="34634" extrusionOk="0">
                <a:moveTo>
                  <a:pt x="4296" y="5261"/>
                </a:moveTo>
                <a:cubicBezTo>
                  <a:pt x="4823" y="5349"/>
                  <a:pt x="5524" y="5612"/>
                  <a:pt x="6138" y="5787"/>
                </a:cubicBezTo>
                <a:cubicBezTo>
                  <a:pt x="6576" y="5875"/>
                  <a:pt x="7015" y="6138"/>
                  <a:pt x="7453" y="6226"/>
                </a:cubicBezTo>
                <a:cubicBezTo>
                  <a:pt x="7891" y="6313"/>
                  <a:pt x="8505" y="6576"/>
                  <a:pt x="8944" y="6664"/>
                </a:cubicBezTo>
                <a:cubicBezTo>
                  <a:pt x="10171" y="7190"/>
                  <a:pt x="11574" y="7891"/>
                  <a:pt x="12889" y="8418"/>
                </a:cubicBezTo>
                <a:cubicBezTo>
                  <a:pt x="12626" y="8768"/>
                  <a:pt x="12538" y="8944"/>
                  <a:pt x="12363" y="9294"/>
                </a:cubicBezTo>
                <a:lnTo>
                  <a:pt x="12100" y="9996"/>
                </a:lnTo>
                <a:cubicBezTo>
                  <a:pt x="12012" y="9820"/>
                  <a:pt x="11749" y="9733"/>
                  <a:pt x="11574" y="9645"/>
                </a:cubicBezTo>
                <a:cubicBezTo>
                  <a:pt x="11377" y="9448"/>
                  <a:pt x="11130" y="9349"/>
                  <a:pt x="10945" y="9349"/>
                </a:cubicBezTo>
                <a:cubicBezTo>
                  <a:pt x="10883" y="9349"/>
                  <a:pt x="10829" y="9360"/>
                  <a:pt x="10785" y="9382"/>
                </a:cubicBezTo>
                <a:cubicBezTo>
                  <a:pt x="10522" y="9207"/>
                  <a:pt x="10171" y="8944"/>
                  <a:pt x="9908" y="8856"/>
                </a:cubicBezTo>
                <a:cubicBezTo>
                  <a:pt x="9207" y="8505"/>
                  <a:pt x="8593" y="8242"/>
                  <a:pt x="7891" y="7804"/>
                </a:cubicBezTo>
                <a:cubicBezTo>
                  <a:pt x="7365" y="7278"/>
                  <a:pt x="6664" y="7015"/>
                  <a:pt x="6138" y="6664"/>
                </a:cubicBezTo>
                <a:cubicBezTo>
                  <a:pt x="5699" y="6489"/>
                  <a:pt x="5436" y="6138"/>
                  <a:pt x="4998" y="5787"/>
                </a:cubicBezTo>
                <a:cubicBezTo>
                  <a:pt x="4735" y="5612"/>
                  <a:pt x="4559" y="5436"/>
                  <a:pt x="4296" y="5261"/>
                </a:cubicBezTo>
                <a:close/>
                <a:moveTo>
                  <a:pt x="22622" y="2280"/>
                </a:moveTo>
                <a:cubicBezTo>
                  <a:pt x="22797" y="2280"/>
                  <a:pt x="22885" y="2280"/>
                  <a:pt x="23148" y="2368"/>
                </a:cubicBezTo>
                <a:cubicBezTo>
                  <a:pt x="23411" y="2368"/>
                  <a:pt x="23498" y="2543"/>
                  <a:pt x="23674" y="2631"/>
                </a:cubicBezTo>
                <a:lnTo>
                  <a:pt x="24375" y="3244"/>
                </a:lnTo>
                <a:cubicBezTo>
                  <a:pt x="24551" y="3595"/>
                  <a:pt x="24814" y="4034"/>
                  <a:pt x="24989" y="4384"/>
                </a:cubicBezTo>
                <a:cubicBezTo>
                  <a:pt x="25077" y="4560"/>
                  <a:pt x="25077" y="4910"/>
                  <a:pt x="25252" y="5086"/>
                </a:cubicBezTo>
                <a:lnTo>
                  <a:pt x="25252" y="5787"/>
                </a:lnTo>
                <a:lnTo>
                  <a:pt x="25252" y="6226"/>
                </a:lnTo>
                <a:cubicBezTo>
                  <a:pt x="25077" y="6138"/>
                  <a:pt x="24989" y="6138"/>
                  <a:pt x="24901" y="5963"/>
                </a:cubicBezTo>
                <a:cubicBezTo>
                  <a:pt x="24814" y="5875"/>
                  <a:pt x="24638" y="5787"/>
                  <a:pt x="24463" y="5699"/>
                </a:cubicBezTo>
                <a:cubicBezTo>
                  <a:pt x="24112" y="5436"/>
                  <a:pt x="23674" y="5436"/>
                  <a:pt x="23323" y="5436"/>
                </a:cubicBezTo>
                <a:cubicBezTo>
                  <a:pt x="22709" y="5436"/>
                  <a:pt x="22008" y="5787"/>
                  <a:pt x="21482" y="6138"/>
                </a:cubicBezTo>
                <a:cubicBezTo>
                  <a:pt x="21043" y="6313"/>
                  <a:pt x="20605" y="6576"/>
                  <a:pt x="20254" y="6839"/>
                </a:cubicBezTo>
                <a:cubicBezTo>
                  <a:pt x="19904" y="7190"/>
                  <a:pt x="19377" y="7541"/>
                  <a:pt x="19114" y="7979"/>
                </a:cubicBezTo>
                <a:cubicBezTo>
                  <a:pt x="18325" y="8681"/>
                  <a:pt x="17799" y="9470"/>
                  <a:pt x="17185" y="10347"/>
                </a:cubicBezTo>
                <a:cubicBezTo>
                  <a:pt x="17010" y="10785"/>
                  <a:pt x="16835" y="11136"/>
                  <a:pt x="16572" y="11574"/>
                </a:cubicBezTo>
                <a:cubicBezTo>
                  <a:pt x="16484" y="11925"/>
                  <a:pt x="16221" y="12363"/>
                  <a:pt x="16133" y="12714"/>
                </a:cubicBezTo>
                <a:lnTo>
                  <a:pt x="16133" y="12802"/>
                </a:lnTo>
                <a:cubicBezTo>
                  <a:pt x="16046" y="12977"/>
                  <a:pt x="15870" y="13328"/>
                  <a:pt x="15783" y="13591"/>
                </a:cubicBezTo>
                <a:cubicBezTo>
                  <a:pt x="15695" y="14117"/>
                  <a:pt x="15432" y="14555"/>
                  <a:pt x="15344" y="15081"/>
                </a:cubicBezTo>
                <a:cubicBezTo>
                  <a:pt x="15256" y="15520"/>
                  <a:pt x="15169" y="15958"/>
                  <a:pt x="15169" y="16396"/>
                </a:cubicBezTo>
                <a:cubicBezTo>
                  <a:pt x="15169" y="16835"/>
                  <a:pt x="14993" y="17273"/>
                  <a:pt x="14993" y="17712"/>
                </a:cubicBezTo>
                <a:cubicBezTo>
                  <a:pt x="14906" y="18062"/>
                  <a:pt x="14906" y="18413"/>
                  <a:pt x="14906" y="18764"/>
                </a:cubicBezTo>
                <a:lnTo>
                  <a:pt x="14906" y="19290"/>
                </a:lnTo>
                <a:cubicBezTo>
                  <a:pt x="14906" y="19728"/>
                  <a:pt x="15169" y="20167"/>
                  <a:pt x="15520" y="20605"/>
                </a:cubicBezTo>
                <a:cubicBezTo>
                  <a:pt x="15783" y="20956"/>
                  <a:pt x="16046" y="21219"/>
                  <a:pt x="16309" y="21570"/>
                </a:cubicBezTo>
                <a:cubicBezTo>
                  <a:pt x="16572" y="21833"/>
                  <a:pt x="16922" y="22008"/>
                  <a:pt x="17098" y="22271"/>
                </a:cubicBezTo>
                <a:cubicBezTo>
                  <a:pt x="17010" y="22446"/>
                  <a:pt x="16922" y="22534"/>
                  <a:pt x="16835" y="22797"/>
                </a:cubicBezTo>
                <a:lnTo>
                  <a:pt x="16309" y="23236"/>
                </a:lnTo>
                <a:cubicBezTo>
                  <a:pt x="16046" y="23411"/>
                  <a:pt x="15783" y="23586"/>
                  <a:pt x="15520" y="23762"/>
                </a:cubicBezTo>
                <a:cubicBezTo>
                  <a:pt x="15256" y="23849"/>
                  <a:pt x="15081" y="23849"/>
                  <a:pt x="14818" y="24025"/>
                </a:cubicBezTo>
                <a:lnTo>
                  <a:pt x="14643" y="24025"/>
                </a:lnTo>
                <a:cubicBezTo>
                  <a:pt x="14564" y="23946"/>
                  <a:pt x="14521" y="23902"/>
                  <a:pt x="14489" y="23902"/>
                </a:cubicBezTo>
                <a:cubicBezTo>
                  <a:pt x="14450" y="23902"/>
                  <a:pt x="14428" y="23968"/>
                  <a:pt x="14380" y="24112"/>
                </a:cubicBezTo>
                <a:cubicBezTo>
                  <a:pt x="14292" y="24112"/>
                  <a:pt x="14292" y="24025"/>
                  <a:pt x="14204" y="24025"/>
                </a:cubicBezTo>
                <a:cubicBezTo>
                  <a:pt x="13941" y="23849"/>
                  <a:pt x="13854" y="23762"/>
                  <a:pt x="13766" y="23674"/>
                </a:cubicBezTo>
                <a:cubicBezTo>
                  <a:pt x="13503" y="23411"/>
                  <a:pt x="13415" y="23148"/>
                  <a:pt x="13152" y="22797"/>
                </a:cubicBezTo>
                <a:cubicBezTo>
                  <a:pt x="13064" y="22534"/>
                  <a:pt x="12977" y="22271"/>
                  <a:pt x="12889" y="21920"/>
                </a:cubicBezTo>
                <a:cubicBezTo>
                  <a:pt x="12714" y="21570"/>
                  <a:pt x="12714" y="21131"/>
                  <a:pt x="12626" y="20780"/>
                </a:cubicBezTo>
                <a:cubicBezTo>
                  <a:pt x="12538" y="20517"/>
                  <a:pt x="12538" y="20079"/>
                  <a:pt x="12538" y="19641"/>
                </a:cubicBezTo>
                <a:cubicBezTo>
                  <a:pt x="12538" y="19202"/>
                  <a:pt x="12626" y="18588"/>
                  <a:pt x="12626" y="18150"/>
                </a:cubicBezTo>
                <a:cubicBezTo>
                  <a:pt x="12626" y="17273"/>
                  <a:pt x="12714" y="16396"/>
                  <a:pt x="12977" y="15520"/>
                </a:cubicBezTo>
                <a:cubicBezTo>
                  <a:pt x="13064" y="15081"/>
                  <a:pt x="13152" y="14818"/>
                  <a:pt x="13240" y="14380"/>
                </a:cubicBezTo>
                <a:cubicBezTo>
                  <a:pt x="13415" y="13941"/>
                  <a:pt x="13503" y="13591"/>
                  <a:pt x="13591" y="13152"/>
                </a:cubicBezTo>
                <a:cubicBezTo>
                  <a:pt x="13854" y="12451"/>
                  <a:pt x="14029" y="11925"/>
                  <a:pt x="14380" y="11311"/>
                </a:cubicBezTo>
                <a:cubicBezTo>
                  <a:pt x="14730" y="10522"/>
                  <a:pt x="15081" y="9820"/>
                  <a:pt x="15344" y="9207"/>
                </a:cubicBezTo>
                <a:cubicBezTo>
                  <a:pt x="15520" y="8856"/>
                  <a:pt x="15695" y="8505"/>
                  <a:pt x="15958" y="8242"/>
                </a:cubicBezTo>
                <a:cubicBezTo>
                  <a:pt x="16133" y="7891"/>
                  <a:pt x="16221" y="7628"/>
                  <a:pt x="16484" y="7365"/>
                </a:cubicBezTo>
                <a:cubicBezTo>
                  <a:pt x="16659" y="6752"/>
                  <a:pt x="17098" y="6226"/>
                  <a:pt x="17448" y="5699"/>
                </a:cubicBezTo>
                <a:cubicBezTo>
                  <a:pt x="17975" y="4910"/>
                  <a:pt x="18588" y="4297"/>
                  <a:pt x="19202" y="3683"/>
                </a:cubicBezTo>
                <a:cubicBezTo>
                  <a:pt x="19728" y="3244"/>
                  <a:pt x="20342" y="3069"/>
                  <a:pt x="20868" y="2718"/>
                </a:cubicBezTo>
                <a:cubicBezTo>
                  <a:pt x="21306" y="2543"/>
                  <a:pt x="21745" y="2368"/>
                  <a:pt x="22271" y="2280"/>
                </a:cubicBezTo>
                <a:close/>
                <a:moveTo>
                  <a:pt x="23498" y="8067"/>
                </a:moveTo>
                <a:cubicBezTo>
                  <a:pt x="23586" y="8242"/>
                  <a:pt x="23674" y="8242"/>
                  <a:pt x="23849" y="8330"/>
                </a:cubicBezTo>
                <a:lnTo>
                  <a:pt x="24814" y="8944"/>
                </a:lnTo>
                <a:cubicBezTo>
                  <a:pt x="25252" y="9294"/>
                  <a:pt x="25778" y="9470"/>
                  <a:pt x="26217" y="9820"/>
                </a:cubicBezTo>
                <a:cubicBezTo>
                  <a:pt x="27181" y="10522"/>
                  <a:pt x="28058" y="11136"/>
                  <a:pt x="29110" y="11662"/>
                </a:cubicBezTo>
                <a:cubicBezTo>
                  <a:pt x="29636" y="11925"/>
                  <a:pt x="30074" y="12188"/>
                  <a:pt x="30513" y="12451"/>
                </a:cubicBezTo>
                <a:cubicBezTo>
                  <a:pt x="30951" y="12714"/>
                  <a:pt x="31214" y="12889"/>
                  <a:pt x="31653" y="13152"/>
                </a:cubicBezTo>
                <a:cubicBezTo>
                  <a:pt x="32179" y="13328"/>
                  <a:pt x="32529" y="13591"/>
                  <a:pt x="33056" y="13854"/>
                </a:cubicBezTo>
                <a:cubicBezTo>
                  <a:pt x="33319" y="14204"/>
                  <a:pt x="33757" y="14467"/>
                  <a:pt x="34108" y="14643"/>
                </a:cubicBezTo>
                <a:cubicBezTo>
                  <a:pt x="34108" y="14818"/>
                  <a:pt x="34020" y="14818"/>
                  <a:pt x="34020" y="14906"/>
                </a:cubicBezTo>
                <a:cubicBezTo>
                  <a:pt x="33845" y="15257"/>
                  <a:pt x="33669" y="15432"/>
                  <a:pt x="33582" y="15695"/>
                </a:cubicBezTo>
                <a:cubicBezTo>
                  <a:pt x="33319" y="15958"/>
                  <a:pt x="33056" y="16396"/>
                  <a:pt x="32793" y="16835"/>
                </a:cubicBezTo>
                <a:cubicBezTo>
                  <a:pt x="32793" y="17010"/>
                  <a:pt x="32705" y="17010"/>
                  <a:pt x="32705" y="17098"/>
                </a:cubicBezTo>
                <a:cubicBezTo>
                  <a:pt x="32705" y="17098"/>
                  <a:pt x="32617" y="17186"/>
                  <a:pt x="32617" y="17273"/>
                </a:cubicBezTo>
                <a:cubicBezTo>
                  <a:pt x="32442" y="17536"/>
                  <a:pt x="32442" y="17624"/>
                  <a:pt x="32354" y="17887"/>
                </a:cubicBezTo>
                <a:cubicBezTo>
                  <a:pt x="32266" y="17975"/>
                  <a:pt x="32266" y="17975"/>
                  <a:pt x="32266" y="18062"/>
                </a:cubicBezTo>
                <a:cubicBezTo>
                  <a:pt x="31916" y="18501"/>
                  <a:pt x="31565" y="19027"/>
                  <a:pt x="31302" y="19465"/>
                </a:cubicBezTo>
                <a:cubicBezTo>
                  <a:pt x="30864" y="20079"/>
                  <a:pt x="30513" y="20605"/>
                  <a:pt x="30250" y="21131"/>
                </a:cubicBezTo>
                <a:cubicBezTo>
                  <a:pt x="30074" y="21657"/>
                  <a:pt x="29724" y="22359"/>
                  <a:pt x="29461" y="22885"/>
                </a:cubicBezTo>
                <a:lnTo>
                  <a:pt x="28847" y="24551"/>
                </a:lnTo>
                <a:cubicBezTo>
                  <a:pt x="28759" y="24726"/>
                  <a:pt x="28672" y="25077"/>
                  <a:pt x="28496" y="25340"/>
                </a:cubicBezTo>
                <a:lnTo>
                  <a:pt x="28409" y="25340"/>
                </a:lnTo>
                <a:cubicBezTo>
                  <a:pt x="27970" y="25077"/>
                  <a:pt x="27532" y="24901"/>
                  <a:pt x="26743" y="24726"/>
                </a:cubicBezTo>
                <a:cubicBezTo>
                  <a:pt x="26217" y="24551"/>
                  <a:pt x="25778" y="24200"/>
                  <a:pt x="25340" y="23937"/>
                </a:cubicBezTo>
                <a:cubicBezTo>
                  <a:pt x="24901" y="23674"/>
                  <a:pt x="24463" y="23411"/>
                  <a:pt x="24025" y="23236"/>
                </a:cubicBezTo>
                <a:cubicBezTo>
                  <a:pt x="23586" y="22885"/>
                  <a:pt x="23148" y="22622"/>
                  <a:pt x="22709" y="22359"/>
                </a:cubicBezTo>
                <a:cubicBezTo>
                  <a:pt x="22271" y="22096"/>
                  <a:pt x="21833" y="21745"/>
                  <a:pt x="21306" y="21570"/>
                </a:cubicBezTo>
                <a:cubicBezTo>
                  <a:pt x="20868" y="21307"/>
                  <a:pt x="20342" y="21131"/>
                  <a:pt x="19904" y="20868"/>
                </a:cubicBezTo>
                <a:cubicBezTo>
                  <a:pt x="19465" y="20693"/>
                  <a:pt x="19114" y="20430"/>
                  <a:pt x="18676" y="20254"/>
                </a:cubicBezTo>
                <a:cubicBezTo>
                  <a:pt x="18325" y="19991"/>
                  <a:pt x="18150" y="19816"/>
                  <a:pt x="17799" y="19465"/>
                </a:cubicBezTo>
                <a:cubicBezTo>
                  <a:pt x="17712" y="19290"/>
                  <a:pt x="17536" y="19115"/>
                  <a:pt x="17448" y="19027"/>
                </a:cubicBezTo>
                <a:lnTo>
                  <a:pt x="17448" y="18676"/>
                </a:lnTo>
                <a:cubicBezTo>
                  <a:pt x="17448" y="17975"/>
                  <a:pt x="17536" y="17273"/>
                  <a:pt x="17712" y="16659"/>
                </a:cubicBezTo>
                <a:cubicBezTo>
                  <a:pt x="17799" y="15870"/>
                  <a:pt x="17975" y="15081"/>
                  <a:pt x="18238" y="14292"/>
                </a:cubicBezTo>
                <a:cubicBezTo>
                  <a:pt x="18325" y="14292"/>
                  <a:pt x="18325" y="14204"/>
                  <a:pt x="18325" y="14204"/>
                </a:cubicBezTo>
                <a:cubicBezTo>
                  <a:pt x="18413" y="14029"/>
                  <a:pt x="18413" y="13766"/>
                  <a:pt x="18588" y="13591"/>
                </a:cubicBezTo>
                <a:cubicBezTo>
                  <a:pt x="18851" y="12714"/>
                  <a:pt x="19465" y="12012"/>
                  <a:pt x="19904" y="11311"/>
                </a:cubicBezTo>
                <a:cubicBezTo>
                  <a:pt x="20430" y="10522"/>
                  <a:pt x="20956" y="9820"/>
                  <a:pt x="21657" y="9207"/>
                </a:cubicBezTo>
                <a:cubicBezTo>
                  <a:pt x="22096" y="8856"/>
                  <a:pt x="22622" y="8505"/>
                  <a:pt x="23060" y="8330"/>
                </a:cubicBezTo>
                <a:cubicBezTo>
                  <a:pt x="23148" y="8155"/>
                  <a:pt x="23411" y="8067"/>
                  <a:pt x="23498" y="8067"/>
                </a:cubicBezTo>
                <a:close/>
                <a:moveTo>
                  <a:pt x="40158" y="12188"/>
                </a:moveTo>
                <a:cubicBezTo>
                  <a:pt x="40245" y="12188"/>
                  <a:pt x="40245" y="12275"/>
                  <a:pt x="40333" y="12275"/>
                </a:cubicBezTo>
                <a:lnTo>
                  <a:pt x="40684" y="12539"/>
                </a:lnTo>
                <a:cubicBezTo>
                  <a:pt x="40947" y="12889"/>
                  <a:pt x="41034" y="13328"/>
                  <a:pt x="41210" y="13678"/>
                </a:cubicBezTo>
                <a:lnTo>
                  <a:pt x="41561" y="14292"/>
                </a:lnTo>
                <a:lnTo>
                  <a:pt x="41561" y="15344"/>
                </a:lnTo>
                <a:cubicBezTo>
                  <a:pt x="41473" y="15695"/>
                  <a:pt x="41473" y="15958"/>
                  <a:pt x="41473" y="16309"/>
                </a:cubicBezTo>
                <a:lnTo>
                  <a:pt x="41122" y="18238"/>
                </a:lnTo>
                <a:cubicBezTo>
                  <a:pt x="41034" y="18939"/>
                  <a:pt x="40771" y="19728"/>
                  <a:pt x="40596" y="20342"/>
                </a:cubicBezTo>
                <a:cubicBezTo>
                  <a:pt x="40158" y="21657"/>
                  <a:pt x="39632" y="22885"/>
                  <a:pt x="39018" y="24112"/>
                </a:cubicBezTo>
                <a:cubicBezTo>
                  <a:pt x="38755" y="24726"/>
                  <a:pt x="38316" y="25515"/>
                  <a:pt x="37966" y="26217"/>
                </a:cubicBezTo>
                <a:cubicBezTo>
                  <a:pt x="37615" y="26830"/>
                  <a:pt x="37264" y="27532"/>
                  <a:pt x="36826" y="28146"/>
                </a:cubicBezTo>
                <a:cubicBezTo>
                  <a:pt x="36738" y="28233"/>
                  <a:pt x="36563" y="28496"/>
                  <a:pt x="36650" y="28935"/>
                </a:cubicBezTo>
                <a:cubicBezTo>
                  <a:pt x="36212" y="29548"/>
                  <a:pt x="35774" y="30250"/>
                  <a:pt x="35072" y="30776"/>
                </a:cubicBezTo>
                <a:cubicBezTo>
                  <a:pt x="34897" y="30951"/>
                  <a:pt x="34546" y="31127"/>
                  <a:pt x="34371" y="31302"/>
                </a:cubicBezTo>
                <a:cubicBezTo>
                  <a:pt x="34020" y="31565"/>
                  <a:pt x="33757" y="31653"/>
                  <a:pt x="33494" y="31741"/>
                </a:cubicBezTo>
                <a:cubicBezTo>
                  <a:pt x="33143" y="31916"/>
                  <a:pt x="32880" y="31916"/>
                  <a:pt x="32617" y="32004"/>
                </a:cubicBezTo>
                <a:lnTo>
                  <a:pt x="31740" y="32004"/>
                </a:lnTo>
                <a:cubicBezTo>
                  <a:pt x="31477" y="32004"/>
                  <a:pt x="31390" y="32004"/>
                  <a:pt x="31127" y="31916"/>
                </a:cubicBezTo>
                <a:cubicBezTo>
                  <a:pt x="31127" y="31741"/>
                  <a:pt x="31039" y="31741"/>
                  <a:pt x="31039" y="31741"/>
                </a:cubicBezTo>
                <a:lnTo>
                  <a:pt x="30864" y="31565"/>
                </a:lnTo>
                <a:cubicBezTo>
                  <a:pt x="30864" y="31302"/>
                  <a:pt x="30688" y="31214"/>
                  <a:pt x="30601" y="31127"/>
                </a:cubicBezTo>
                <a:cubicBezTo>
                  <a:pt x="30601" y="31039"/>
                  <a:pt x="30513" y="30864"/>
                  <a:pt x="30513" y="30776"/>
                </a:cubicBezTo>
                <a:lnTo>
                  <a:pt x="30513" y="29373"/>
                </a:lnTo>
                <a:cubicBezTo>
                  <a:pt x="30601" y="28409"/>
                  <a:pt x="30864" y="27356"/>
                  <a:pt x="31127" y="26480"/>
                </a:cubicBezTo>
                <a:cubicBezTo>
                  <a:pt x="31302" y="26041"/>
                  <a:pt x="31477" y="25515"/>
                  <a:pt x="31740" y="25077"/>
                </a:cubicBezTo>
                <a:cubicBezTo>
                  <a:pt x="31916" y="24551"/>
                  <a:pt x="32266" y="23849"/>
                  <a:pt x="32442" y="23323"/>
                </a:cubicBezTo>
                <a:cubicBezTo>
                  <a:pt x="32705" y="22797"/>
                  <a:pt x="32880" y="22271"/>
                  <a:pt x="33231" y="21657"/>
                </a:cubicBezTo>
                <a:cubicBezTo>
                  <a:pt x="33582" y="21131"/>
                  <a:pt x="33932" y="20693"/>
                  <a:pt x="34195" y="20167"/>
                </a:cubicBezTo>
                <a:cubicBezTo>
                  <a:pt x="34458" y="19904"/>
                  <a:pt x="34546" y="19641"/>
                  <a:pt x="34809" y="19378"/>
                </a:cubicBezTo>
                <a:cubicBezTo>
                  <a:pt x="34985" y="19202"/>
                  <a:pt x="35072" y="18939"/>
                  <a:pt x="35072" y="18588"/>
                </a:cubicBezTo>
                <a:cubicBezTo>
                  <a:pt x="35072" y="18588"/>
                  <a:pt x="35248" y="18501"/>
                  <a:pt x="35248" y="18413"/>
                </a:cubicBezTo>
                <a:cubicBezTo>
                  <a:pt x="35423" y="18062"/>
                  <a:pt x="35511" y="17712"/>
                  <a:pt x="35774" y="17449"/>
                </a:cubicBezTo>
                <a:cubicBezTo>
                  <a:pt x="36212" y="16835"/>
                  <a:pt x="36563" y="16309"/>
                  <a:pt x="36826" y="15783"/>
                </a:cubicBezTo>
                <a:cubicBezTo>
                  <a:pt x="37264" y="14994"/>
                  <a:pt x="37703" y="14292"/>
                  <a:pt x="38141" y="13678"/>
                </a:cubicBezTo>
                <a:lnTo>
                  <a:pt x="38141" y="13591"/>
                </a:lnTo>
                <a:cubicBezTo>
                  <a:pt x="38404" y="13240"/>
                  <a:pt x="38579" y="13065"/>
                  <a:pt x="38930" y="12714"/>
                </a:cubicBezTo>
                <a:cubicBezTo>
                  <a:pt x="39193" y="12451"/>
                  <a:pt x="39369" y="12363"/>
                  <a:pt x="39632" y="12275"/>
                </a:cubicBezTo>
                <a:cubicBezTo>
                  <a:pt x="39719" y="12275"/>
                  <a:pt x="39807" y="12188"/>
                  <a:pt x="39895" y="12188"/>
                </a:cubicBezTo>
                <a:close/>
                <a:moveTo>
                  <a:pt x="22709" y="0"/>
                </a:moveTo>
                <a:cubicBezTo>
                  <a:pt x="22271" y="0"/>
                  <a:pt x="21833" y="88"/>
                  <a:pt x="21394" y="176"/>
                </a:cubicBezTo>
                <a:cubicBezTo>
                  <a:pt x="21043" y="176"/>
                  <a:pt x="20780" y="351"/>
                  <a:pt x="20517" y="439"/>
                </a:cubicBezTo>
                <a:lnTo>
                  <a:pt x="18588" y="1403"/>
                </a:lnTo>
                <a:cubicBezTo>
                  <a:pt x="17799" y="1842"/>
                  <a:pt x="17273" y="2368"/>
                  <a:pt x="16659" y="2981"/>
                </a:cubicBezTo>
                <a:cubicBezTo>
                  <a:pt x="16133" y="3507"/>
                  <a:pt x="15783" y="4034"/>
                  <a:pt x="15344" y="4560"/>
                </a:cubicBezTo>
                <a:cubicBezTo>
                  <a:pt x="15081" y="5173"/>
                  <a:pt x="14643" y="5699"/>
                  <a:pt x="14292" y="6226"/>
                </a:cubicBezTo>
                <a:cubicBezTo>
                  <a:pt x="14292" y="6226"/>
                  <a:pt x="14292" y="6313"/>
                  <a:pt x="14204" y="6489"/>
                </a:cubicBezTo>
                <a:cubicBezTo>
                  <a:pt x="13064" y="6050"/>
                  <a:pt x="12100" y="5436"/>
                  <a:pt x="10960" y="4998"/>
                </a:cubicBezTo>
                <a:cubicBezTo>
                  <a:pt x="10434" y="4823"/>
                  <a:pt x="9820" y="4560"/>
                  <a:pt x="9119" y="4384"/>
                </a:cubicBezTo>
                <a:cubicBezTo>
                  <a:pt x="8593" y="4121"/>
                  <a:pt x="8154" y="4034"/>
                  <a:pt x="7628" y="3858"/>
                </a:cubicBezTo>
                <a:cubicBezTo>
                  <a:pt x="6839" y="3507"/>
                  <a:pt x="5962" y="3244"/>
                  <a:pt x="5173" y="3069"/>
                </a:cubicBezTo>
                <a:cubicBezTo>
                  <a:pt x="4384" y="2806"/>
                  <a:pt x="3770" y="2631"/>
                  <a:pt x="3069" y="2543"/>
                </a:cubicBezTo>
                <a:lnTo>
                  <a:pt x="2367" y="2543"/>
                </a:lnTo>
                <a:cubicBezTo>
                  <a:pt x="2104" y="2543"/>
                  <a:pt x="1754" y="2631"/>
                  <a:pt x="1578" y="2631"/>
                </a:cubicBezTo>
                <a:cubicBezTo>
                  <a:pt x="1491" y="2631"/>
                  <a:pt x="1140" y="2718"/>
                  <a:pt x="1052" y="2806"/>
                </a:cubicBezTo>
                <a:cubicBezTo>
                  <a:pt x="702" y="2981"/>
                  <a:pt x="439" y="3157"/>
                  <a:pt x="351" y="3507"/>
                </a:cubicBezTo>
                <a:cubicBezTo>
                  <a:pt x="0" y="4034"/>
                  <a:pt x="175" y="4823"/>
                  <a:pt x="351" y="5349"/>
                </a:cubicBezTo>
                <a:cubicBezTo>
                  <a:pt x="614" y="5787"/>
                  <a:pt x="789" y="6138"/>
                  <a:pt x="1140" y="6489"/>
                </a:cubicBezTo>
                <a:cubicBezTo>
                  <a:pt x="1228" y="6576"/>
                  <a:pt x="1491" y="6664"/>
                  <a:pt x="1578" y="6752"/>
                </a:cubicBezTo>
                <a:lnTo>
                  <a:pt x="2543" y="7453"/>
                </a:lnTo>
                <a:cubicBezTo>
                  <a:pt x="3420" y="7979"/>
                  <a:pt x="4209" y="8681"/>
                  <a:pt x="5086" y="9207"/>
                </a:cubicBezTo>
                <a:cubicBezTo>
                  <a:pt x="5524" y="9382"/>
                  <a:pt x="5875" y="9645"/>
                  <a:pt x="6313" y="9820"/>
                </a:cubicBezTo>
                <a:cubicBezTo>
                  <a:pt x="6751" y="10083"/>
                  <a:pt x="7190" y="10434"/>
                  <a:pt x="7628" y="10610"/>
                </a:cubicBezTo>
                <a:cubicBezTo>
                  <a:pt x="8067" y="10873"/>
                  <a:pt x="8330" y="10960"/>
                  <a:pt x="8768" y="11136"/>
                </a:cubicBezTo>
                <a:cubicBezTo>
                  <a:pt x="9207" y="11399"/>
                  <a:pt x="9557" y="11574"/>
                  <a:pt x="9996" y="11837"/>
                </a:cubicBezTo>
                <a:lnTo>
                  <a:pt x="11311" y="12451"/>
                </a:lnTo>
                <a:cubicBezTo>
                  <a:pt x="11223" y="12714"/>
                  <a:pt x="11223" y="12802"/>
                  <a:pt x="11136" y="13065"/>
                </a:cubicBezTo>
                <a:cubicBezTo>
                  <a:pt x="10872" y="13591"/>
                  <a:pt x="10785" y="14204"/>
                  <a:pt x="10522" y="14818"/>
                </a:cubicBezTo>
                <a:cubicBezTo>
                  <a:pt x="10346" y="15344"/>
                  <a:pt x="10346" y="15958"/>
                  <a:pt x="10259" y="16659"/>
                </a:cubicBezTo>
                <a:cubicBezTo>
                  <a:pt x="10083" y="17273"/>
                  <a:pt x="9996" y="18062"/>
                  <a:pt x="9996" y="18764"/>
                </a:cubicBezTo>
                <a:cubicBezTo>
                  <a:pt x="9996" y="19290"/>
                  <a:pt x="9908" y="19904"/>
                  <a:pt x="9996" y="20517"/>
                </a:cubicBezTo>
                <a:cubicBezTo>
                  <a:pt x="10083" y="21131"/>
                  <a:pt x="10259" y="21920"/>
                  <a:pt x="10434" y="22534"/>
                </a:cubicBezTo>
                <a:cubicBezTo>
                  <a:pt x="10697" y="23236"/>
                  <a:pt x="10960" y="23849"/>
                  <a:pt x="11311" y="24551"/>
                </a:cubicBezTo>
                <a:cubicBezTo>
                  <a:pt x="11399" y="24901"/>
                  <a:pt x="11749" y="25077"/>
                  <a:pt x="12012" y="25428"/>
                </a:cubicBezTo>
                <a:cubicBezTo>
                  <a:pt x="12275" y="25778"/>
                  <a:pt x="12626" y="25954"/>
                  <a:pt x="12977" y="26217"/>
                </a:cubicBezTo>
                <a:cubicBezTo>
                  <a:pt x="13488" y="26472"/>
                  <a:pt x="14058" y="26608"/>
                  <a:pt x="14653" y="26608"/>
                </a:cubicBezTo>
                <a:cubicBezTo>
                  <a:pt x="15080" y="26608"/>
                  <a:pt x="15519" y="26538"/>
                  <a:pt x="15958" y="26392"/>
                </a:cubicBezTo>
                <a:cubicBezTo>
                  <a:pt x="16572" y="26217"/>
                  <a:pt x="17273" y="25866"/>
                  <a:pt x="17799" y="25428"/>
                </a:cubicBezTo>
                <a:cubicBezTo>
                  <a:pt x="18150" y="25164"/>
                  <a:pt x="18413" y="24989"/>
                  <a:pt x="18676" y="24638"/>
                </a:cubicBezTo>
                <a:cubicBezTo>
                  <a:pt x="19027" y="24463"/>
                  <a:pt x="19114" y="24112"/>
                  <a:pt x="19290" y="23762"/>
                </a:cubicBezTo>
                <a:cubicBezTo>
                  <a:pt x="19465" y="23586"/>
                  <a:pt x="19465" y="23411"/>
                  <a:pt x="19553" y="23323"/>
                </a:cubicBezTo>
                <a:cubicBezTo>
                  <a:pt x="19553" y="23411"/>
                  <a:pt x="19640" y="23411"/>
                  <a:pt x="19640" y="23411"/>
                </a:cubicBezTo>
                <a:cubicBezTo>
                  <a:pt x="20167" y="23674"/>
                  <a:pt x="20780" y="23849"/>
                  <a:pt x="21306" y="24200"/>
                </a:cubicBezTo>
                <a:cubicBezTo>
                  <a:pt x="21657" y="24288"/>
                  <a:pt x="21833" y="24551"/>
                  <a:pt x="22183" y="24726"/>
                </a:cubicBezTo>
                <a:cubicBezTo>
                  <a:pt x="22534" y="24989"/>
                  <a:pt x="22797" y="25077"/>
                  <a:pt x="23148" y="25340"/>
                </a:cubicBezTo>
                <a:cubicBezTo>
                  <a:pt x="23498" y="25428"/>
                  <a:pt x="23674" y="25603"/>
                  <a:pt x="24025" y="25778"/>
                </a:cubicBezTo>
                <a:cubicBezTo>
                  <a:pt x="24288" y="25954"/>
                  <a:pt x="24551" y="26041"/>
                  <a:pt x="24901" y="26304"/>
                </a:cubicBezTo>
                <a:lnTo>
                  <a:pt x="26918" y="27269"/>
                </a:lnTo>
                <a:cubicBezTo>
                  <a:pt x="27181" y="27356"/>
                  <a:pt x="27532" y="27532"/>
                  <a:pt x="27882" y="27707"/>
                </a:cubicBezTo>
                <a:cubicBezTo>
                  <a:pt x="27795" y="27795"/>
                  <a:pt x="27795" y="27970"/>
                  <a:pt x="27795" y="28058"/>
                </a:cubicBezTo>
                <a:cubicBezTo>
                  <a:pt x="27532" y="28672"/>
                  <a:pt x="27532" y="29373"/>
                  <a:pt x="27532" y="29987"/>
                </a:cubicBezTo>
                <a:cubicBezTo>
                  <a:pt x="27532" y="30688"/>
                  <a:pt x="27619" y="31302"/>
                  <a:pt x="27882" y="31916"/>
                </a:cubicBezTo>
                <a:cubicBezTo>
                  <a:pt x="28058" y="32530"/>
                  <a:pt x="28496" y="33056"/>
                  <a:pt x="28935" y="33494"/>
                </a:cubicBezTo>
                <a:cubicBezTo>
                  <a:pt x="29198" y="33757"/>
                  <a:pt x="29548" y="33933"/>
                  <a:pt x="29724" y="34108"/>
                </a:cubicBezTo>
                <a:cubicBezTo>
                  <a:pt x="30074" y="34283"/>
                  <a:pt x="30250" y="34283"/>
                  <a:pt x="30601" y="34371"/>
                </a:cubicBezTo>
                <a:cubicBezTo>
                  <a:pt x="30688" y="34546"/>
                  <a:pt x="30951" y="34546"/>
                  <a:pt x="31127" y="34546"/>
                </a:cubicBezTo>
                <a:lnTo>
                  <a:pt x="32003" y="34546"/>
                </a:lnTo>
                <a:cubicBezTo>
                  <a:pt x="32404" y="34546"/>
                  <a:pt x="32748" y="34489"/>
                  <a:pt x="33067" y="34489"/>
                </a:cubicBezTo>
                <a:cubicBezTo>
                  <a:pt x="33306" y="34489"/>
                  <a:pt x="33532" y="34521"/>
                  <a:pt x="33757" y="34634"/>
                </a:cubicBezTo>
                <a:cubicBezTo>
                  <a:pt x="34108" y="34546"/>
                  <a:pt x="34458" y="34283"/>
                  <a:pt x="34809" y="34196"/>
                </a:cubicBezTo>
                <a:lnTo>
                  <a:pt x="35423" y="33845"/>
                </a:lnTo>
                <a:cubicBezTo>
                  <a:pt x="35949" y="33494"/>
                  <a:pt x="36563" y="33056"/>
                  <a:pt x="37001" y="32617"/>
                </a:cubicBezTo>
                <a:cubicBezTo>
                  <a:pt x="37264" y="32354"/>
                  <a:pt x="37615" y="31916"/>
                  <a:pt x="37966" y="31477"/>
                </a:cubicBezTo>
                <a:cubicBezTo>
                  <a:pt x="38316" y="31039"/>
                  <a:pt x="38755" y="30425"/>
                  <a:pt x="39018" y="29899"/>
                </a:cubicBezTo>
                <a:lnTo>
                  <a:pt x="40070" y="28233"/>
                </a:lnTo>
                <a:cubicBezTo>
                  <a:pt x="40070" y="28146"/>
                  <a:pt x="40158" y="28146"/>
                  <a:pt x="40158" y="28058"/>
                </a:cubicBezTo>
                <a:cubicBezTo>
                  <a:pt x="40508" y="27532"/>
                  <a:pt x="40684" y="27093"/>
                  <a:pt x="40947" y="26480"/>
                </a:cubicBezTo>
                <a:cubicBezTo>
                  <a:pt x="41473" y="25428"/>
                  <a:pt x="41999" y="24200"/>
                  <a:pt x="42437" y="22972"/>
                </a:cubicBezTo>
                <a:cubicBezTo>
                  <a:pt x="42788" y="22359"/>
                  <a:pt x="42963" y="21657"/>
                  <a:pt x="43226" y="21044"/>
                </a:cubicBezTo>
                <a:cubicBezTo>
                  <a:pt x="43402" y="20342"/>
                  <a:pt x="43577" y="19816"/>
                  <a:pt x="43665" y="19202"/>
                </a:cubicBezTo>
                <a:cubicBezTo>
                  <a:pt x="43753" y="18588"/>
                  <a:pt x="43840" y="18062"/>
                  <a:pt x="44016" y="17449"/>
                </a:cubicBezTo>
                <a:cubicBezTo>
                  <a:pt x="44016" y="16659"/>
                  <a:pt x="44103" y="15958"/>
                  <a:pt x="44103" y="15257"/>
                </a:cubicBezTo>
                <a:cubicBezTo>
                  <a:pt x="44103" y="14643"/>
                  <a:pt x="44103" y="14117"/>
                  <a:pt x="43840" y="13591"/>
                </a:cubicBezTo>
                <a:cubicBezTo>
                  <a:pt x="43753" y="13152"/>
                  <a:pt x="43577" y="12714"/>
                  <a:pt x="43314" y="12275"/>
                </a:cubicBezTo>
                <a:cubicBezTo>
                  <a:pt x="43226" y="11925"/>
                  <a:pt x="42963" y="11574"/>
                  <a:pt x="42788" y="11311"/>
                </a:cubicBezTo>
                <a:cubicBezTo>
                  <a:pt x="42350" y="10873"/>
                  <a:pt x="41999" y="10522"/>
                  <a:pt x="41473" y="10171"/>
                </a:cubicBezTo>
                <a:cubicBezTo>
                  <a:pt x="41071" y="9903"/>
                  <a:pt x="40567" y="9789"/>
                  <a:pt x="40077" y="9789"/>
                </a:cubicBezTo>
                <a:cubicBezTo>
                  <a:pt x="39926" y="9789"/>
                  <a:pt x="39776" y="9800"/>
                  <a:pt x="39632" y="9820"/>
                </a:cubicBezTo>
                <a:cubicBezTo>
                  <a:pt x="39281" y="9820"/>
                  <a:pt x="39018" y="9820"/>
                  <a:pt x="38842" y="9996"/>
                </a:cubicBezTo>
                <a:cubicBezTo>
                  <a:pt x="38579" y="10083"/>
                  <a:pt x="38316" y="10171"/>
                  <a:pt x="38053" y="10259"/>
                </a:cubicBezTo>
                <a:cubicBezTo>
                  <a:pt x="37966" y="10434"/>
                  <a:pt x="37703" y="10522"/>
                  <a:pt x="37615" y="10610"/>
                </a:cubicBezTo>
                <a:cubicBezTo>
                  <a:pt x="37177" y="10873"/>
                  <a:pt x="36826" y="11136"/>
                  <a:pt x="36563" y="11486"/>
                </a:cubicBezTo>
                <a:cubicBezTo>
                  <a:pt x="36212" y="11837"/>
                  <a:pt x="36124" y="12012"/>
                  <a:pt x="35861" y="12363"/>
                </a:cubicBezTo>
                <a:cubicBezTo>
                  <a:pt x="35774" y="12451"/>
                  <a:pt x="35686" y="12714"/>
                  <a:pt x="35511" y="12889"/>
                </a:cubicBezTo>
                <a:cubicBezTo>
                  <a:pt x="34809" y="12363"/>
                  <a:pt x="34020" y="11837"/>
                  <a:pt x="33231" y="11399"/>
                </a:cubicBezTo>
                <a:cubicBezTo>
                  <a:pt x="32880" y="11136"/>
                  <a:pt x="32617" y="11048"/>
                  <a:pt x="32266" y="10873"/>
                </a:cubicBezTo>
                <a:cubicBezTo>
                  <a:pt x="31828" y="10610"/>
                  <a:pt x="31477" y="10259"/>
                  <a:pt x="31039" y="10083"/>
                </a:cubicBezTo>
                <a:cubicBezTo>
                  <a:pt x="30162" y="9645"/>
                  <a:pt x="29373" y="9119"/>
                  <a:pt x="28496" y="8505"/>
                </a:cubicBezTo>
                <a:cubicBezTo>
                  <a:pt x="28321" y="8418"/>
                  <a:pt x="28058" y="8242"/>
                  <a:pt x="27882" y="8067"/>
                </a:cubicBezTo>
                <a:cubicBezTo>
                  <a:pt x="27970" y="7453"/>
                  <a:pt x="27970" y="6752"/>
                  <a:pt x="28058" y="6050"/>
                </a:cubicBezTo>
                <a:cubicBezTo>
                  <a:pt x="28058" y="5349"/>
                  <a:pt x="27970" y="4735"/>
                  <a:pt x="27795" y="4121"/>
                </a:cubicBezTo>
                <a:cubicBezTo>
                  <a:pt x="27532" y="3858"/>
                  <a:pt x="27444" y="3420"/>
                  <a:pt x="27181" y="3069"/>
                </a:cubicBezTo>
                <a:lnTo>
                  <a:pt x="26567" y="2105"/>
                </a:lnTo>
                <a:cubicBezTo>
                  <a:pt x="26129" y="1403"/>
                  <a:pt x="25427" y="877"/>
                  <a:pt x="24814" y="526"/>
                </a:cubicBezTo>
                <a:cubicBezTo>
                  <a:pt x="24112" y="176"/>
                  <a:pt x="23498" y="88"/>
                  <a:pt x="22709" y="0"/>
                </a:cubicBezTo>
                <a:close/>
              </a:path>
            </a:pathLst>
          </a:custGeom>
          <a:solidFill>
            <a:schemeClr val="accent1">
              <a:lumMod val="40000"/>
              <a:lumOff val="60000"/>
            </a:schemeClr>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7CF4CB-1905-4637-B82C-483562D8BF62}"/>
              </a:ext>
            </a:extLst>
          </p:cNvPr>
          <p:cNvSpPr>
            <a:spLocks noGrp="1"/>
          </p:cNvSpPr>
          <p:nvPr>
            <p:ph type="ctrTitle"/>
          </p:nvPr>
        </p:nvSpPr>
        <p:spPr>
          <a:xfrm>
            <a:off x="1814218" y="2571750"/>
            <a:ext cx="6748941" cy="1283498"/>
          </a:xfrm>
        </p:spPr>
        <p:txBody>
          <a:bodyPr>
            <a:normAutofit fontScale="90000"/>
          </a:bodyPr>
          <a:lstStyle/>
          <a:p>
            <a:pPr algn="ctr"/>
            <a:r>
              <a:rPr lang="es-MX" dirty="0"/>
              <a:t>EL ORIGEN DEL LENGUAJE: En un entorno idóneo </a:t>
            </a:r>
          </a:p>
        </p:txBody>
      </p:sp>
      <p:sp>
        <p:nvSpPr>
          <p:cNvPr id="6" name="Subtítulo 2">
            <a:extLst>
              <a:ext uri="{FF2B5EF4-FFF2-40B4-BE49-F238E27FC236}">
                <a16:creationId xmlns:a16="http://schemas.microsoft.com/office/drawing/2014/main" id="{07F64BEA-2DBC-4A29-A48E-273CAB0082FB}"/>
              </a:ext>
            </a:extLst>
          </p:cNvPr>
          <p:cNvSpPr>
            <a:spLocks noGrp="1"/>
          </p:cNvSpPr>
          <p:nvPr>
            <p:ph type="subTitle" idx="1"/>
          </p:nvPr>
        </p:nvSpPr>
        <p:spPr>
          <a:xfrm>
            <a:off x="2670014" y="4040372"/>
            <a:ext cx="3399052" cy="577800"/>
          </a:xfrm>
        </p:spPr>
        <p:txBody>
          <a:bodyPr>
            <a:normAutofit/>
          </a:bodyPr>
          <a:lstStyle/>
          <a:p>
            <a:pPr algn="ctr"/>
            <a:endParaRPr lang="es-MX" dirty="0"/>
          </a:p>
        </p:txBody>
      </p:sp>
      <p:pic>
        <p:nvPicPr>
          <p:cNvPr id="18434" name="Picture 2">
            <a:extLst>
              <a:ext uri="{FF2B5EF4-FFF2-40B4-BE49-F238E27FC236}">
                <a16:creationId xmlns:a16="http://schemas.microsoft.com/office/drawing/2014/main" id="{E4C02677-28DA-4914-806A-326F58A3EB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19" y="1967023"/>
            <a:ext cx="2194395" cy="3234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478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070D0-BBF3-4471-A0A3-F797F2656179}"/>
              </a:ext>
            </a:extLst>
          </p:cNvPr>
          <p:cNvSpPr>
            <a:spLocks noGrp="1"/>
          </p:cNvSpPr>
          <p:nvPr>
            <p:ph type="title"/>
          </p:nvPr>
        </p:nvSpPr>
        <p:spPr/>
        <p:txBody>
          <a:bodyPr>
            <a:normAutofit fontScale="90000"/>
          </a:bodyPr>
          <a:lstStyle/>
          <a:p>
            <a:r>
              <a:rPr lang="es-MX" dirty="0"/>
              <a:t>El niño ferino</a:t>
            </a:r>
          </a:p>
        </p:txBody>
      </p:sp>
      <p:sp>
        <p:nvSpPr>
          <p:cNvPr id="3" name="Marcador de texto 2">
            <a:extLst>
              <a:ext uri="{FF2B5EF4-FFF2-40B4-BE49-F238E27FC236}">
                <a16:creationId xmlns:a16="http://schemas.microsoft.com/office/drawing/2014/main" id="{B67C5AA0-62EB-40A3-BC7B-B9B8903B74B8}"/>
              </a:ext>
            </a:extLst>
          </p:cNvPr>
          <p:cNvSpPr>
            <a:spLocks noGrp="1"/>
          </p:cNvSpPr>
          <p:nvPr>
            <p:ph type="body" idx="1"/>
          </p:nvPr>
        </p:nvSpPr>
        <p:spPr>
          <a:xfrm>
            <a:off x="616500" y="1197300"/>
            <a:ext cx="5954421" cy="3416400"/>
          </a:xfrm>
        </p:spPr>
        <p:txBody>
          <a:bodyPr/>
          <a:lstStyle/>
          <a:p>
            <a:pPr marL="152400" indent="0" algn="just">
              <a:buNone/>
            </a:pPr>
            <a:r>
              <a:rPr lang="es-MX" sz="1800" dirty="0"/>
              <a:t>La existencia del lenguaje de los niños ferinos es un problema que no explican suficientemente ninguna de estas teorías. Son niños encontrados en lugares solitarios o en contacto con los animales salvajes. </a:t>
            </a:r>
          </a:p>
          <a:p>
            <a:pPr marL="152400" indent="0" algn="just">
              <a:buNone/>
            </a:pPr>
            <a:r>
              <a:rPr lang="es-MX" sz="1800" dirty="0"/>
              <a:t>Estos niños habían desarrollado su organismo con toda normalidad. Por tanto reunían los requisitos de la madurez necesaria para la posesión y utilización del lenguaje. Sin embargo, aunque fueron introducidos en el seno de la sociedad y educados esmeradamente, no aprendieron a hablar.</a:t>
            </a:r>
          </a:p>
          <a:p>
            <a:pPr marL="152400" indent="0">
              <a:buNone/>
            </a:pPr>
            <a:endParaRPr lang="es-MX" dirty="0"/>
          </a:p>
        </p:txBody>
      </p:sp>
      <p:sp>
        <p:nvSpPr>
          <p:cNvPr id="4" name="CuadroTexto 3">
            <a:extLst>
              <a:ext uri="{FF2B5EF4-FFF2-40B4-BE49-F238E27FC236}">
                <a16:creationId xmlns:a16="http://schemas.microsoft.com/office/drawing/2014/main" id="{4DAC117D-1536-4F24-B37F-C7099B5030F8}"/>
              </a:ext>
            </a:extLst>
          </p:cNvPr>
          <p:cNvSpPr txBox="1"/>
          <p:nvPr/>
        </p:nvSpPr>
        <p:spPr>
          <a:xfrm>
            <a:off x="139129" y="496360"/>
            <a:ext cx="633845" cy="523220"/>
          </a:xfrm>
          <a:prstGeom prst="rect">
            <a:avLst/>
          </a:prstGeom>
          <a:noFill/>
        </p:spPr>
        <p:txBody>
          <a:bodyPr wrap="square" rtlCol="0">
            <a:spAutoFit/>
          </a:bodyPr>
          <a:lstStyle/>
          <a:p>
            <a:r>
              <a:rPr lang="es-MX" sz="2800" dirty="0">
                <a:solidFill>
                  <a:schemeClr val="bg2"/>
                </a:solidFill>
              </a:rPr>
              <a:t>A)</a:t>
            </a:r>
          </a:p>
        </p:txBody>
      </p:sp>
      <p:pic>
        <p:nvPicPr>
          <p:cNvPr id="19458" name="Picture 2" descr="Víctor de Aveyron - Wikipedia, la enciclopedia libre">
            <a:extLst>
              <a:ext uri="{FF2B5EF4-FFF2-40B4-BE49-F238E27FC236}">
                <a16:creationId xmlns:a16="http://schemas.microsoft.com/office/drawing/2014/main" id="{9D91CB46-A339-4A78-86AD-4D7D275A3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347097" y="276447"/>
            <a:ext cx="1412317" cy="209699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Los niños salvajes, ¿bestias o humanos?">
            <a:extLst>
              <a:ext uri="{FF2B5EF4-FFF2-40B4-BE49-F238E27FC236}">
                <a16:creationId xmlns:a16="http://schemas.microsoft.com/office/drawing/2014/main" id="{8B1F669F-9C1D-496B-BA0F-8429A4EC69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097" y="2571750"/>
            <a:ext cx="1572187" cy="1445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650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grpSp>
        <p:nvGrpSpPr>
          <p:cNvPr id="704" name="Google Shape;704;p40"/>
          <p:cNvGrpSpPr/>
          <p:nvPr/>
        </p:nvGrpSpPr>
        <p:grpSpPr>
          <a:xfrm rot="4704341">
            <a:off x="-1229281" y="2517546"/>
            <a:ext cx="772322" cy="704930"/>
            <a:chOff x="5402829" y="3357294"/>
            <a:chExt cx="1437240" cy="1312018"/>
          </a:xfrm>
        </p:grpSpPr>
        <p:sp>
          <p:nvSpPr>
            <p:cNvPr id="705" name="Google Shape;705;p40"/>
            <p:cNvSpPr/>
            <p:nvPr/>
          </p:nvSpPr>
          <p:spPr>
            <a:xfrm rot="-767128">
              <a:off x="5505490" y="3480394"/>
              <a:ext cx="1231918" cy="1065819"/>
            </a:xfrm>
            <a:custGeom>
              <a:avLst/>
              <a:gdLst/>
              <a:ahLst/>
              <a:cxnLst/>
              <a:rect l="l" t="t" r="r" b="b"/>
              <a:pathLst>
                <a:path w="49277" h="42633" extrusionOk="0">
                  <a:moveTo>
                    <a:pt x="6401" y="8841"/>
                  </a:moveTo>
                  <a:lnTo>
                    <a:pt x="6401" y="8841"/>
                  </a:lnTo>
                  <a:cubicBezTo>
                    <a:pt x="6391" y="8879"/>
                    <a:pt x="6379" y="8916"/>
                    <a:pt x="6367" y="8954"/>
                  </a:cubicBezTo>
                  <a:lnTo>
                    <a:pt x="6367" y="8954"/>
                  </a:lnTo>
                  <a:cubicBezTo>
                    <a:pt x="6385" y="8916"/>
                    <a:pt x="6401" y="8879"/>
                    <a:pt x="6401" y="8841"/>
                  </a:cubicBezTo>
                  <a:close/>
                  <a:moveTo>
                    <a:pt x="6367" y="8954"/>
                  </a:moveTo>
                  <a:cubicBezTo>
                    <a:pt x="6343" y="9004"/>
                    <a:pt x="6314" y="9054"/>
                    <a:pt x="6314" y="9104"/>
                  </a:cubicBezTo>
                  <a:lnTo>
                    <a:pt x="6321" y="9086"/>
                  </a:lnTo>
                  <a:lnTo>
                    <a:pt x="6321" y="9086"/>
                  </a:lnTo>
                  <a:cubicBezTo>
                    <a:pt x="6337" y="9042"/>
                    <a:pt x="6353" y="8998"/>
                    <a:pt x="6367" y="8954"/>
                  </a:cubicBezTo>
                  <a:close/>
                  <a:moveTo>
                    <a:pt x="8418" y="9806"/>
                  </a:moveTo>
                  <a:cubicBezTo>
                    <a:pt x="8769" y="9894"/>
                    <a:pt x="9032" y="9981"/>
                    <a:pt x="9295" y="10157"/>
                  </a:cubicBezTo>
                  <a:lnTo>
                    <a:pt x="10961" y="10770"/>
                  </a:lnTo>
                  <a:cubicBezTo>
                    <a:pt x="12276" y="11296"/>
                    <a:pt x="13416" y="11735"/>
                    <a:pt x="14731" y="12349"/>
                  </a:cubicBezTo>
                  <a:lnTo>
                    <a:pt x="17098" y="13313"/>
                  </a:lnTo>
                  <a:cubicBezTo>
                    <a:pt x="17975" y="13664"/>
                    <a:pt x="18677" y="13927"/>
                    <a:pt x="19553" y="14278"/>
                  </a:cubicBezTo>
                  <a:cubicBezTo>
                    <a:pt x="19816" y="14278"/>
                    <a:pt x="19992" y="14365"/>
                    <a:pt x="20255" y="14541"/>
                  </a:cubicBezTo>
                  <a:cubicBezTo>
                    <a:pt x="21132" y="14804"/>
                    <a:pt x="21921" y="15242"/>
                    <a:pt x="22622" y="15593"/>
                  </a:cubicBezTo>
                  <a:cubicBezTo>
                    <a:pt x="23061" y="15856"/>
                    <a:pt x="23674" y="16031"/>
                    <a:pt x="24113" y="16119"/>
                  </a:cubicBezTo>
                  <a:lnTo>
                    <a:pt x="25077" y="16470"/>
                  </a:lnTo>
                  <a:cubicBezTo>
                    <a:pt x="25866" y="16820"/>
                    <a:pt x="26480" y="16996"/>
                    <a:pt x="27269" y="17346"/>
                  </a:cubicBezTo>
                  <a:cubicBezTo>
                    <a:pt x="27620" y="17434"/>
                    <a:pt x="27883" y="17609"/>
                    <a:pt x="28146" y="17697"/>
                  </a:cubicBezTo>
                  <a:cubicBezTo>
                    <a:pt x="28760" y="18048"/>
                    <a:pt x="29374" y="18223"/>
                    <a:pt x="29987" y="18486"/>
                  </a:cubicBezTo>
                  <a:cubicBezTo>
                    <a:pt x="30689" y="18662"/>
                    <a:pt x="31303" y="18925"/>
                    <a:pt x="31829" y="19100"/>
                  </a:cubicBezTo>
                  <a:cubicBezTo>
                    <a:pt x="32968" y="19626"/>
                    <a:pt x="33933" y="20240"/>
                    <a:pt x="34897" y="20854"/>
                  </a:cubicBezTo>
                  <a:cubicBezTo>
                    <a:pt x="35160" y="21117"/>
                    <a:pt x="35336" y="21204"/>
                    <a:pt x="35599" y="21380"/>
                  </a:cubicBezTo>
                  <a:cubicBezTo>
                    <a:pt x="35774" y="21555"/>
                    <a:pt x="36037" y="21643"/>
                    <a:pt x="36125" y="21818"/>
                  </a:cubicBezTo>
                  <a:cubicBezTo>
                    <a:pt x="36213" y="22081"/>
                    <a:pt x="36213" y="22169"/>
                    <a:pt x="36388" y="22256"/>
                  </a:cubicBezTo>
                  <a:cubicBezTo>
                    <a:pt x="36388" y="22432"/>
                    <a:pt x="36476" y="22607"/>
                    <a:pt x="36476" y="22695"/>
                  </a:cubicBezTo>
                  <a:lnTo>
                    <a:pt x="36476" y="23046"/>
                  </a:lnTo>
                  <a:cubicBezTo>
                    <a:pt x="36388" y="23133"/>
                    <a:pt x="36388" y="23309"/>
                    <a:pt x="35950" y="23396"/>
                  </a:cubicBezTo>
                  <a:cubicBezTo>
                    <a:pt x="35950" y="23396"/>
                    <a:pt x="35950" y="23484"/>
                    <a:pt x="35774" y="23484"/>
                  </a:cubicBezTo>
                  <a:cubicBezTo>
                    <a:pt x="35511" y="23659"/>
                    <a:pt x="35073" y="23922"/>
                    <a:pt x="34722" y="24010"/>
                  </a:cubicBezTo>
                  <a:cubicBezTo>
                    <a:pt x="34021" y="24273"/>
                    <a:pt x="33495" y="24361"/>
                    <a:pt x="32881" y="24448"/>
                  </a:cubicBezTo>
                  <a:cubicBezTo>
                    <a:pt x="32267" y="24448"/>
                    <a:pt x="31829" y="24361"/>
                    <a:pt x="31303" y="24361"/>
                  </a:cubicBezTo>
                  <a:lnTo>
                    <a:pt x="29987" y="24010"/>
                  </a:lnTo>
                  <a:cubicBezTo>
                    <a:pt x="29549" y="23922"/>
                    <a:pt x="29023" y="23659"/>
                    <a:pt x="28584" y="23572"/>
                  </a:cubicBezTo>
                  <a:cubicBezTo>
                    <a:pt x="27708" y="23221"/>
                    <a:pt x="26743" y="22958"/>
                    <a:pt x="25866" y="22607"/>
                  </a:cubicBezTo>
                  <a:cubicBezTo>
                    <a:pt x="24113" y="21906"/>
                    <a:pt x="22359" y="21380"/>
                    <a:pt x="20606" y="20591"/>
                  </a:cubicBezTo>
                  <a:cubicBezTo>
                    <a:pt x="20606" y="20591"/>
                    <a:pt x="20430" y="20503"/>
                    <a:pt x="20343" y="20503"/>
                  </a:cubicBezTo>
                  <a:cubicBezTo>
                    <a:pt x="19290" y="20064"/>
                    <a:pt x="18151" y="19538"/>
                    <a:pt x="17098" y="19188"/>
                  </a:cubicBezTo>
                  <a:cubicBezTo>
                    <a:pt x="16485" y="19012"/>
                    <a:pt x="15871" y="18749"/>
                    <a:pt x="15345" y="18574"/>
                  </a:cubicBezTo>
                  <a:lnTo>
                    <a:pt x="13679" y="17872"/>
                  </a:lnTo>
                  <a:lnTo>
                    <a:pt x="12364" y="17259"/>
                  </a:lnTo>
                  <a:cubicBezTo>
                    <a:pt x="12013" y="17171"/>
                    <a:pt x="11662" y="16908"/>
                    <a:pt x="11399" y="16820"/>
                  </a:cubicBezTo>
                  <a:cubicBezTo>
                    <a:pt x="11136" y="16820"/>
                    <a:pt x="10785" y="16733"/>
                    <a:pt x="10610" y="16557"/>
                  </a:cubicBezTo>
                  <a:cubicBezTo>
                    <a:pt x="9646" y="16294"/>
                    <a:pt x="8506" y="15856"/>
                    <a:pt x="7541" y="15417"/>
                  </a:cubicBezTo>
                  <a:cubicBezTo>
                    <a:pt x="7103" y="15154"/>
                    <a:pt x="6752" y="15067"/>
                    <a:pt x="6314" y="14804"/>
                  </a:cubicBezTo>
                  <a:cubicBezTo>
                    <a:pt x="6401" y="14716"/>
                    <a:pt x="6401" y="14541"/>
                    <a:pt x="6577" y="14365"/>
                  </a:cubicBezTo>
                  <a:cubicBezTo>
                    <a:pt x="6840" y="13401"/>
                    <a:pt x="7190" y="12436"/>
                    <a:pt x="7629" y="11472"/>
                  </a:cubicBezTo>
                  <a:cubicBezTo>
                    <a:pt x="7980" y="10858"/>
                    <a:pt x="8155" y="10332"/>
                    <a:pt x="8418" y="9806"/>
                  </a:cubicBezTo>
                  <a:close/>
                  <a:moveTo>
                    <a:pt x="12364" y="2967"/>
                  </a:moveTo>
                  <a:cubicBezTo>
                    <a:pt x="12802" y="3142"/>
                    <a:pt x="13153" y="3142"/>
                    <a:pt x="13591" y="3230"/>
                  </a:cubicBezTo>
                  <a:cubicBezTo>
                    <a:pt x="13679" y="3318"/>
                    <a:pt x="13854" y="3318"/>
                    <a:pt x="14117" y="3405"/>
                  </a:cubicBezTo>
                  <a:cubicBezTo>
                    <a:pt x="14556" y="3668"/>
                    <a:pt x="14994" y="4019"/>
                    <a:pt x="15432" y="4194"/>
                  </a:cubicBezTo>
                  <a:cubicBezTo>
                    <a:pt x="15959" y="4545"/>
                    <a:pt x="16485" y="4720"/>
                    <a:pt x="17098" y="4983"/>
                  </a:cubicBezTo>
                  <a:cubicBezTo>
                    <a:pt x="17361" y="5159"/>
                    <a:pt x="17712" y="5334"/>
                    <a:pt x="18063" y="5510"/>
                  </a:cubicBezTo>
                  <a:cubicBezTo>
                    <a:pt x="18501" y="5860"/>
                    <a:pt x="19027" y="6036"/>
                    <a:pt x="19553" y="6211"/>
                  </a:cubicBezTo>
                  <a:cubicBezTo>
                    <a:pt x="19992" y="6299"/>
                    <a:pt x="20343" y="6386"/>
                    <a:pt x="20693" y="6474"/>
                  </a:cubicBezTo>
                  <a:cubicBezTo>
                    <a:pt x="21044" y="6649"/>
                    <a:pt x="21482" y="6825"/>
                    <a:pt x="21745" y="6912"/>
                  </a:cubicBezTo>
                  <a:cubicBezTo>
                    <a:pt x="22008" y="7088"/>
                    <a:pt x="22096" y="7088"/>
                    <a:pt x="22359" y="7175"/>
                  </a:cubicBezTo>
                  <a:lnTo>
                    <a:pt x="22447" y="7175"/>
                  </a:lnTo>
                  <a:lnTo>
                    <a:pt x="22447" y="7351"/>
                  </a:lnTo>
                  <a:cubicBezTo>
                    <a:pt x="22535" y="7702"/>
                    <a:pt x="22535" y="7965"/>
                    <a:pt x="22622" y="8228"/>
                  </a:cubicBezTo>
                  <a:cubicBezTo>
                    <a:pt x="22798" y="8929"/>
                    <a:pt x="23061" y="9543"/>
                    <a:pt x="23324" y="10244"/>
                  </a:cubicBezTo>
                  <a:cubicBezTo>
                    <a:pt x="23499" y="10770"/>
                    <a:pt x="23850" y="11296"/>
                    <a:pt x="24200" y="11735"/>
                  </a:cubicBezTo>
                  <a:cubicBezTo>
                    <a:pt x="24376" y="12086"/>
                    <a:pt x="24639" y="12349"/>
                    <a:pt x="24814" y="12612"/>
                  </a:cubicBezTo>
                  <a:cubicBezTo>
                    <a:pt x="25165" y="12962"/>
                    <a:pt x="25516" y="13313"/>
                    <a:pt x="25954" y="13488"/>
                  </a:cubicBezTo>
                  <a:cubicBezTo>
                    <a:pt x="26392" y="13752"/>
                    <a:pt x="26919" y="13927"/>
                    <a:pt x="27357" y="14190"/>
                  </a:cubicBezTo>
                  <a:cubicBezTo>
                    <a:pt x="27445" y="14190"/>
                    <a:pt x="27708" y="14278"/>
                    <a:pt x="27795" y="14278"/>
                  </a:cubicBezTo>
                  <a:cubicBezTo>
                    <a:pt x="28321" y="14541"/>
                    <a:pt x="28935" y="14628"/>
                    <a:pt x="29461" y="14716"/>
                  </a:cubicBezTo>
                  <a:cubicBezTo>
                    <a:pt x="29853" y="14814"/>
                    <a:pt x="30258" y="14857"/>
                    <a:pt x="30668" y="14857"/>
                  </a:cubicBezTo>
                  <a:cubicBezTo>
                    <a:pt x="31725" y="14857"/>
                    <a:pt x="32810" y="14569"/>
                    <a:pt x="33758" y="14190"/>
                  </a:cubicBezTo>
                  <a:cubicBezTo>
                    <a:pt x="34021" y="13927"/>
                    <a:pt x="34459" y="13839"/>
                    <a:pt x="34810" y="13664"/>
                  </a:cubicBezTo>
                  <a:cubicBezTo>
                    <a:pt x="35336" y="13313"/>
                    <a:pt x="35774" y="12962"/>
                    <a:pt x="36213" y="12612"/>
                  </a:cubicBezTo>
                  <a:cubicBezTo>
                    <a:pt x="36826" y="12349"/>
                    <a:pt x="37089" y="11735"/>
                    <a:pt x="37528" y="11296"/>
                  </a:cubicBezTo>
                  <a:cubicBezTo>
                    <a:pt x="37703" y="11296"/>
                    <a:pt x="37703" y="11472"/>
                    <a:pt x="37791" y="11472"/>
                  </a:cubicBezTo>
                  <a:cubicBezTo>
                    <a:pt x="37966" y="11559"/>
                    <a:pt x="38317" y="11647"/>
                    <a:pt x="38580" y="11735"/>
                  </a:cubicBezTo>
                  <a:cubicBezTo>
                    <a:pt x="38755" y="11910"/>
                    <a:pt x="39018" y="12086"/>
                    <a:pt x="39194" y="12173"/>
                  </a:cubicBezTo>
                  <a:cubicBezTo>
                    <a:pt x="39457" y="12349"/>
                    <a:pt x="39720" y="12436"/>
                    <a:pt x="39983" y="12612"/>
                  </a:cubicBezTo>
                  <a:cubicBezTo>
                    <a:pt x="40334" y="12787"/>
                    <a:pt x="40509" y="12962"/>
                    <a:pt x="40860" y="13225"/>
                  </a:cubicBezTo>
                  <a:lnTo>
                    <a:pt x="41824" y="13839"/>
                  </a:lnTo>
                  <a:cubicBezTo>
                    <a:pt x="42350" y="14102"/>
                    <a:pt x="42789" y="14541"/>
                    <a:pt x="43227" y="14804"/>
                  </a:cubicBezTo>
                  <a:cubicBezTo>
                    <a:pt x="43665" y="15154"/>
                    <a:pt x="44104" y="15593"/>
                    <a:pt x="44542" y="16031"/>
                  </a:cubicBezTo>
                  <a:cubicBezTo>
                    <a:pt x="44981" y="16382"/>
                    <a:pt x="45594" y="16820"/>
                    <a:pt x="46033" y="17171"/>
                  </a:cubicBezTo>
                  <a:cubicBezTo>
                    <a:pt x="46208" y="17259"/>
                    <a:pt x="46296" y="17346"/>
                    <a:pt x="46471" y="17434"/>
                  </a:cubicBezTo>
                  <a:cubicBezTo>
                    <a:pt x="46559" y="17434"/>
                    <a:pt x="46559" y="17609"/>
                    <a:pt x="46647" y="17609"/>
                  </a:cubicBezTo>
                  <a:cubicBezTo>
                    <a:pt x="46559" y="17872"/>
                    <a:pt x="46471" y="18136"/>
                    <a:pt x="46296" y="18486"/>
                  </a:cubicBezTo>
                  <a:cubicBezTo>
                    <a:pt x="46121" y="19012"/>
                    <a:pt x="46033" y="19451"/>
                    <a:pt x="45770" y="19889"/>
                  </a:cubicBezTo>
                  <a:lnTo>
                    <a:pt x="44805" y="22520"/>
                  </a:lnTo>
                  <a:cubicBezTo>
                    <a:pt x="44455" y="23309"/>
                    <a:pt x="44104" y="24185"/>
                    <a:pt x="43841" y="24887"/>
                  </a:cubicBezTo>
                  <a:cubicBezTo>
                    <a:pt x="43490" y="25676"/>
                    <a:pt x="43227" y="26377"/>
                    <a:pt x="42964" y="27079"/>
                  </a:cubicBezTo>
                  <a:cubicBezTo>
                    <a:pt x="42263" y="28569"/>
                    <a:pt x="41737" y="29972"/>
                    <a:pt x="41210" y="31375"/>
                  </a:cubicBezTo>
                  <a:cubicBezTo>
                    <a:pt x="41210" y="31288"/>
                    <a:pt x="41298" y="31200"/>
                    <a:pt x="41298" y="31025"/>
                  </a:cubicBezTo>
                  <a:lnTo>
                    <a:pt x="41298" y="31025"/>
                  </a:lnTo>
                  <a:cubicBezTo>
                    <a:pt x="40772" y="32252"/>
                    <a:pt x="40334" y="33567"/>
                    <a:pt x="39720" y="34882"/>
                  </a:cubicBezTo>
                  <a:cubicBezTo>
                    <a:pt x="39632" y="34970"/>
                    <a:pt x="39632" y="35233"/>
                    <a:pt x="39544" y="35409"/>
                  </a:cubicBezTo>
                  <a:cubicBezTo>
                    <a:pt x="39194" y="36198"/>
                    <a:pt x="39018" y="36899"/>
                    <a:pt x="38668" y="37601"/>
                  </a:cubicBezTo>
                  <a:lnTo>
                    <a:pt x="38317" y="38653"/>
                  </a:lnTo>
                  <a:cubicBezTo>
                    <a:pt x="38229" y="38828"/>
                    <a:pt x="38229" y="39091"/>
                    <a:pt x="38142" y="39266"/>
                  </a:cubicBezTo>
                  <a:cubicBezTo>
                    <a:pt x="37966" y="39354"/>
                    <a:pt x="37966" y="39617"/>
                    <a:pt x="37879" y="39705"/>
                  </a:cubicBezTo>
                  <a:cubicBezTo>
                    <a:pt x="37879" y="39705"/>
                    <a:pt x="37791" y="39793"/>
                    <a:pt x="37791" y="39968"/>
                  </a:cubicBezTo>
                  <a:cubicBezTo>
                    <a:pt x="37528" y="39793"/>
                    <a:pt x="37265" y="39705"/>
                    <a:pt x="37002" y="39617"/>
                  </a:cubicBezTo>
                  <a:cubicBezTo>
                    <a:pt x="36563" y="39354"/>
                    <a:pt x="36037" y="39179"/>
                    <a:pt x="35599" y="38916"/>
                  </a:cubicBezTo>
                  <a:cubicBezTo>
                    <a:pt x="35073" y="38653"/>
                    <a:pt x="34459" y="38390"/>
                    <a:pt x="33933" y="38214"/>
                  </a:cubicBezTo>
                  <a:cubicBezTo>
                    <a:pt x="33407" y="37951"/>
                    <a:pt x="32968" y="37776"/>
                    <a:pt x="32442" y="37513"/>
                  </a:cubicBezTo>
                  <a:lnTo>
                    <a:pt x="30426" y="36548"/>
                  </a:lnTo>
                  <a:cubicBezTo>
                    <a:pt x="30075" y="36285"/>
                    <a:pt x="29812" y="36198"/>
                    <a:pt x="29461" y="36022"/>
                  </a:cubicBezTo>
                  <a:cubicBezTo>
                    <a:pt x="29111" y="35847"/>
                    <a:pt x="28760" y="35672"/>
                    <a:pt x="28497" y="35584"/>
                  </a:cubicBezTo>
                  <a:cubicBezTo>
                    <a:pt x="28058" y="35321"/>
                    <a:pt x="27708" y="35145"/>
                    <a:pt x="27269" y="34970"/>
                  </a:cubicBezTo>
                  <a:cubicBezTo>
                    <a:pt x="27182" y="34970"/>
                    <a:pt x="27182" y="34882"/>
                    <a:pt x="27006" y="34882"/>
                  </a:cubicBezTo>
                  <a:cubicBezTo>
                    <a:pt x="27006" y="34707"/>
                    <a:pt x="27182" y="34356"/>
                    <a:pt x="27182" y="34093"/>
                  </a:cubicBezTo>
                  <a:cubicBezTo>
                    <a:pt x="27182" y="33567"/>
                    <a:pt x="27269" y="33129"/>
                    <a:pt x="27269" y="32603"/>
                  </a:cubicBezTo>
                  <a:cubicBezTo>
                    <a:pt x="27269" y="31375"/>
                    <a:pt x="26919" y="30060"/>
                    <a:pt x="26305" y="29008"/>
                  </a:cubicBezTo>
                  <a:cubicBezTo>
                    <a:pt x="25954" y="28569"/>
                    <a:pt x="25603" y="27956"/>
                    <a:pt x="25253" y="27517"/>
                  </a:cubicBezTo>
                  <a:cubicBezTo>
                    <a:pt x="25077" y="27254"/>
                    <a:pt x="24814" y="26904"/>
                    <a:pt x="24551" y="26553"/>
                  </a:cubicBezTo>
                  <a:cubicBezTo>
                    <a:pt x="24200" y="26202"/>
                    <a:pt x="23850" y="26027"/>
                    <a:pt x="23499" y="25764"/>
                  </a:cubicBezTo>
                  <a:cubicBezTo>
                    <a:pt x="22973" y="25325"/>
                    <a:pt x="22447" y="25062"/>
                    <a:pt x="21745" y="24799"/>
                  </a:cubicBezTo>
                  <a:cubicBezTo>
                    <a:pt x="21658" y="24712"/>
                    <a:pt x="21658" y="24712"/>
                    <a:pt x="21570" y="24712"/>
                  </a:cubicBezTo>
                  <a:cubicBezTo>
                    <a:pt x="21307" y="24712"/>
                    <a:pt x="21132" y="24624"/>
                    <a:pt x="20869" y="24624"/>
                  </a:cubicBezTo>
                  <a:cubicBezTo>
                    <a:pt x="20606" y="24448"/>
                    <a:pt x="20167" y="24361"/>
                    <a:pt x="19729" y="24361"/>
                  </a:cubicBezTo>
                  <a:cubicBezTo>
                    <a:pt x="19641" y="24332"/>
                    <a:pt x="19544" y="24322"/>
                    <a:pt x="19443" y="24322"/>
                  </a:cubicBezTo>
                  <a:cubicBezTo>
                    <a:pt x="19242" y="24322"/>
                    <a:pt x="19027" y="24361"/>
                    <a:pt x="18852" y="24361"/>
                  </a:cubicBezTo>
                  <a:cubicBezTo>
                    <a:pt x="18238" y="24361"/>
                    <a:pt x="17800" y="24448"/>
                    <a:pt x="17361" y="24624"/>
                  </a:cubicBezTo>
                  <a:cubicBezTo>
                    <a:pt x="16923" y="24712"/>
                    <a:pt x="16660" y="24799"/>
                    <a:pt x="16222" y="25062"/>
                  </a:cubicBezTo>
                  <a:lnTo>
                    <a:pt x="15169" y="25676"/>
                  </a:lnTo>
                  <a:cubicBezTo>
                    <a:pt x="14643" y="26114"/>
                    <a:pt x="14117" y="26553"/>
                    <a:pt x="13679" y="26991"/>
                  </a:cubicBezTo>
                  <a:lnTo>
                    <a:pt x="13153" y="27517"/>
                  </a:lnTo>
                  <a:cubicBezTo>
                    <a:pt x="12890" y="27780"/>
                    <a:pt x="12802" y="27956"/>
                    <a:pt x="12539" y="28219"/>
                  </a:cubicBezTo>
                  <a:cubicBezTo>
                    <a:pt x="12364" y="28569"/>
                    <a:pt x="12101" y="28745"/>
                    <a:pt x="11925" y="29008"/>
                  </a:cubicBezTo>
                  <a:cubicBezTo>
                    <a:pt x="11399" y="28657"/>
                    <a:pt x="10785" y="28394"/>
                    <a:pt x="10259" y="28131"/>
                  </a:cubicBezTo>
                  <a:cubicBezTo>
                    <a:pt x="9470" y="27780"/>
                    <a:pt x="8769" y="27342"/>
                    <a:pt x="7980" y="26904"/>
                  </a:cubicBezTo>
                  <a:cubicBezTo>
                    <a:pt x="7103" y="26377"/>
                    <a:pt x="6226" y="25764"/>
                    <a:pt x="5262" y="25325"/>
                  </a:cubicBezTo>
                  <a:cubicBezTo>
                    <a:pt x="4823" y="25062"/>
                    <a:pt x="4209" y="24799"/>
                    <a:pt x="3771" y="24624"/>
                  </a:cubicBezTo>
                  <a:cubicBezTo>
                    <a:pt x="3420" y="24448"/>
                    <a:pt x="3245" y="24273"/>
                    <a:pt x="2894" y="24185"/>
                  </a:cubicBezTo>
                  <a:cubicBezTo>
                    <a:pt x="3245" y="23396"/>
                    <a:pt x="3596" y="22520"/>
                    <a:pt x="3946" y="21643"/>
                  </a:cubicBezTo>
                  <a:cubicBezTo>
                    <a:pt x="4209" y="20678"/>
                    <a:pt x="4648" y="19626"/>
                    <a:pt x="4998" y="18662"/>
                  </a:cubicBezTo>
                  <a:cubicBezTo>
                    <a:pt x="5174" y="18311"/>
                    <a:pt x="5437" y="18048"/>
                    <a:pt x="5525" y="17609"/>
                  </a:cubicBezTo>
                  <a:cubicBezTo>
                    <a:pt x="5525" y="17434"/>
                    <a:pt x="5612" y="17346"/>
                    <a:pt x="5612" y="17259"/>
                  </a:cubicBezTo>
                  <a:cubicBezTo>
                    <a:pt x="6752" y="17697"/>
                    <a:pt x="7717" y="18136"/>
                    <a:pt x="8769" y="18574"/>
                  </a:cubicBezTo>
                  <a:cubicBezTo>
                    <a:pt x="9207" y="18749"/>
                    <a:pt x="9733" y="18925"/>
                    <a:pt x="10172" y="19100"/>
                  </a:cubicBezTo>
                  <a:cubicBezTo>
                    <a:pt x="10610" y="19188"/>
                    <a:pt x="11048" y="19363"/>
                    <a:pt x="11487" y="19538"/>
                  </a:cubicBezTo>
                  <a:cubicBezTo>
                    <a:pt x="11662" y="19626"/>
                    <a:pt x="12013" y="19889"/>
                    <a:pt x="12364" y="19977"/>
                  </a:cubicBezTo>
                  <a:cubicBezTo>
                    <a:pt x="12802" y="20240"/>
                    <a:pt x="13240" y="20328"/>
                    <a:pt x="13679" y="20503"/>
                  </a:cubicBezTo>
                  <a:cubicBezTo>
                    <a:pt x="14380" y="20766"/>
                    <a:pt x="15169" y="20941"/>
                    <a:pt x="15959" y="21292"/>
                  </a:cubicBezTo>
                  <a:lnTo>
                    <a:pt x="17975" y="21993"/>
                  </a:lnTo>
                  <a:cubicBezTo>
                    <a:pt x="18589" y="22256"/>
                    <a:pt x="19290" y="22520"/>
                    <a:pt x="19904" y="22870"/>
                  </a:cubicBezTo>
                  <a:lnTo>
                    <a:pt x="20167" y="22870"/>
                  </a:lnTo>
                  <a:cubicBezTo>
                    <a:pt x="20518" y="23046"/>
                    <a:pt x="20956" y="23133"/>
                    <a:pt x="21482" y="23396"/>
                  </a:cubicBezTo>
                  <a:cubicBezTo>
                    <a:pt x="21658" y="23484"/>
                    <a:pt x="22008" y="23572"/>
                    <a:pt x="22184" y="23747"/>
                  </a:cubicBezTo>
                  <a:cubicBezTo>
                    <a:pt x="22535" y="23835"/>
                    <a:pt x="22710" y="23922"/>
                    <a:pt x="23061" y="24010"/>
                  </a:cubicBezTo>
                  <a:cubicBezTo>
                    <a:pt x="24200" y="24448"/>
                    <a:pt x="25253" y="24799"/>
                    <a:pt x="26392" y="25238"/>
                  </a:cubicBezTo>
                  <a:cubicBezTo>
                    <a:pt x="27357" y="25676"/>
                    <a:pt x="28497" y="26114"/>
                    <a:pt x="29549" y="26465"/>
                  </a:cubicBezTo>
                  <a:cubicBezTo>
                    <a:pt x="30250" y="26641"/>
                    <a:pt x="30776" y="26816"/>
                    <a:pt x="31390" y="26904"/>
                  </a:cubicBezTo>
                  <a:cubicBezTo>
                    <a:pt x="31886" y="26966"/>
                    <a:pt x="32426" y="27028"/>
                    <a:pt x="32917" y="27028"/>
                  </a:cubicBezTo>
                  <a:cubicBezTo>
                    <a:pt x="33120" y="27028"/>
                    <a:pt x="33315" y="27017"/>
                    <a:pt x="33495" y="26991"/>
                  </a:cubicBezTo>
                  <a:cubicBezTo>
                    <a:pt x="34196" y="26904"/>
                    <a:pt x="34810" y="26816"/>
                    <a:pt x="35511" y="26553"/>
                  </a:cubicBezTo>
                  <a:cubicBezTo>
                    <a:pt x="35950" y="26465"/>
                    <a:pt x="36213" y="26202"/>
                    <a:pt x="36563" y="26114"/>
                  </a:cubicBezTo>
                  <a:cubicBezTo>
                    <a:pt x="36914" y="26027"/>
                    <a:pt x="37089" y="25939"/>
                    <a:pt x="37440" y="25676"/>
                  </a:cubicBezTo>
                  <a:cubicBezTo>
                    <a:pt x="38142" y="25325"/>
                    <a:pt x="38580" y="24887"/>
                    <a:pt x="38843" y="24273"/>
                  </a:cubicBezTo>
                  <a:cubicBezTo>
                    <a:pt x="39018" y="24010"/>
                    <a:pt x="39018" y="23922"/>
                    <a:pt x="39106" y="23747"/>
                  </a:cubicBezTo>
                  <a:cubicBezTo>
                    <a:pt x="39194" y="23484"/>
                    <a:pt x="39194" y="23309"/>
                    <a:pt x="39194" y="23046"/>
                  </a:cubicBezTo>
                  <a:cubicBezTo>
                    <a:pt x="39281" y="22870"/>
                    <a:pt x="39194" y="22432"/>
                    <a:pt x="39194" y="22081"/>
                  </a:cubicBezTo>
                  <a:cubicBezTo>
                    <a:pt x="39106" y="21204"/>
                    <a:pt x="38668" y="20415"/>
                    <a:pt x="38142" y="19801"/>
                  </a:cubicBezTo>
                  <a:cubicBezTo>
                    <a:pt x="37879" y="19538"/>
                    <a:pt x="37703" y="19451"/>
                    <a:pt x="37440" y="19188"/>
                  </a:cubicBezTo>
                  <a:cubicBezTo>
                    <a:pt x="37089" y="19012"/>
                    <a:pt x="36826" y="18662"/>
                    <a:pt x="36476" y="18486"/>
                  </a:cubicBezTo>
                  <a:cubicBezTo>
                    <a:pt x="36037" y="18048"/>
                    <a:pt x="35511" y="17785"/>
                    <a:pt x="34897" y="17434"/>
                  </a:cubicBezTo>
                  <a:cubicBezTo>
                    <a:pt x="34371" y="17259"/>
                    <a:pt x="33845" y="16908"/>
                    <a:pt x="33319" y="16733"/>
                  </a:cubicBezTo>
                  <a:cubicBezTo>
                    <a:pt x="32968" y="16557"/>
                    <a:pt x="32530" y="16382"/>
                    <a:pt x="32179" y="16207"/>
                  </a:cubicBezTo>
                  <a:cubicBezTo>
                    <a:pt x="31741" y="16119"/>
                    <a:pt x="31390" y="16031"/>
                    <a:pt x="31127" y="15944"/>
                  </a:cubicBezTo>
                  <a:cubicBezTo>
                    <a:pt x="30426" y="15680"/>
                    <a:pt x="29812" y="15505"/>
                    <a:pt x="29198" y="15242"/>
                  </a:cubicBezTo>
                  <a:cubicBezTo>
                    <a:pt x="29143" y="15214"/>
                    <a:pt x="29079" y="15187"/>
                    <a:pt x="29011" y="15187"/>
                  </a:cubicBezTo>
                  <a:cubicBezTo>
                    <a:pt x="28865" y="15187"/>
                    <a:pt x="28704" y="15316"/>
                    <a:pt x="28584" y="15856"/>
                  </a:cubicBezTo>
                  <a:cubicBezTo>
                    <a:pt x="28146" y="15593"/>
                    <a:pt x="27620" y="15505"/>
                    <a:pt x="27182" y="15242"/>
                  </a:cubicBezTo>
                  <a:cubicBezTo>
                    <a:pt x="26831" y="15154"/>
                    <a:pt x="26568" y="15067"/>
                    <a:pt x="26392" y="14979"/>
                  </a:cubicBezTo>
                  <a:cubicBezTo>
                    <a:pt x="25691" y="14628"/>
                    <a:pt x="24990" y="14541"/>
                    <a:pt x="24288" y="14190"/>
                  </a:cubicBezTo>
                  <a:cubicBezTo>
                    <a:pt x="24200" y="14190"/>
                    <a:pt x="24200" y="14102"/>
                    <a:pt x="24113" y="14102"/>
                  </a:cubicBezTo>
                  <a:cubicBezTo>
                    <a:pt x="23762" y="13839"/>
                    <a:pt x="23324" y="13664"/>
                    <a:pt x="22885" y="13401"/>
                  </a:cubicBezTo>
                  <a:cubicBezTo>
                    <a:pt x="22359" y="13050"/>
                    <a:pt x="21658" y="12787"/>
                    <a:pt x="21044" y="12524"/>
                  </a:cubicBezTo>
                  <a:cubicBezTo>
                    <a:pt x="20693" y="12349"/>
                    <a:pt x="20255" y="12086"/>
                    <a:pt x="19816" y="11998"/>
                  </a:cubicBezTo>
                  <a:cubicBezTo>
                    <a:pt x="19378" y="11910"/>
                    <a:pt x="19027" y="11647"/>
                    <a:pt x="18589" y="11559"/>
                  </a:cubicBezTo>
                  <a:cubicBezTo>
                    <a:pt x="17712" y="11209"/>
                    <a:pt x="16923" y="10770"/>
                    <a:pt x="16046" y="10420"/>
                  </a:cubicBezTo>
                  <a:cubicBezTo>
                    <a:pt x="14731" y="9894"/>
                    <a:pt x="13328" y="9455"/>
                    <a:pt x="12013" y="8929"/>
                  </a:cubicBezTo>
                  <a:cubicBezTo>
                    <a:pt x="11487" y="8666"/>
                    <a:pt x="10785" y="8491"/>
                    <a:pt x="10259" y="8228"/>
                  </a:cubicBezTo>
                  <a:cubicBezTo>
                    <a:pt x="10172" y="8140"/>
                    <a:pt x="9909" y="8140"/>
                    <a:pt x="9821" y="8052"/>
                  </a:cubicBezTo>
                  <a:cubicBezTo>
                    <a:pt x="9909" y="7789"/>
                    <a:pt x="9909" y="7702"/>
                    <a:pt x="10084" y="7526"/>
                  </a:cubicBezTo>
                  <a:cubicBezTo>
                    <a:pt x="10610" y="6299"/>
                    <a:pt x="11136" y="5159"/>
                    <a:pt x="11574" y="4019"/>
                  </a:cubicBezTo>
                  <a:lnTo>
                    <a:pt x="11574" y="3844"/>
                  </a:lnTo>
                  <a:cubicBezTo>
                    <a:pt x="11838" y="3668"/>
                    <a:pt x="11925" y="3318"/>
                    <a:pt x="12013" y="3142"/>
                  </a:cubicBezTo>
                  <a:lnTo>
                    <a:pt x="12101" y="2967"/>
                  </a:lnTo>
                  <a:close/>
                  <a:moveTo>
                    <a:pt x="11315" y="1"/>
                  </a:moveTo>
                  <a:cubicBezTo>
                    <a:pt x="11062" y="1"/>
                    <a:pt x="10858" y="125"/>
                    <a:pt x="10610" y="249"/>
                  </a:cubicBezTo>
                  <a:cubicBezTo>
                    <a:pt x="10522" y="249"/>
                    <a:pt x="10347" y="336"/>
                    <a:pt x="10259" y="512"/>
                  </a:cubicBezTo>
                  <a:cubicBezTo>
                    <a:pt x="10084" y="775"/>
                    <a:pt x="9821" y="1213"/>
                    <a:pt x="9646" y="1564"/>
                  </a:cubicBezTo>
                  <a:cubicBezTo>
                    <a:pt x="9382" y="1915"/>
                    <a:pt x="9295" y="2353"/>
                    <a:pt x="9032" y="2791"/>
                  </a:cubicBezTo>
                  <a:cubicBezTo>
                    <a:pt x="8856" y="3230"/>
                    <a:pt x="8769" y="3668"/>
                    <a:pt x="8506" y="4107"/>
                  </a:cubicBezTo>
                  <a:cubicBezTo>
                    <a:pt x="8155" y="4983"/>
                    <a:pt x="7717" y="5860"/>
                    <a:pt x="7278" y="6825"/>
                  </a:cubicBezTo>
                  <a:lnTo>
                    <a:pt x="6321" y="9086"/>
                  </a:lnTo>
                  <a:lnTo>
                    <a:pt x="6321" y="9086"/>
                  </a:lnTo>
                  <a:cubicBezTo>
                    <a:pt x="6134" y="9599"/>
                    <a:pt x="5852" y="10064"/>
                    <a:pt x="5700" y="10595"/>
                  </a:cubicBezTo>
                  <a:cubicBezTo>
                    <a:pt x="5437" y="11209"/>
                    <a:pt x="5086" y="11910"/>
                    <a:pt x="4911" y="12524"/>
                  </a:cubicBezTo>
                  <a:cubicBezTo>
                    <a:pt x="4472" y="13752"/>
                    <a:pt x="4034" y="14979"/>
                    <a:pt x="3508" y="16119"/>
                  </a:cubicBezTo>
                  <a:cubicBezTo>
                    <a:pt x="3333" y="16470"/>
                    <a:pt x="3157" y="16820"/>
                    <a:pt x="3070" y="17171"/>
                  </a:cubicBezTo>
                  <a:cubicBezTo>
                    <a:pt x="2719" y="17697"/>
                    <a:pt x="2456" y="18223"/>
                    <a:pt x="2280" y="18925"/>
                  </a:cubicBezTo>
                  <a:cubicBezTo>
                    <a:pt x="2017" y="19451"/>
                    <a:pt x="1842" y="20064"/>
                    <a:pt x="1579" y="20678"/>
                  </a:cubicBezTo>
                  <a:cubicBezTo>
                    <a:pt x="1141" y="21818"/>
                    <a:pt x="614" y="23046"/>
                    <a:pt x="176" y="24273"/>
                  </a:cubicBezTo>
                  <a:lnTo>
                    <a:pt x="176" y="24799"/>
                  </a:lnTo>
                  <a:cubicBezTo>
                    <a:pt x="1" y="25325"/>
                    <a:pt x="176" y="25939"/>
                    <a:pt x="702" y="26202"/>
                  </a:cubicBezTo>
                  <a:cubicBezTo>
                    <a:pt x="1491" y="26641"/>
                    <a:pt x="2280" y="26991"/>
                    <a:pt x="3070" y="27430"/>
                  </a:cubicBezTo>
                  <a:cubicBezTo>
                    <a:pt x="3596" y="27780"/>
                    <a:pt x="4209" y="27956"/>
                    <a:pt x="4823" y="28306"/>
                  </a:cubicBezTo>
                  <a:cubicBezTo>
                    <a:pt x="5437" y="28657"/>
                    <a:pt x="6138" y="29096"/>
                    <a:pt x="6664" y="29446"/>
                  </a:cubicBezTo>
                  <a:cubicBezTo>
                    <a:pt x="7190" y="29709"/>
                    <a:pt x="7717" y="29972"/>
                    <a:pt x="8330" y="30323"/>
                  </a:cubicBezTo>
                  <a:cubicBezTo>
                    <a:pt x="8769" y="30586"/>
                    <a:pt x="9295" y="30849"/>
                    <a:pt x="9733" y="31025"/>
                  </a:cubicBezTo>
                  <a:cubicBezTo>
                    <a:pt x="10172" y="31288"/>
                    <a:pt x="10698" y="31463"/>
                    <a:pt x="11136" y="31726"/>
                  </a:cubicBezTo>
                  <a:cubicBezTo>
                    <a:pt x="11502" y="31848"/>
                    <a:pt x="11911" y="32013"/>
                    <a:pt x="12303" y="32013"/>
                  </a:cubicBezTo>
                  <a:cubicBezTo>
                    <a:pt x="12474" y="32013"/>
                    <a:pt x="12642" y="31981"/>
                    <a:pt x="12802" y="31901"/>
                  </a:cubicBezTo>
                  <a:cubicBezTo>
                    <a:pt x="12977" y="31814"/>
                    <a:pt x="13153" y="31726"/>
                    <a:pt x="13328" y="31638"/>
                  </a:cubicBezTo>
                  <a:cubicBezTo>
                    <a:pt x="13591" y="31463"/>
                    <a:pt x="13679" y="31288"/>
                    <a:pt x="13854" y="31200"/>
                  </a:cubicBezTo>
                  <a:cubicBezTo>
                    <a:pt x="14205" y="30849"/>
                    <a:pt x="14556" y="30498"/>
                    <a:pt x="14906" y="30060"/>
                  </a:cubicBezTo>
                  <a:cubicBezTo>
                    <a:pt x="15432" y="29446"/>
                    <a:pt x="15959" y="28833"/>
                    <a:pt x="16660" y="28306"/>
                  </a:cubicBezTo>
                  <a:cubicBezTo>
                    <a:pt x="17098" y="27956"/>
                    <a:pt x="17537" y="27693"/>
                    <a:pt x="18063" y="27430"/>
                  </a:cubicBezTo>
                  <a:cubicBezTo>
                    <a:pt x="18238" y="27342"/>
                    <a:pt x="18589" y="27254"/>
                    <a:pt x="18940" y="27254"/>
                  </a:cubicBezTo>
                  <a:lnTo>
                    <a:pt x="20167" y="27254"/>
                  </a:lnTo>
                  <a:cubicBezTo>
                    <a:pt x="20606" y="27342"/>
                    <a:pt x="20869" y="27430"/>
                    <a:pt x="21307" y="27517"/>
                  </a:cubicBezTo>
                  <a:cubicBezTo>
                    <a:pt x="21745" y="27780"/>
                    <a:pt x="22184" y="27956"/>
                    <a:pt x="22535" y="28306"/>
                  </a:cubicBezTo>
                  <a:cubicBezTo>
                    <a:pt x="22798" y="28394"/>
                    <a:pt x="22885" y="28657"/>
                    <a:pt x="23061" y="28833"/>
                  </a:cubicBezTo>
                  <a:cubicBezTo>
                    <a:pt x="23499" y="29534"/>
                    <a:pt x="24113" y="30323"/>
                    <a:pt x="24376" y="31025"/>
                  </a:cubicBezTo>
                  <a:cubicBezTo>
                    <a:pt x="24639" y="31375"/>
                    <a:pt x="24639" y="31814"/>
                    <a:pt x="24727" y="32164"/>
                  </a:cubicBezTo>
                  <a:lnTo>
                    <a:pt x="24727" y="32953"/>
                  </a:lnTo>
                  <a:lnTo>
                    <a:pt x="24727" y="33567"/>
                  </a:lnTo>
                  <a:cubicBezTo>
                    <a:pt x="24727" y="33830"/>
                    <a:pt x="24639" y="34006"/>
                    <a:pt x="24639" y="34269"/>
                  </a:cubicBezTo>
                  <a:cubicBezTo>
                    <a:pt x="24639" y="34444"/>
                    <a:pt x="24551" y="34707"/>
                    <a:pt x="24551" y="34882"/>
                  </a:cubicBezTo>
                  <a:cubicBezTo>
                    <a:pt x="24376" y="35058"/>
                    <a:pt x="24551" y="35321"/>
                    <a:pt x="24551" y="35584"/>
                  </a:cubicBezTo>
                  <a:cubicBezTo>
                    <a:pt x="24639" y="36198"/>
                    <a:pt x="25077" y="36636"/>
                    <a:pt x="25603" y="36987"/>
                  </a:cubicBezTo>
                  <a:cubicBezTo>
                    <a:pt x="25691" y="37074"/>
                    <a:pt x="25954" y="37074"/>
                    <a:pt x="26129" y="37162"/>
                  </a:cubicBezTo>
                  <a:cubicBezTo>
                    <a:pt x="26480" y="37337"/>
                    <a:pt x="26743" y="37425"/>
                    <a:pt x="26919" y="37513"/>
                  </a:cubicBezTo>
                  <a:cubicBezTo>
                    <a:pt x="27182" y="37513"/>
                    <a:pt x="27269" y="37601"/>
                    <a:pt x="27445" y="37776"/>
                  </a:cubicBezTo>
                  <a:cubicBezTo>
                    <a:pt x="27883" y="37951"/>
                    <a:pt x="28321" y="38214"/>
                    <a:pt x="28935" y="38477"/>
                  </a:cubicBezTo>
                  <a:lnTo>
                    <a:pt x="30250" y="39179"/>
                  </a:lnTo>
                  <a:cubicBezTo>
                    <a:pt x="31303" y="39705"/>
                    <a:pt x="32442" y="40143"/>
                    <a:pt x="33495" y="40582"/>
                  </a:cubicBezTo>
                  <a:cubicBezTo>
                    <a:pt x="33845" y="40845"/>
                    <a:pt x="34284" y="40932"/>
                    <a:pt x="34722" y="41108"/>
                  </a:cubicBezTo>
                  <a:cubicBezTo>
                    <a:pt x="35160" y="41371"/>
                    <a:pt x="35687" y="41546"/>
                    <a:pt x="36125" y="41809"/>
                  </a:cubicBezTo>
                  <a:cubicBezTo>
                    <a:pt x="36563" y="41985"/>
                    <a:pt x="37002" y="42160"/>
                    <a:pt x="37440" y="42335"/>
                  </a:cubicBezTo>
                  <a:lnTo>
                    <a:pt x="37528" y="42335"/>
                  </a:lnTo>
                  <a:cubicBezTo>
                    <a:pt x="37528" y="42423"/>
                    <a:pt x="37703" y="42423"/>
                    <a:pt x="37703" y="42423"/>
                  </a:cubicBezTo>
                  <a:cubicBezTo>
                    <a:pt x="37896" y="42551"/>
                    <a:pt x="38135" y="42633"/>
                    <a:pt x="38387" y="42633"/>
                  </a:cubicBezTo>
                  <a:cubicBezTo>
                    <a:pt x="38480" y="42633"/>
                    <a:pt x="38574" y="42622"/>
                    <a:pt x="38668" y="42598"/>
                  </a:cubicBezTo>
                  <a:cubicBezTo>
                    <a:pt x="39018" y="42598"/>
                    <a:pt x="39194" y="42335"/>
                    <a:pt x="39457" y="41985"/>
                  </a:cubicBezTo>
                  <a:cubicBezTo>
                    <a:pt x="39544" y="41897"/>
                    <a:pt x="39632" y="41722"/>
                    <a:pt x="39720" y="41546"/>
                  </a:cubicBezTo>
                  <a:cubicBezTo>
                    <a:pt x="39895" y="41546"/>
                    <a:pt x="39895" y="41458"/>
                    <a:pt x="39895" y="41458"/>
                  </a:cubicBezTo>
                  <a:cubicBezTo>
                    <a:pt x="39983" y="41283"/>
                    <a:pt x="39983" y="41108"/>
                    <a:pt x="40071" y="40932"/>
                  </a:cubicBezTo>
                  <a:cubicBezTo>
                    <a:pt x="40158" y="40845"/>
                    <a:pt x="40158" y="40845"/>
                    <a:pt x="40158" y="40669"/>
                  </a:cubicBezTo>
                  <a:cubicBezTo>
                    <a:pt x="40334" y="40494"/>
                    <a:pt x="40421" y="40143"/>
                    <a:pt x="40509" y="39968"/>
                  </a:cubicBezTo>
                  <a:lnTo>
                    <a:pt x="40860" y="38916"/>
                  </a:lnTo>
                  <a:cubicBezTo>
                    <a:pt x="40947" y="38477"/>
                    <a:pt x="41210" y="38214"/>
                    <a:pt x="41298" y="37776"/>
                  </a:cubicBezTo>
                  <a:cubicBezTo>
                    <a:pt x="41473" y="37337"/>
                    <a:pt x="41649" y="36899"/>
                    <a:pt x="41824" y="36461"/>
                  </a:cubicBezTo>
                  <a:cubicBezTo>
                    <a:pt x="41912" y="36285"/>
                    <a:pt x="41912" y="36110"/>
                    <a:pt x="42087" y="36022"/>
                  </a:cubicBezTo>
                  <a:cubicBezTo>
                    <a:pt x="42263" y="35321"/>
                    <a:pt x="42613" y="34795"/>
                    <a:pt x="42789" y="34093"/>
                  </a:cubicBezTo>
                  <a:cubicBezTo>
                    <a:pt x="43052" y="33480"/>
                    <a:pt x="43227" y="32690"/>
                    <a:pt x="43578" y="32077"/>
                  </a:cubicBezTo>
                  <a:lnTo>
                    <a:pt x="43578" y="32077"/>
                  </a:lnTo>
                  <a:cubicBezTo>
                    <a:pt x="43578" y="32164"/>
                    <a:pt x="43490" y="32252"/>
                    <a:pt x="43490" y="32340"/>
                  </a:cubicBezTo>
                  <a:cubicBezTo>
                    <a:pt x="44104" y="31025"/>
                    <a:pt x="44718" y="29622"/>
                    <a:pt x="45244" y="28219"/>
                  </a:cubicBezTo>
                  <a:cubicBezTo>
                    <a:pt x="45594" y="27430"/>
                    <a:pt x="45770" y="26816"/>
                    <a:pt x="46121" y="26027"/>
                  </a:cubicBezTo>
                  <a:cubicBezTo>
                    <a:pt x="46296" y="25325"/>
                    <a:pt x="46559" y="24624"/>
                    <a:pt x="46910" y="23922"/>
                  </a:cubicBezTo>
                  <a:cubicBezTo>
                    <a:pt x="47085" y="23484"/>
                    <a:pt x="47173" y="23046"/>
                    <a:pt x="47436" y="22607"/>
                  </a:cubicBezTo>
                  <a:cubicBezTo>
                    <a:pt x="47611" y="22169"/>
                    <a:pt x="47786" y="21818"/>
                    <a:pt x="47874" y="21380"/>
                  </a:cubicBezTo>
                  <a:cubicBezTo>
                    <a:pt x="48225" y="20678"/>
                    <a:pt x="48488" y="19801"/>
                    <a:pt x="48839" y="19012"/>
                  </a:cubicBezTo>
                  <a:cubicBezTo>
                    <a:pt x="48926" y="18662"/>
                    <a:pt x="49102" y="18223"/>
                    <a:pt x="49189" y="17872"/>
                  </a:cubicBezTo>
                  <a:cubicBezTo>
                    <a:pt x="49277" y="17785"/>
                    <a:pt x="49277" y="17697"/>
                    <a:pt x="49277" y="17434"/>
                  </a:cubicBezTo>
                  <a:lnTo>
                    <a:pt x="49277" y="16820"/>
                  </a:lnTo>
                  <a:cubicBezTo>
                    <a:pt x="49189" y="16382"/>
                    <a:pt x="48926" y="15944"/>
                    <a:pt x="48663" y="15680"/>
                  </a:cubicBezTo>
                  <a:lnTo>
                    <a:pt x="46997" y="14365"/>
                  </a:lnTo>
                  <a:lnTo>
                    <a:pt x="44718" y="12436"/>
                  </a:lnTo>
                  <a:cubicBezTo>
                    <a:pt x="44367" y="12086"/>
                    <a:pt x="44016" y="11910"/>
                    <a:pt x="43665" y="11647"/>
                  </a:cubicBezTo>
                  <a:cubicBezTo>
                    <a:pt x="43402" y="11472"/>
                    <a:pt x="42964" y="11121"/>
                    <a:pt x="42526" y="10858"/>
                  </a:cubicBezTo>
                  <a:cubicBezTo>
                    <a:pt x="42175" y="10683"/>
                    <a:pt x="41737" y="10332"/>
                    <a:pt x="41386" y="10157"/>
                  </a:cubicBezTo>
                  <a:lnTo>
                    <a:pt x="40421" y="9455"/>
                  </a:lnTo>
                  <a:cubicBezTo>
                    <a:pt x="40071" y="9367"/>
                    <a:pt x="39895" y="9104"/>
                    <a:pt x="39544" y="9017"/>
                  </a:cubicBezTo>
                  <a:cubicBezTo>
                    <a:pt x="39018" y="8841"/>
                    <a:pt x="38580" y="8578"/>
                    <a:pt x="37966" y="8403"/>
                  </a:cubicBezTo>
                  <a:cubicBezTo>
                    <a:pt x="37879" y="8403"/>
                    <a:pt x="37791" y="8228"/>
                    <a:pt x="37703" y="8228"/>
                  </a:cubicBezTo>
                  <a:lnTo>
                    <a:pt x="37002" y="8228"/>
                  </a:lnTo>
                  <a:cubicBezTo>
                    <a:pt x="36914" y="8228"/>
                    <a:pt x="36826" y="8403"/>
                    <a:pt x="36651" y="8403"/>
                  </a:cubicBezTo>
                  <a:cubicBezTo>
                    <a:pt x="36388" y="8403"/>
                    <a:pt x="36037" y="8578"/>
                    <a:pt x="35774" y="8929"/>
                  </a:cubicBezTo>
                  <a:cubicBezTo>
                    <a:pt x="35687" y="9017"/>
                    <a:pt x="35599" y="9280"/>
                    <a:pt x="35511" y="9367"/>
                  </a:cubicBezTo>
                  <a:cubicBezTo>
                    <a:pt x="35160" y="9806"/>
                    <a:pt x="34722" y="10244"/>
                    <a:pt x="34284" y="10595"/>
                  </a:cubicBezTo>
                  <a:cubicBezTo>
                    <a:pt x="33758" y="10858"/>
                    <a:pt x="33144" y="11209"/>
                    <a:pt x="32618" y="11472"/>
                  </a:cubicBezTo>
                  <a:cubicBezTo>
                    <a:pt x="32004" y="11647"/>
                    <a:pt x="31390" y="11735"/>
                    <a:pt x="30776" y="11910"/>
                  </a:cubicBezTo>
                  <a:lnTo>
                    <a:pt x="29987" y="11910"/>
                  </a:lnTo>
                  <a:cubicBezTo>
                    <a:pt x="29637" y="11910"/>
                    <a:pt x="29374" y="11735"/>
                    <a:pt x="29023" y="11647"/>
                  </a:cubicBezTo>
                  <a:cubicBezTo>
                    <a:pt x="28584" y="11559"/>
                    <a:pt x="28234" y="11472"/>
                    <a:pt x="27883" y="11296"/>
                  </a:cubicBezTo>
                  <a:cubicBezTo>
                    <a:pt x="27445" y="11209"/>
                    <a:pt x="27182" y="11033"/>
                    <a:pt x="26831" y="10770"/>
                  </a:cubicBezTo>
                  <a:cubicBezTo>
                    <a:pt x="26568" y="10683"/>
                    <a:pt x="26392" y="10420"/>
                    <a:pt x="26305" y="10244"/>
                  </a:cubicBezTo>
                  <a:cubicBezTo>
                    <a:pt x="25866" y="9718"/>
                    <a:pt x="25516" y="9017"/>
                    <a:pt x="25253" y="8403"/>
                  </a:cubicBezTo>
                  <a:cubicBezTo>
                    <a:pt x="25077" y="7789"/>
                    <a:pt x="24814" y="7175"/>
                    <a:pt x="24727" y="6474"/>
                  </a:cubicBezTo>
                  <a:cubicBezTo>
                    <a:pt x="24727" y="6036"/>
                    <a:pt x="24639" y="5597"/>
                    <a:pt x="24376" y="5334"/>
                  </a:cubicBezTo>
                  <a:lnTo>
                    <a:pt x="24113" y="4983"/>
                  </a:lnTo>
                  <a:cubicBezTo>
                    <a:pt x="23850" y="4720"/>
                    <a:pt x="23762" y="4633"/>
                    <a:pt x="23411" y="4545"/>
                  </a:cubicBezTo>
                  <a:cubicBezTo>
                    <a:pt x="23411" y="4545"/>
                    <a:pt x="23324" y="4457"/>
                    <a:pt x="23236" y="4457"/>
                  </a:cubicBezTo>
                  <a:cubicBezTo>
                    <a:pt x="22885" y="4282"/>
                    <a:pt x="22535" y="4107"/>
                    <a:pt x="22184" y="4019"/>
                  </a:cubicBezTo>
                  <a:lnTo>
                    <a:pt x="21219" y="3668"/>
                  </a:lnTo>
                  <a:cubicBezTo>
                    <a:pt x="20869" y="3581"/>
                    <a:pt x="20693" y="3405"/>
                    <a:pt x="20343" y="3318"/>
                  </a:cubicBezTo>
                  <a:cubicBezTo>
                    <a:pt x="20167" y="3230"/>
                    <a:pt x="19816" y="3230"/>
                    <a:pt x="19553" y="3142"/>
                  </a:cubicBezTo>
                  <a:cubicBezTo>
                    <a:pt x="19290" y="2967"/>
                    <a:pt x="18852" y="2791"/>
                    <a:pt x="18501" y="2528"/>
                  </a:cubicBezTo>
                  <a:cubicBezTo>
                    <a:pt x="18063" y="2353"/>
                    <a:pt x="17624" y="2265"/>
                    <a:pt x="17186" y="2002"/>
                  </a:cubicBezTo>
                  <a:cubicBezTo>
                    <a:pt x="16660" y="1827"/>
                    <a:pt x="16046" y="1476"/>
                    <a:pt x="15520" y="1126"/>
                  </a:cubicBezTo>
                  <a:cubicBezTo>
                    <a:pt x="15169" y="1038"/>
                    <a:pt x="14731" y="775"/>
                    <a:pt x="14468" y="687"/>
                  </a:cubicBezTo>
                  <a:cubicBezTo>
                    <a:pt x="14117" y="599"/>
                    <a:pt x="13766" y="512"/>
                    <a:pt x="13416" y="512"/>
                  </a:cubicBezTo>
                  <a:cubicBezTo>
                    <a:pt x="13153" y="336"/>
                    <a:pt x="12714" y="249"/>
                    <a:pt x="12364" y="161"/>
                  </a:cubicBezTo>
                  <a:cubicBezTo>
                    <a:pt x="12101" y="161"/>
                    <a:pt x="11925" y="73"/>
                    <a:pt x="11662" y="73"/>
                  </a:cubicBezTo>
                  <a:cubicBezTo>
                    <a:pt x="11534" y="22"/>
                    <a:pt x="11420" y="1"/>
                    <a:pt x="11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 name="Google Shape;706;p40"/>
            <p:cNvSpPr/>
            <p:nvPr/>
          </p:nvSpPr>
          <p:spPr>
            <a:xfrm>
              <a:off x="6176250" y="3979425"/>
              <a:ext cx="74550" cy="64650"/>
            </a:xfrm>
            <a:custGeom>
              <a:avLst/>
              <a:gdLst/>
              <a:ahLst/>
              <a:cxnLst/>
              <a:rect l="l" t="t" r="r" b="b"/>
              <a:pathLst>
                <a:path w="2982" h="2586" extrusionOk="0">
                  <a:moveTo>
                    <a:pt x="1384" y="1"/>
                  </a:moveTo>
                  <a:cubicBezTo>
                    <a:pt x="1211" y="1"/>
                    <a:pt x="1038" y="34"/>
                    <a:pt x="878" y="102"/>
                  </a:cubicBezTo>
                  <a:cubicBezTo>
                    <a:pt x="176" y="453"/>
                    <a:pt x="1" y="1242"/>
                    <a:pt x="352" y="1856"/>
                  </a:cubicBezTo>
                  <a:cubicBezTo>
                    <a:pt x="538" y="2353"/>
                    <a:pt x="988" y="2586"/>
                    <a:pt x="1485" y="2586"/>
                  </a:cubicBezTo>
                  <a:cubicBezTo>
                    <a:pt x="1689" y="2586"/>
                    <a:pt x="1901" y="2547"/>
                    <a:pt x="2105" y="2470"/>
                  </a:cubicBezTo>
                  <a:cubicBezTo>
                    <a:pt x="2719" y="2119"/>
                    <a:pt x="2982" y="1330"/>
                    <a:pt x="2631" y="716"/>
                  </a:cubicBezTo>
                  <a:cubicBezTo>
                    <a:pt x="2372" y="263"/>
                    <a:pt x="1874" y="1"/>
                    <a:pt x="1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 name="CuadroTexto 2">
            <a:extLst>
              <a:ext uri="{FF2B5EF4-FFF2-40B4-BE49-F238E27FC236}">
                <a16:creationId xmlns:a16="http://schemas.microsoft.com/office/drawing/2014/main" id="{37823F5C-CE7D-4082-91F8-5FD14BE07374}"/>
              </a:ext>
            </a:extLst>
          </p:cNvPr>
          <p:cNvSpPr txBox="1"/>
          <p:nvPr/>
        </p:nvSpPr>
        <p:spPr>
          <a:xfrm>
            <a:off x="1027243" y="863590"/>
            <a:ext cx="5320394" cy="3139321"/>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MX" sz="1800" dirty="0">
                <a:ln w="0"/>
                <a:solidFill>
                  <a:schemeClr val="tx1"/>
                </a:solidFill>
                <a:effectLst>
                  <a:outerShdw blurRad="38100" dist="19050" dir="2700000" algn="tl" rotWithShape="0">
                    <a:schemeClr val="dk1">
                      <a:alpha val="40000"/>
                    </a:schemeClr>
                  </a:outerShdw>
                </a:effectLst>
                <a:latin typeface="Ink Free" panose="03080402000500000000" pitchFamily="66" charset="0"/>
              </a:rPr>
              <a:t>Sin embargo estos hechos muestran que para la adquisición y uso del lenguaje fáctico o material (externo) no basta con el desarrollo fisiológico. Tampoco basta con que el proceso tenga lugar o se inicie inmediatamente antes de la pubertad o en simultaneidad con ella (edad crítica). La adquisición del uso del lenguaje (no de la facultad) se produce en el seno de la sociedad, no en solitario, o en otros ambientes que no sean los constituidos por seres humanos</a:t>
            </a:r>
          </a:p>
          <a:p>
            <a:pPr algn="just"/>
            <a:endParaRPr lang="es-MX" sz="1800" dirty="0">
              <a:solidFill>
                <a:schemeClr val="bg2"/>
              </a:solidFill>
              <a:latin typeface="Ink Free" panose="03080402000500000000" pitchFamily="66" charset="0"/>
            </a:endParaRPr>
          </a:p>
        </p:txBody>
      </p:sp>
      <p:pic>
        <p:nvPicPr>
          <p:cNvPr id="20482" name="Picture 2">
            <a:extLst>
              <a:ext uri="{FF2B5EF4-FFF2-40B4-BE49-F238E27FC236}">
                <a16:creationId xmlns:a16="http://schemas.microsoft.com/office/drawing/2014/main" id="{4B983519-A357-4B7C-B0D7-29D4DC92C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536447" y="382771"/>
            <a:ext cx="1707901" cy="4665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239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068257-F2A1-48A7-BDE5-1669D6678634}"/>
              </a:ext>
            </a:extLst>
          </p:cNvPr>
          <p:cNvSpPr>
            <a:spLocks noGrp="1"/>
          </p:cNvSpPr>
          <p:nvPr>
            <p:ph type="title"/>
          </p:nvPr>
        </p:nvSpPr>
        <p:spPr/>
        <p:txBody>
          <a:bodyPr>
            <a:normAutofit fontScale="90000"/>
          </a:bodyPr>
          <a:lstStyle/>
          <a:p>
            <a:r>
              <a:rPr lang="es-MX" dirty="0"/>
              <a:t>El niño con desarrollo idóneo</a:t>
            </a:r>
          </a:p>
        </p:txBody>
      </p:sp>
      <p:sp>
        <p:nvSpPr>
          <p:cNvPr id="11" name="Título 10">
            <a:extLst>
              <a:ext uri="{FF2B5EF4-FFF2-40B4-BE49-F238E27FC236}">
                <a16:creationId xmlns:a16="http://schemas.microsoft.com/office/drawing/2014/main" id="{6752C2A6-75BF-4812-B8CE-3B3F8C1DC703}"/>
              </a:ext>
            </a:extLst>
          </p:cNvPr>
          <p:cNvSpPr>
            <a:spLocks noGrp="1"/>
          </p:cNvSpPr>
          <p:nvPr>
            <p:ph type="title" idx="9"/>
          </p:nvPr>
        </p:nvSpPr>
        <p:spPr>
          <a:xfrm>
            <a:off x="668916" y="1818729"/>
            <a:ext cx="3917316" cy="421508"/>
          </a:xfrm>
        </p:spPr>
        <p:txBody>
          <a:bodyPr>
            <a:noAutofit/>
          </a:bodyPr>
          <a:lstStyle/>
          <a:p>
            <a:r>
              <a:rPr lang="es-MX" sz="1800" dirty="0"/>
              <a:t>A) Las primeras manifestaciones del lenguaje al nacer son un cierto balbuceo, el grito, el llanto, ciertas actitudes; todos ellos, signos naturales constitutivos de un lenguaje mímico</a:t>
            </a:r>
          </a:p>
        </p:txBody>
      </p:sp>
      <p:sp>
        <p:nvSpPr>
          <p:cNvPr id="12" name="Título 11">
            <a:extLst>
              <a:ext uri="{FF2B5EF4-FFF2-40B4-BE49-F238E27FC236}">
                <a16:creationId xmlns:a16="http://schemas.microsoft.com/office/drawing/2014/main" id="{567E243B-9587-4462-8754-161C6021F730}"/>
              </a:ext>
            </a:extLst>
          </p:cNvPr>
          <p:cNvSpPr>
            <a:spLocks noGrp="1"/>
          </p:cNvSpPr>
          <p:nvPr>
            <p:ph type="title" idx="13"/>
          </p:nvPr>
        </p:nvSpPr>
        <p:spPr>
          <a:xfrm>
            <a:off x="4881298" y="1912529"/>
            <a:ext cx="4060914" cy="421500"/>
          </a:xfrm>
        </p:spPr>
        <p:txBody>
          <a:bodyPr>
            <a:noAutofit/>
          </a:bodyPr>
          <a:lstStyle/>
          <a:p>
            <a:r>
              <a:rPr lang="es-MX" sz="1800" dirty="0"/>
              <a:t>b) A los dos meses aparecen ya alg</a:t>
            </a:r>
            <a:r>
              <a:rPr lang="es-MX" sz="1800" dirty="0">
                <a:solidFill>
                  <a:schemeClr val="accent6">
                    <a:lumMod val="75000"/>
                  </a:schemeClr>
                </a:solidFill>
              </a:rPr>
              <a:t>uno</a:t>
            </a:r>
            <a:r>
              <a:rPr lang="es-MX" sz="1800" dirty="0"/>
              <a:t>s sonidos vocálicos y consonánticos, sin que esto suponga la existencia de la intención expresa para significar algo</a:t>
            </a:r>
          </a:p>
        </p:txBody>
      </p:sp>
      <p:sp>
        <p:nvSpPr>
          <p:cNvPr id="13" name="Título 12">
            <a:extLst>
              <a:ext uri="{FF2B5EF4-FFF2-40B4-BE49-F238E27FC236}">
                <a16:creationId xmlns:a16="http://schemas.microsoft.com/office/drawing/2014/main" id="{B715A006-F024-456B-8006-9248640C9573}"/>
              </a:ext>
            </a:extLst>
          </p:cNvPr>
          <p:cNvSpPr>
            <a:spLocks noGrp="1"/>
          </p:cNvSpPr>
          <p:nvPr>
            <p:ph type="title" idx="14"/>
          </p:nvPr>
        </p:nvSpPr>
        <p:spPr>
          <a:xfrm>
            <a:off x="4881298" y="3870153"/>
            <a:ext cx="4125431" cy="421500"/>
          </a:xfrm>
        </p:spPr>
        <p:txBody>
          <a:bodyPr>
            <a:noAutofit/>
          </a:bodyPr>
          <a:lstStyle/>
          <a:p>
            <a:r>
              <a:rPr lang="es-MX" sz="1800" dirty="0"/>
              <a:t>d) Al noveno mes repite las palabras que oye a los mayores. Como excepción, algunos niños hasta construyen frases elementales sintetizadas.</a:t>
            </a:r>
          </a:p>
        </p:txBody>
      </p:sp>
      <p:sp>
        <p:nvSpPr>
          <p:cNvPr id="14" name="Título 13">
            <a:extLst>
              <a:ext uri="{FF2B5EF4-FFF2-40B4-BE49-F238E27FC236}">
                <a16:creationId xmlns:a16="http://schemas.microsoft.com/office/drawing/2014/main" id="{7DB72E1C-5D53-4985-83AC-509C9FAAE814}"/>
              </a:ext>
            </a:extLst>
          </p:cNvPr>
          <p:cNvSpPr>
            <a:spLocks noGrp="1"/>
          </p:cNvSpPr>
          <p:nvPr>
            <p:ph type="title" idx="15"/>
          </p:nvPr>
        </p:nvSpPr>
        <p:spPr>
          <a:xfrm>
            <a:off x="564858" y="3884250"/>
            <a:ext cx="4125432" cy="421500"/>
          </a:xfrm>
        </p:spPr>
        <p:txBody>
          <a:bodyPr>
            <a:noAutofit/>
          </a:bodyPr>
          <a:lstStyle/>
          <a:p>
            <a:r>
              <a:rPr lang="es-MX" sz="1800" dirty="0"/>
              <a:t>c) A los seis meses comienza el balbuceo propiamente dicho a base de frecuentes vocalizaciones producidas por el uso intencionado de los órganos de la fonación humana. </a:t>
            </a:r>
          </a:p>
        </p:txBody>
      </p:sp>
      <p:sp>
        <p:nvSpPr>
          <p:cNvPr id="15" name="CuadroTexto 14">
            <a:extLst>
              <a:ext uri="{FF2B5EF4-FFF2-40B4-BE49-F238E27FC236}">
                <a16:creationId xmlns:a16="http://schemas.microsoft.com/office/drawing/2014/main" id="{3E76388B-FAEB-4A2C-9B15-15EE5DD90E46}"/>
              </a:ext>
            </a:extLst>
          </p:cNvPr>
          <p:cNvSpPr txBox="1"/>
          <p:nvPr/>
        </p:nvSpPr>
        <p:spPr>
          <a:xfrm>
            <a:off x="139129" y="496360"/>
            <a:ext cx="633845" cy="523220"/>
          </a:xfrm>
          <a:prstGeom prst="rect">
            <a:avLst/>
          </a:prstGeom>
          <a:noFill/>
        </p:spPr>
        <p:txBody>
          <a:bodyPr wrap="square" rtlCol="0">
            <a:spAutoFit/>
          </a:bodyPr>
          <a:lstStyle/>
          <a:p>
            <a:r>
              <a:rPr lang="es-MX" sz="2800" dirty="0">
                <a:solidFill>
                  <a:schemeClr val="bg2"/>
                </a:solidFill>
              </a:rPr>
              <a:t>B)</a:t>
            </a:r>
          </a:p>
        </p:txBody>
      </p:sp>
    </p:spTree>
    <p:extLst>
      <p:ext uri="{BB962C8B-B14F-4D97-AF65-F5344CB8AC3E}">
        <p14:creationId xmlns:p14="http://schemas.microsoft.com/office/powerpoint/2010/main" val="1657167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068257-F2A1-48A7-BDE5-1669D6678634}"/>
              </a:ext>
            </a:extLst>
          </p:cNvPr>
          <p:cNvSpPr>
            <a:spLocks noGrp="1"/>
          </p:cNvSpPr>
          <p:nvPr>
            <p:ph type="title"/>
          </p:nvPr>
        </p:nvSpPr>
        <p:spPr/>
        <p:txBody>
          <a:bodyPr>
            <a:normAutofit fontScale="90000"/>
          </a:bodyPr>
          <a:lstStyle/>
          <a:p>
            <a:r>
              <a:rPr lang="es-MX" dirty="0"/>
              <a:t>El niño con desarrollo idóneo</a:t>
            </a:r>
          </a:p>
        </p:txBody>
      </p:sp>
      <p:sp>
        <p:nvSpPr>
          <p:cNvPr id="11" name="Título 10">
            <a:extLst>
              <a:ext uri="{FF2B5EF4-FFF2-40B4-BE49-F238E27FC236}">
                <a16:creationId xmlns:a16="http://schemas.microsoft.com/office/drawing/2014/main" id="{6752C2A6-75BF-4812-B8CE-3B3F8C1DC703}"/>
              </a:ext>
            </a:extLst>
          </p:cNvPr>
          <p:cNvSpPr>
            <a:spLocks noGrp="1"/>
          </p:cNvSpPr>
          <p:nvPr>
            <p:ph type="title" idx="9"/>
          </p:nvPr>
        </p:nvSpPr>
        <p:spPr>
          <a:xfrm>
            <a:off x="668916" y="1818729"/>
            <a:ext cx="3917316" cy="421508"/>
          </a:xfrm>
        </p:spPr>
        <p:txBody>
          <a:bodyPr>
            <a:noAutofit/>
          </a:bodyPr>
          <a:lstStyle/>
          <a:p>
            <a:r>
              <a:rPr lang="es-MX" sz="1600" dirty="0"/>
              <a:t>e) Al año utiliza las palabras-frase para expresar sus necesidades o sus deseos: 'agua'!, 'pis'!, etc., como resumen de 'quiero agua', 'necesito hacer pis'.</a:t>
            </a:r>
            <a:endParaRPr lang="es-MX" sz="2000" dirty="0"/>
          </a:p>
        </p:txBody>
      </p:sp>
      <p:sp>
        <p:nvSpPr>
          <p:cNvPr id="12" name="Título 11">
            <a:extLst>
              <a:ext uri="{FF2B5EF4-FFF2-40B4-BE49-F238E27FC236}">
                <a16:creationId xmlns:a16="http://schemas.microsoft.com/office/drawing/2014/main" id="{567E243B-9587-4462-8754-161C6021F730}"/>
              </a:ext>
            </a:extLst>
          </p:cNvPr>
          <p:cNvSpPr>
            <a:spLocks noGrp="1"/>
          </p:cNvSpPr>
          <p:nvPr>
            <p:ph type="title" idx="13"/>
          </p:nvPr>
        </p:nvSpPr>
        <p:spPr>
          <a:xfrm>
            <a:off x="4881298" y="1912529"/>
            <a:ext cx="4060914" cy="421500"/>
          </a:xfrm>
        </p:spPr>
        <p:txBody>
          <a:bodyPr>
            <a:noAutofit/>
          </a:bodyPr>
          <a:lstStyle/>
          <a:p>
            <a:r>
              <a:rPr lang="es-MX" sz="1600" dirty="0"/>
              <a:t>f) Al año y medio construye frases incompletas, pero dotadas de una significación clara y precisa: 'nene pan', para expresar que el nene quiere pan</a:t>
            </a:r>
            <a:endParaRPr lang="es-MX" sz="2000" dirty="0"/>
          </a:p>
        </p:txBody>
      </p:sp>
      <p:sp>
        <p:nvSpPr>
          <p:cNvPr id="13" name="Título 12">
            <a:extLst>
              <a:ext uri="{FF2B5EF4-FFF2-40B4-BE49-F238E27FC236}">
                <a16:creationId xmlns:a16="http://schemas.microsoft.com/office/drawing/2014/main" id="{B715A006-F024-456B-8006-9248640C9573}"/>
              </a:ext>
            </a:extLst>
          </p:cNvPr>
          <p:cNvSpPr>
            <a:spLocks noGrp="1"/>
          </p:cNvSpPr>
          <p:nvPr>
            <p:ph type="title" idx="14"/>
          </p:nvPr>
        </p:nvSpPr>
        <p:spPr>
          <a:xfrm>
            <a:off x="4881298" y="3583074"/>
            <a:ext cx="4125431" cy="421500"/>
          </a:xfrm>
        </p:spPr>
        <p:txBody>
          <a:bodyPr>
            <a:noAutofit/>
          </a:bodyPr>
          <a:lstStyle/>
          <a:p>
            <a:r>
              <a:rPr lang="es-MX" sz="1600" dirty="0"/>
              <a:t>h) En ambientes urbanos o en ambientes cultos, a los cuatro años ya conoce y utiliza más de mil palabras. A los seis años utiliza más de </a:t>
            </a:r>
            <a:r>
              <a:rPr lang="es-MX" sz="1600" dirty="0" err="1"/>
              <a:t>cuatromil</a:t>
            </a:r>
            <a:r>
              <a:rPr lang="es-MX" sz="1600" dirty="0"/>
              <a:t>. Naturalmente estas cifras son muy relativas y están sujetas a continuos ajustes de acuerdo con el medio cultural en el que vive.</a:t>
            </a:r>
            <a:endParaRPr lang="es-MX" sz="2000" dirty="0"/>
          </a:p>
        </p:txBody>
      </p:sp>
      <p:sp>
        <p:nvSpPr>
          <p:cNvPr id="14" name="Título 13">
            <a:extLst>
              <a:ext uri="{FF2B5EF4-FFF2-40B4-BE49-F238E27FC236}">
                <a16:creationId xmlns:a16="http://schemas.microsoft.com/office/drawing/2014/main" id="{7DB72E1C-5D53-4985-83AC-509C9FAAE814}"/>
              </a:ext>
            </a:extLst>
          </p:cNvPr>
          <p:cNvSpPr>
            <a:spLocks noGrp="1"/>
          </p:cNvSpPr>
          <p:nvPr>
            <p:ph type="title" idx="15"/>
          </p:nvPr>
        </p:nvSpPr>
        <p:spPr>
          <a:xfrm>
            <a:off x="398268" y="3583074"/>
            <a:ext cx="4125432" cy="421500"/>
          </a:xfrm>
        </p:spPr>
        <p:txBody>
          <a:bodyPr>
            <a:noAutofit/>
          </a:bodyPr>
          <a:lstStyle/>
          <a:p>
            <a:r>
              <a:rPr lang="es-MX" sz="1600" dirty="0"/>
              <a:t>g) A los dos años, si el desarrollo fisiológico es normal, el niño debe construir frases correctas y completas, pues a esa edad ya ha descubierto las reglas lógico-sintácticas del lenguaje, aunque todavía no haya aprendido las excepciones.</a:t>
            </a:r>
            <a:endParaRPr lang="es-MX" sz="2000" dirty="0"/>
          </a:p>
        </p:txBody>
      </p:sp>
      <p:sp>
        <p:nvSpPr>
          <p:cNvPr id="15" name="CuadroTexto 14">
            <a:extLst>
              <a:ext uri="{FF2B5EF4-FFF2-40B4-BE49-F238E27FC236}">
                <a16:creationId xmlns:a16="http://schemas.microsoft.com/office/drawing/2014/main" id="{3E76388B-FAEB-4A2C-9B15-15EE5DD90E46}"/>
              </a:ext>
            </a:extLst>
          </p:cNvPr>
          <p:cNvSpPr txBox="1"/>
          <p:nvPr/>
        </p:nvSpPr>
        <p:spPr>
          <a:xfrm>
            <a:off x="139129" y="496360"/>
            <a:ext cx="633845" cy="523220"/>
          </a:xfrm>
          <a:prstGeom prst="rect">
            <a:avLst/>
          </a:prstGeom>
          <a:noFill/>
        </p:spPr>
        <p:txBody>
          <a:bodyPr wrap="square" rtlCol="0">
            <a:spAutoFit/>
          </a:bodyPr>
          <a:lstStyle/>
          <a:p>
            <a:r>
              <a:rPr lang="es-MX" sz="2800" dirty="0">
                <a:solidFill>
                  <a:schemeClr val="bg2"/>
                </a:solidFill>
              </a:rPr>
              <a:t>B)</a:t>
            </a:r>
          </a:p>
        </p:txBody>
      </p:sp>
    </p:spTree>
    <p:extLst>
      <p:ext uri="{BB962C8B-B14F-4D97-AF65-F5344CB8AC3E}">
        <p14:creationId xmlns:p14="http://schemas.microsoft.com/office/powerpoint/2010/main" val="866309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4"/>
        <p:cNvGrpSpPr/>
        <p:nvPr/>
      </p:nvGrpSpPr>
      <p:grpSpPr>
        <a:xfrm>
          <a:off x="0" y="0"/>
          <a:ext cx="0" cy="0"/>
          <a:chOff x="0" y="0"/>
          <a:chExt cx="0" cy="0"/>
        </a:xfrm>
      </p:grpSpPr>
      <p:sp>
        <p:nvSpPr>
          <p:cNvPr id="2855" name="Google Shape;2855;p68"/>
          <p:cNvSpPr txBox="1">
            <a:spLocks noGrp="1"/>
          </p:cNvSpPr>
          <p:nvPr>
            <p:ph type="ctrTitle"/>
          </p:nvPr>
        </p:nvSpPr>
        <p:spPr>
          <a:xfrm flipH="1">
            <a:off x="4644656" y="509106"/>
            <a:ext cx="32229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Thanks!</a:t>
            </a:r>
            <a:endParaRPr dirty="0"/>
          </a:p>
        </p:txBody>
      </p:sp>
      <p:sp>
        <p:nvSpPr>
          <p:cNvPr id="2856" name="Google Shape;2856;p68"/>
          <p:cNvSpPr txBox="1">
            <a:spLocks noGrp="1"/>
          </p:cNvSpPr>
          <p:nvPr>
            <p:ph type="subTitle" idx="1"/>
          </p:nvPr>
        </p:nvSpPr>
        <p:spPr>
          <a:xfrm>
            <a:off x="4497000" y="1635025"/>
            <a:ext cx="4569600" cy="66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
        <p:nvSpPr>
          <p:cNvPr id="2881" name="Google Shape;2881;p68"/>
          <p:cNvSpPr txBox="1"/>
          <p:nvPr/>
        </p:nvSpPr>
        <p:spPr>
          <a:xfrm>
            <a:off x="4497000" y="4106367"/>
            <a:ext cx="4085400" cy="30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200" dirty="0">
              <a:solidFill>
                <a:schemeClr val="dk2"/>
              </a:solidFill>
              <a:latin typeface="Questrial"/>
              <a:ea typeface="Questrial"/>
              <a:cs typeface="Questrial"/>
              <a:sym typeface="Questrial"/>
            </a:endParaRPr>
          </a:p>
        </p:txBody>
      </p:sp>
      <p:grpSp>
        <p:nvGrpSpPr>
          <p:cNvPr id="2882" name="Google Shape;2882;p68"/>
          <p:cNvGrpSpPr/>
          <p:nvPr/>
        </p:nvGrpSpPr>
        <p:grpSpPr>
          <a:xfrm>
            <a:off x="7861923" y="1116586"/>
            <a:ext cx="703840" cy="2146447"/>
            <a:chOff x="3688375" y="3264875"/>
            <a:chExt cx="450400" cy="1373550"/>
          </a:xfrm>
        </p:grpSpPr>
        <p:sp>
          <p:nvSpPr>
            <p:cNvPr id="2883" name="Google Shape;2883;p68"/>
            <p:cNvSpPr/>
            <p:nvPr/>
          </p:nvSpPr>
          <p:spPr>
            <a:xfrm>
              <a:off x="3688375" y="3264875"/>
              <a:ext cx="450400" cy="510450"/>
            </a:xfrm>
            <a:custGeom>
              <a:avLst/>
              <a:gdLst/>
              <a:ahLst/>
              <a:cxnLst/>
              <a:rect l="l" t="t" r="r" b="b"/>
              <a:pathLst>
                <a:path w="18016" h="20418" extrusionOk="0">
                  <a:moveTo>
                    <a:pt x="7998" y="542"/>
                  </a:moveTo>
                  <a:cubicBezTo>
                    <a:pt x="8551" y="542"/>
                    <a:pt x="9099" y="586"/>
                    <a:pt x="9625" y="664"/>
                  </a:cubicBezTo>
                  <a:cubicBezTo>
                    <a:pt x="14103" y="1291"/>
                    <a:pt x="17764" y="4702"/>
                    <a:pt x="17283" y="9410"/>
                  </a:cubicBezTo>
                  <a:cubicBezTo>
                    <a:pt x="17179" y="10519"/>
                    <a:pt x="17220" y="11565"/>
                    <a:pt x="17032" y="12653"/>
                  </a:cubicBezTo>
                  <a:cubicBezTo>
                    <a:pt x="16802" y="13992"/>
                    <a:pt x="16174" y="15394"/>
                    <a:pt x="15379" y="16524"/>
                  </a:cubicBezTo>
                  <a:cubicBezTo>
                    <a:pt x="14117" y="18381"/>
                    <a:pt x="12062" y="19865"/>
                    <a:pt x="9845" y="19865"/>
                  </a:cubicBezTo>
                  <a:cubicBezTo>
                    <a:pt x="9489" y="19865"/>
                    <a:pt x="9129" y="19827"/>
                    <a:pt x="8767" y="19746"/>
                  </a:cubicBezTo>
                  <a:cubicBezTo>
                    <a:pt x="8743" y="19740"/>
                    <a:pt x="8719" y="19737"/>
                    <a:pt x="8696" y="19737"/>
                  </a:cubicBezTo>
                  <a:cubicBezTo>
                    <a:pt x="8610" y="19737"/>
                    <a:pt x="8538" y="19779"/>
                    <a:pt x="8489" y="19839"/>
                  </a:cubicBezTo>
                  <a:lnTo>
                    <a:pt x="8489" y="19839"/>
                  </a:lnTo>
                  <a:cubicBezTo>
                    <a:pt x="6384" y="19067"/>
                    <a:pt x="5163" y="17366"/>
                    <a:pt x="3767" y="15645"/>
                  </a:cubicBezTo>
                  <a:cubicBezTo>
                    <a:pt x="2009" y="13469"/>
                    <a:pt x="963" y="11230"/>
                    <a:pt x="921" y="8363"/>
                  </a:cubicBezTo>
                  <a:cubicBezTo>
                    <a:pt x="858" y="6041"/>
                    <a:pt x="1758" y="3216"/>
                    <a:pt x="3683" y="1773"/>
                  </a:cubicBezTo>
                  <a:cubicBezTo>
                    <a:pt x="4898" y="880"/>
                    <a:pt x="6464" y="542"/>
                    <a:pt x="7998" y="542"/>
                  </a:cubicBezTo>
                  <a:close/>
                  <a:moveTo>
                    <a:pt x="8193" y="0"/>
                  </a:moveTo>
                  <a:cubicBezTo>
                    <a:pt x="6889" y="0"/>
                    <a:pt x="5587" y="267"/>
                    <a:pt x="4394" y="810"/>
                  </a:cubicBezTo>
                  <a:cubicBezTo>
                    <a:pt x="1967" y="1940"/>
                    <a:pt x="837" y="4472"/>
                    <a:pt x="482" y="7003"/>
                  </a:cubicBezTo>
                  <a:cubicBezTo>
                    <a:pt x="0" y="10100"/>
                    <a:pt x="1067" y="12883"/>
                    <a:pt x="2846" y="15331"/>
                  </a:cubicBezTo>
                  <a:cubicBezTo>
                    <a:pt x="4342" y="17353"/>
                    <a:pt x="5936" y="19394"/>
                    <a:pt x="8420" y="20077"/>
                  </a:cubicBezTo>
                  <a:lnTo>
                    <a:pt x="8420" y="20077"/>
                  </a:lnTo>
                  <a:cubicBezTo>
                    <a:pt x="8432" y="20164"/>
                    <a:pt x="8488" y="20241"/>
                    <a:pt x="8600" y="20269"/>
                  </a:cubicBezTo>
                  <a:cubicBezTo>
                    <a:pt x="9056" y="20370"/>
                    <a:pt x="9486" y="20417"/>
                    <a:pt x="9896" y="20417"/>
                  </a:cubicBezTo>
                  <a:cubicBezTo>
                    <a:pt x="11614" y="20417"/>
                    <a:pt x="12985" y="19589"/>
                    <a:pt x="14438" y="18407"/>
                  </a:cubicBezTo>
                  <a:cubicBezTo>
                    <a:pt x="16823" y="16440"/>
                    <a:pt x="17764" y="13448"/>
                    <a:pt x="17890" y="10477"/>
                  </a:cubicBezTo>
                  <a:cubicBezTo>
                    <a:pt x="18015" y="7966"/>
                    <a:pt x="18015" y="5602"/>
                    <a:pt x="16279" y="3614"/>
                  </a:cubicBezTo>
                  <a:cubicBezTo>
                    <a:pt x="14751" y="1877"/>
                    <a:pt x="12659" y="789"/>
                    <a:pt x="10441" y="266"/>
                  </a:cubicBezTo>
                  <a:cubicBezTo>
                    <a:pt x="9705" y="90"/>
                    <a:pt x="8949" y="0"/>
                    <a:pt x="81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4" name="Google Shape;2884;p68"/>
            <p:cNvSpPr/>
            <p:nvPr/>
          </p:nvSpPr>
          <p:spPr>
            <a:xfrm>
              <a:off x="3830625" y="3744325"/>
              <a:ext cx="132400" cy="78875"/>
            </a:xfrm>
            <a:custGeom>
              <a:avLst/>
              <a:gdLst/>
              <a:ahLst/>
              <a:cxnLst/>
              <a:rect l="l" t="t" r="r" b="b"/>
              <a:pathLst>
                <a:path w="5296" h="3155" extrusionOk="0">
                  <a:moveTo>
                    <a:pt x="985" y="1"/>
                  </a:moveTo>
                  <a:cubicBezTo>
                    <a:pt x="352" y="1"/>
                    <a:pt x="0" y="1045"/>
                    <a:pt x="169" y="1551"/>
                  </a:cubicBezTo>
                  <a:cubicBezTo>
                    <a:pt x="282" y="1909"/>
                    <a:pt x="548" y="2081"/>
                    <a:pt x="905" y="2081"/>
                  </a:cubicBezTo>
                  <a:cubicBezTo>
                    <a:pt x="945" y="2081"/>
                    <a:pt x="985" y="2079"/>
                    <a:pt x="1027" y="2074"/>
                  </a:cubicBezTo>
                  <a:cubicBezTo>
                    <a:pt x="1403" y="2054"/>
                    <a:pt x="1738" y="1823"/>
                    <a:pt x="2052" y="1656"/>
                  </a:cubicBezTo>
                  <a:cubicBezTo>
                    <a:pt x="2159" y="1613"/>
                    <a:pt x="2274" y="1570"/>
                    <a:pt x="2381" y="1517"/>
                  </a:cubicBezTo>
                  <a:lnTo>
                    <a:pt x="2381" y="1517"/>
                  </a:lnTo>
                  <a:cubicBezTo>
                    <a:pt x="2453" y="2241"/>
                    <a:pt x="2659" y="3155"/>
                    <a:pt x="3430" y="3155"/>
                  </a:cubicBezTo>
                  <a:cubicBezTo>
                    <a:pt x="3515" y="3155"/>
                    <a:pt x="3606" y="3144"/>
                    <a:pt x="3705" y="3121"/>
                  </a:cubicBezTo>
                  <a:cubicBezTo>
                    <a:pt x="4584" y="2932"/>
                    <a:pt x="5274" y="1886"/>
                    <a:pt x="5295" y="986"/>
                  </a:cubicBezTo>
                  <a:cubicBezTo>
                    <a:pt x="5295" y="798"/>
                    <a:pt x="5164" y="704"/>
                    <a:pt x="5026" y="704"/>
                  </a:cubicBezTo>
                  <a:cubicBezTo>
                    <a:pt x="4887" y="704"/>
                    <a:pt x="4741" y="798"/>
                    <a:pt x="4709" y="986"/>
                  </a:cubicBezTo>
                  <a:cubicBezTo>
                    <a:pt x="4667" y="1509"/>
                    <a:pt x="4375" y="2033"/>
                    <a:pt x="3977" y="2367"/>
                  </a:cubicBezTo>
                  <a:cubicBezTo>
                    <a:pt x="3811" y="2530"/>
                    <a:pt x="3661" y="2598"/>
                    <a:pt x="3528" y="2598"/>
                  </a:cubicBezTo>
                  <a:cubicBezTo>
                    <a:pt x="3035" y="2598"/>
                    <a:pt x="2776" y="1659"/>
                    <a:pt x="2778" y="1132"/>
                  </a:cubicBezTo>
                  <a:lnTo>
                    <a:pt x="2778" y="1132"/>
                  </a:lnTo>
                  <a:cubicBezTo>
                    <a:pt x="2790" y="1100"/>
                    <a:pt x="2799" y="1065"/>
                    <a:pt x="2805" y="1028"/>
                  </a:cubicBezTo>
                  <a:cubicBezTo>
                    <a:pt x="2798" y="1028"/>
                    <a:pt x="2790" y="1028"/>
                    <a:pt x="2782" y="1028"/>
                  </a:cubicBezTo>
                  <a:lnTo>
                    <a:pt x="2782" y="1028"/>
                  </a:lnTo>
                  <a:cubicBezTo>
                    <a:pt x="2783" y="1021"/>
                    <a:pt x="2784" y="1014"/>
                    <a:pt x="2784" y="1007"/>
                  </a:cubicBezTo>
                  <a:cubicBezTo>
                    <a:pt x="2797" y="853"/>
                    <a:pt x="2676" y="754"/>
                    <a:pt x="2551" y="754"/>
                  </a:cubicBezTo>
                  <a:cubicBezTo>
                    <a:pt x="2473" y="754"/>
                    <a:pt x="2393" y="793"/>
                    <a:pt x="2345" y="882"/>
                  </a:cubicBezTo>
                  <a:cubicBezTo>
                    <a:pt x="2222" y="1096"/>
                    <a:pt x="1393" y="1524"/>
                    <a:pt x="917" y="1524"/>
                  </a:cubicBezTo>
                  <a:cubicBezTo>
                    <a:pt x="742" y="1524"/>
                    <a:pt x="615" y="1467"/>
                    <a:pt x="587" y="1321"/>
                  </a:cubicBezTo>
                  <a:cubicBezTo>
                    <a:pt x="504" y="986"/>
                    <a:pt x="755" y="359"/>
                    <a:pt x="1131" y="338"/>
                  </a:cubicBezTo>
                  <a:cubicBezTo>
                    <a:pt x="1140" y="339"/>
                    <a:pt x="1148" y="339"/>
                    <a:pt x="1156" y="339"/>
                  </a:cubicBezTo>
                  <a:cubicBezTo>
                    <a:pt x="1344" y="339"/>
                    <a:pt x="1376" y="105"/>
                    <a:pt x="1215" y="45"/>
                  </a:cubicBezTo>
                  <a:cubicBezTo>
                    <a:pt x="1135" y="14"/>
                    <a:pt x="1058" y="1"/>
                    <a:pt x="9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5" name="Google Shape;2885;p68"/>
            <p:cNvSpPr/>
            <p:nvPr/>
          </p:nvSpPr>
          <p:spPr>
            <a:xfrm>
              <a:off x="3944925" y="3750150"/>
              <a:ext cx="108575" cy="62300"/>
            </a:xfrm>
            <a:custGeom>
              <a:avLst/>
              <a:gdLst/>
              <a:ahLst/>
              <a:cxnLst/>
              <a:rect l="l" t="t" r="r" b="b"/>
              <a:pathLst>
                <a:path w="4343" h="2492" extrusionOk="0">
                  <a:moveTo>
                    <a:pt x="3273" y="1"/>
                  </a:moveTo>
                  <a:cubicBezTo>
                    <a:pt x="3131" y="1"/>
                    <a:pt x="3000" y="157"/>
                    <a:pt x="3088" y="314"/>
                  </a:cubicBezTo>
                  <a:cubicBezTo>
                    <a:pt x="3443" y="858"/>
                    <a:pt x="3360" y="1465"/>
                    <a:pt x="2774" y="1821"/>
                  </a:cubicBezTo>
                  <a:cubicBezTo>
                    <a:pt x="2579" y="1936"/>
                    <a:pt x="2384" y="1984"/>
                    <a:pt x="2192" y="1984"/>
                  </a:cubicBezTo>
                  <a:cubicBezTo>
                    <a:pt x="1477" y="1984"/>
                    <a:pt x="800" y="1308"/>
                    <a:pt x="305" y="879"/>
                  </a:cubicBezTo>
                  <a:cubicBezTo>
                    <a:pt x="280" y="844"/>
                    <a:pt x="247" y="829"/>
                    <a:pt x="214" y="829"/>
                  </a:cubicBezTo>
                  <a:cubicBezTo>
                    <a:pt x="110" y="829"/>
                    <a:pt x="0" y="977"/>
                    <a:pt x="95" y="1088"/>
                  </a:cubicBezTo>
                  <a:cubicBezTo>
                    <a:pt x="514" y="1569"/>
                    <a:pt x="891" y="2072"/>
                    <a:pt x="1476" y="2344"/>
                  </a:cubicBezTo>
                  <a:cubicBezTo>
                    <a:pt x="1719" y="2443"/>
                    <a:pt x="1978" y="2491"/>
                    <a:pt x="2234" y="2491"/>
                  </a:cubicBezTo>
                  <a:cubicBezTo>
                    <a:pt x="2572" y="2491"/>
                    <a:pt x="2906" y="2406"/>
                    <a:pt x="3192" y="2239"/>
                  </a:cubicBezTo>
                  <a:cubicBezTo>
                    <a:pt x="3945" y="1800"/>
                    <a:pt x="4343" y="460"/>
                    <a:pt x="3360" y="21"/>
                  </a:cubicBezTo>
                  <a:cubicBezTo>
                    <a:pt x="3331" y="7"/>
                    <a:pt x="3302" y="1"/>
                    <a:pt x="3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6" name="Google Shape;2886;p68"/>
            <p:cNvSpPr/>
            <p:nvPr/>
          </p:nvSpPr>
          <p:spPr>
            <a:xfrm>
              <a:off x="3866750" y="3797900"/>
              <a:ext cx="171075" cy="840525"/>
            </a:xfrm>
            <a:custGeom>
              <a:avLst/>
              <a:gdLst/>
              <a:ahLst/>
              <a:cxnLst/>
              <a:rect l="l" t="t" r="r" b="b"/>
              <a:pathLst>
                <a:path w="6843" h="33621" extrusionOk="0">
                  <a:moveTo>
                    <a:pt x="2984" y="1"/>
                  </a:moveTo>
                  <a:cubicBezTo>
                    <a:pt x="2937" y="1"/>
                    <a:pt x="2888" y="33"/>
                    <a:pt x="2888" y="99"/>
                  </a:cubicBezTo>
                  <a:cubicBezTo>
                    <a:pt x="2888" y="1543"/>
                    <a:pt x="3453" y="2882"/>
                    <a:pt x="3766" y="4263"/>
                  </a:cubicBezTo>
                  <a:cubicBezTo>
                    <a:pt x="4164" y="5978"/>
                    <a:pt x="4080" y="7820"/>
                    <a:pt x="3662" y="9514"/>
                  </a:cubicBezTo>
                  <a:cubicBezTo>
                    <a:pt x="3306" y="10958"/>
                    <a:pt x="2093" y="12067"/>
                    <a:pt x="1402" y="13364"/>
                  </a:cubicBezTo>
                  <a:cubicBezTo>
                    <a:pt x="774" y="14515"/>
                    <a:pt x="398" y="15812"/>
                    <a:pt x="189" y="17131"/>
                  </a:cubicBezTo>
                  <a:cubicBezTo>
                    <a:pt x="0" y="18407"/>
                    <a:pt x="84" y="19746"/>
                    <a:pt x="628" y="20918"/>
                  </a:cubicBezTo>
                  <a:cubicBezTo>
                    <a:pt x="1235" y="22236"/>
                    <a:pt x="2365" y="23219"/>
                    <a:pt x="3076" y="24475"/>
                  </a:cubicBezTo>
                  <a:cubicBezTo>
                    <a:pt x="4269" y="26735"/>
                    <a:pt x="6842" y="31296"/>
                    <a:pt x="3411" y="32949"/>
                  </a:cubicBezTo>
                  <a:cubicBezTo>
                    <a:pt x="3074" y="33117"/>
                    <a:pt x="3239" y="33620"/>
                    <a:pt x="3532" y="33620"/>
                  </a:cubicBezTo>
                  <a:cubicBezTo>
                    <a:pt x="3567" y="33620"/>
                    <a:pt x="3603" y="33613"/>
                    <a:pt x="3641" y="33598"/>
                  </a:cubicBezTo>
                  <a:cubicBezTo>
                    <a:pt x="6047" y="32823"/>
                    <a:pt x="6005" y="29559"/>
                    <a:pt x="5378" y="27551"/>
                  </a:cubicBezTo>
                  <a:cubicBezTo>
                    <a:pt x="4792" y="25793"/>
                    <a:pt x="3662" y="23994"/>
                    <a:pt x="2553" y="22529"/>
                  </a:cubicBezTo>
                  <a:cubicBezTo>
                    <a:pt x="1988" y="21838"/>
                    <a:pt x="1465" y="21148"/>
                    <a:pt x="1088" y="20332"/>
                  </a:cubicBezTo>
                  <a:cubicBezTo>
                    <a:pt x="628" y="19432"/>
                    <a:pt x="712" y="18219"/>
                    <a:pt x="816" y="17235"/>
                  </a:cubicBezTo>
                  <a:cubicBezTo>
                    <a:pt x="984" y="15520"/>
                    <a:pt x="1653" y="13929"/>
                    <a:pt x="2574" y="12486"/>
                  </a:cubicBezTo>
                  <a:cubicBezTo>
                    <a:pt x="3390" y="11251"/>
                    <a:pt x="3871" y="10247"/>
                    <a:pt x="4310" y="8824"/>
                  </a:cubicBezTo>
                  <a:cubicBezTo>
                    <a:pt x="4708" y="7589"/>
                    <a:pt x="4457" y="5874"/>
                    <a:pt x="4248" y="4597"/>
                  </a:cubicBezTo>
                  <a:cubicBezTo>
                    <a:pt x="3955" y="3049"/>
                    <a:pt x="3202" y="1605"/>
                    <a:pt x="3055" y="36"/>
                  </a:cubicBezTo>
                  <a:cubicBezTo>
                    <a:pt x="3039" y="13"/>
                    <a:pt x="3012"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7" name="Google Shape;2887;p68"/>
            <p:cNvSpPr/>
            <p:nvPr/>
          </p:nvSpPr>
          <p:spPr>
            <a:xfrm>
              <a:off x="3923500" y="3951575"/>
              <a:ext cx="96825" cy="52325"/>
            </a:xfrm>
            <a:custGeom>
              <a:avLst/>
              <a:gdLst/>
              <a:ahLst/>
              <a:cxnLst/>
              <a:rect l="l" t="t" r="r" b="b"/>
              <a:pathLst>
                <a:path w="3873" h="2093" extrusionOk="0">
                  <a:moveTo>
                    <a:pt x="309" y="1"/>
                  </a:moveTo>
                  <a:cubicBezTo>
                    <a:pt x="140" y="1"/>
                    <a:pt x="1" y="219"/>
                    <a:pt x="136" y="354"/>
                  </a:cubicBezTo>
                  <a:cubicBezTo>
                    <a:pt x="660" y="878"/>
                    <a:pt x="1224" y="1254"/>
                    <a:pt x="1894" y="1526"/>
                  </a:cubicBezTo>
                  <a:cubicBezTo>
                    <a:pt x="2396" y="1735"/>
                    <a:pt x="2919" y="1798"/>
                    <a:pt x="3380" y="2049"/>
                  </a:cubicBezTo>
                  <a:cubicBezTo>
                    <a:pt x="3432" y="2079"/>
                    <a:pt x="3483" y="2092"/>
                    <a:pt x="3529" y="2092"/>
                  </a:cubicBezTo>
                  <a:cubicBezTo>
                    <a:pt x="3742" y="2092"/>
                    <a:pt x="3873" y="1816"/>
                    <a:pt x="3735" y="1610"/>
                  </a:cubicBezTo>
                  <a:cubicBezTo>
                    <a:pt x="3442" y="1254"/>
                    <a:pt x="2961" y="1170"/>
                    <a:pt x="2522" y="1066"/>
                  </a:cubicBezTo>
                  <a:cubicBezTo>
                    <a:pt x="1768" y="898"/>
                    <a:pt x="1036" y="543"/>
                    <a:pt x="429" y="41"/>
                  </a:cubicBezTo>
                  <a:cubicBezTo>
                    <a:pt x="390" y="13"/>
                    <a:pt x="348" y="1"/>
                    <a:pt x="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8" name="Google Shape;2888;p68"/>
            <p:cNvSpPr/>
            <p:nvPr/>
          </p:nvSpPr>
          <p:spPr>
            <a:xfrm>
              <a:off x="3926800" y="3949850"/>
              <a:ext cx="87800" cy="57850"/>
            </a:xfrm>
            <a:custGeom>
              <a:avLst/>
              <a:gdLst/>
              <a:ahLst/>
              <a:cxnLst/>
              <a:rect l="l" t="t" r="r" b="b"/>
              <a:pathLst>
                <a:path w="3512" h="2314" extrusionOk="0">
                  <a:moveTo>
                    <a:pt x="3181" y="1"/>
                  </a:moveTo>
                  <a:cubicBezTo>
                    <a:pt x="3149" y="1"/>
                    <a:pt x="3115" y="9"/>
                    <a:pt x="3080" y="26"/>
                  </a:cubicBezTo>
                  <a:cubicBezTo>
                    <a:pt x="2578" y="298"/>
                    <a:pt x="2055" y="507"/>
                    <a:pt x="1532" y="758"/>
                  </a:cubicBezTo>
                  <a:cubicBezTo>
                    <a:pt x="1030" y="1009"/>
                    <a:pt x="695" y="1595"/>
                    <a:pt x="214" y="1888"/>
                  </a:cubicBezTo>
                  <a:cubicBezTo>
                    <a:pt x="1" y="2048"/>
                    <a:pt x="149" y="2313"/>
                    <a:pt x="365" y="2313"/>
                  </a:cubicBezTo>
                  <a:cubicBezTo>
                    <a:pt x="404" y="2313"/>
                    <a:pt x="444" y="2305"/>
                    <a:pt x="486" y="2286"/>
                  </a:cubicBezTo>
                  <a:cubicBezTo>
                    <a:pt x="1009" y="2035"/>
                    <a:pt x="1406" y="1470"/>
                    <a:pt x="1929" y="1239"/>
                  </a:cubicBezTo>
                  <a:cubicBezTo>
                    <a:pt x="2452" y="1030"/>
                    <a:pt x="2913" y="800"/>
                    <a:pt x="3331" y="465"/>
                  </a:cubicBezTo>
                  <a:cubicBezTo>
                    <a:pt x="3512" y="303"/>
                    <a:pt x="3381" y="1"/>
                    <a:pt x="3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9" name="Google Shape;2889;p68"/>
            <p:cNvSpPr/>
            <p:nvPr/>
          </p:nvSpPr>
          <p:spPr>
            <a:xfrm>
              <a:off x="3862300" y="4133900"/>
              <a:ext cx="74150" cy="65975"/>
            </a:xfrm>
            <a:custGeom>
              <a:avLst/>
              <a:gdLst/>
              <a:ahLst/>
              <a:cxnLst/>
              <a:rect l="l" t="t" r="r" b="b"/>
              <a:pathLst>
                <a:path w="2966" h="2639" extrusionOk="0">
                  <a:moveTo>
                    <a:pt x="281" y="0"/>
                  </a:moveTo>
                  <a:cubicBezTo>
                    <a:pt x="141" y="0"/>
                    <a:pt x="1" y="157"/>
                    <a:pt x="115" y="343"/>
                  </a:cubicBezTo>
                  <a:cubicBezTo>
                    <a:pt x="450" y="866"/>
                    <a:pt x="848" y="1305"/>
                    <a:pt x="1308" y="1703"/>
                  </a:cubicBezTo>
                  <a:cubicBezTo>
                    <a:pt x="1727" y="2038"/>
                    <a:pt x="2124" y="2414"/>
                    <a:pt x="2626" y="2624"/>
                  </a:cubicBezTo>
                  <a:cubicBezTo>
                    <a:pt x="2650" y="2634"/>
                    <a:pt x="2675" y="2638"/>
                    <a:pt x="2700" y="2638"/>
                  </a:cubicBezTo>
                  <a:cubicBezTo>
                    <a:pt x="2832" y="2638"/>
                    <a:pt x="2965" y="2510"/>
                    <a:pt x="2877" y="2352"/>
                  </a:cubicBezTo>
                  <a:cubicBezTo>
                    <a:pt x="2647" y="1954"/>
                    <a:pt x="2229" y="1640"/>
                    <a:pt x="1831" y="1410"/>
                  </a:cubicBezTo>
                  <a:cubicBezTo>
                    <a:pt x="1287" y="1075"/>
                    <a:pt x="848" y="636"/>
                    <a:pt x="450" y="113"/>
                  </a:cubicBezTo>
                  <a:cubicBezTo>
                    <a:pt x="411" y="33"/>
                    <a:pt x="346"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0" name="Google Shape;2890;p68"/>
            <p:cNvSpPr/>
            <p:nvPr/>
          </p:nvSpPr>
          <p:spPr>
            <a:xfrm>
              <a:off x="3862000" y="4142325"/>
              <a:ext cx="83750" cy="58100"/>
            </a:xfrm>
            <a:custGeom>
              <a:avLst/>
              <a:gdLst/>
              <a:ahLst/>
              <a:cxnLst/>
              <a:rect l="l" t="t" r="r" b="b"/>
              <a:pathLst>
                <a:path w="3350" h="2324" extrusionOk="0">
                  <a:moveTo>
                    <a:pt x="2946" y="0"/>
                  </a:moveTo>
                  <a:cubicBezTo>
                    <a:pt x="2928" y="0"/>
                    <a:pt x="2909" y="2"/>
                    <a:pt x="2889" y="6"/>
                  </a:cubicBezTo>
                  <a:cubicBezTo>
                    <a:pt x="1718" y="173"/>
                    <a:pt x="902" y="1115"/>
                    <a:pt x="148" y="1952"/>
                  </a:cubicBezTo>
                  <a:cubicBezTo>
                    <a:pt x="1" y="2099"/>
                    <a:pt x="149" y="2324"/>
                    <a:pt x="320" y="2324"/>
                  </a:cubicBezTo>
                  <a:cubicBezTo>
                    <a:pt x="368" y="2324"/>
                    <a:pt x="417" y="2306"/>
                    <a:pt x="462" y="2266"/>
                  </a:cubicBezTo>
                  <a:cubicBezTo>
                    <a:pt x="1236" y="1575"/>
                    <a:pt x="2031" y="864"/>
                    <a:pt x="3015" y="550"/>
                  </a:cubicBezTo>
                  <a:cubicBezTo>
                    <a:pt x="3350" y="451"/>
                    <a:pt x="3240" y="0"/>
                    <a:pt x="29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1" name="Google Shape;2891;p68"/>
            <p:cNvSpPr/>
            <p:nvPr/>
          </p:nvSpPr>
          <p:spPr>
            <a:xfrm>
              <a:off x="3864875" y="4354150"/>
              <a:ext cx="126200" cy="50450"/>
            </a:xfrm>
            <a:custGeom>
              <a:avLst/>
              <a:gdLst/>
              <a:ahLst/>
              <a:cxnLst/>
              <a:rect l="l" t="t" r="r" b="b"/>
              <a:pathLst>
                <a:path w="5048" h="2018" extrusionOk="0">
                  <a:moveTo>
                    <a:pt x="387" y="0"/>
                  </a:moveTo>
                  <a:cubicBezTo>
                    <a:pt x="120" y="0"/>
                    <a:pt x="0" y="396"/>
                    <a:pt x="264" y="572"/>
                  </a:cubicBezTo>
                  <a:cubicBezTo>
                    <a:pt x="975" y="1032"/>
                    <a:pt x="1749" y="1262"/>
                    <a:pt x="2544" y="1493"/>
                  </a:cubicBezTo>
                  <a:cubicBezTo>
                    <a:pt x="3193" y="1681"/>
                    <a:pt x="3904" y="1702"/>
                    <a:pt x="4511" y="1995"/>
                  </a:cubicBezTo>
                  <a:cubicBezTo>
                    <a:pt x="4546" y="2011"/>
                    <a:pt x="4583" y="2018"/>
                    <a:pt x="4621" y="2018"/>
                  </a:cubicBezTo>
                  <a:cubicBezTo>
                    <a:pt x="4831" y="2018"/>
                    <a:pt x="5047" y="1792"/>
                    <a:pt x="4888" y="1597"/>
                  </a:cubicBezTo>
                  <a:cubicBezTo>
                    <a:pt x="4448" y="1032"/>
                    <a:pt x="3779" y="990"/>
                    <a:pt x="3109" y="865"/>
                  </a:cubicBezTo>
                  <a:cubicBezTo>
                    <a:pt x="2251" y="718"/>
                    <a:pt x="1310" y="509"/>
                    <a:pt x="556" y="49"/>
                  </a:cubicBezTo>
                  <a:cubicBezTo>
                    <a:pt x="496" y="15"/>
                    <a:pt x="439"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2" name="Google Shape;2892;p68"/>
            <p:cNvSpPr/>
            <p:nvPr/>
          </p:nvSpPr>
          <p:spPr>
            <a:xfrm>
              <a:off x="3929550" y="4333850"/>
              <a:ext cx="40600" cy="94300"/>
            </a:xfrm>
            <a:custGeom>
              <a:avLst/>
              <a:gdLst/>
              <a:ahLst/>
              <a:cxnLst/>
              <a:rect l="l" t="t" r="r" b="b"/>
              <a:pathLst>
                <a:path w="1624" h="3772" extrusionOk="0">
                  <a:moveTo>
                    <a:pt x="1228" y="1"/>
                  </a:moveTo>
                  <a:cubicBezTo>
                    <a:pt x="1128" y="1"/>
                    <a:pt x="1032" y="56"/>
                    <a:pt x="982" y="191"/>
                  </a:cubicBezTo>
                  <a:cubicBezTo>
                    <a:pt x="564" y="1258"/>
                    <a:pt x="313" y="2388"/>
                    <a:pt x="41" y="3518"/>
                  </a:cubicBezTo>
                  <a:cubicBezTo>
                    <a:pt x="0" y="3666"/>
                    <a:pt x="125" y="3771"/>
                    <a:pt x="247" y="3771"/>
                  </a:cubicBezTo>
                  <a:cubicBezTo>
                    <a:pt x="314" y="3771"/>
                    <a:pt x="380" y="3739"/>
                    <a:pt x="418" y="3665"/>
                  </a:cubicBezTo>
                  <a:cubicBezTo>
                    <a:pt x="941" y="2639"/>
                    <a:pt x="1129" y="1530"/>
                    <a:pt x="1526" y="442"/>
                  </a:cubicBezTo>
                  <a:cubicBezTo>
                    <a:pt x="1623" y="208"/>
                    <a:pt x="1419" y="1"/>
                    <a:pt x="12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21506" name="Picture 2">
            <a:extLst>
              <a:ext uri="{FF2B5EF4-FFF2-40B4-BE49-F238E27FC236}">
                <a16:creationId xmlns:a16="http://schemas.microsoft.com/office/drawing/2014/main" id="{27385B2B-92EA-485E-A0A2-FFACE495B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755609" y="1244308"/>
            <a:ext cx="5053963" cy="456852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58F91C47-9FE6-4F2D-AA94-D17EF5B1D106}"/>
              </a:ext>
            </a:extLst>
          </p:cNvPr>
          <p:cNvSpPr txBox="1"/>
          <p:nvPr/>
        </p:nvSpPr>
        <p:spPr>
          <a:xfrm>
            <a:off x="389477" y="851620"/>
            <a:ext cx="3285460" cy="523220"/>
          </a:xfrm>
          <a:prstGeom prst="rect">
            <a:avLst/>
          </a:prstGeom>
          <a:noFill/>
        </p:spPr>
        <p:txBody>
          <a:bodyPr wrap="square" rtlCol="0">
            <a:spAutoFit/>
          </a:bodyPr>
          <a:lstStyle/>
          <a:p>
            <a:r>
              <a:rPr lang="es-MX" sz="2800" dirty="0">
                <a:solidFill>
                  <a:schemeClr val="bg2"/>
                </a:solidFill>
              </a:rPr>
              <a:t>REFERENCIA</a:t>
            </a:r>
          </a:p>
        </p:txBody>
      </p:sp>
      <p:sp>
        <p:nvSpPr>
          <p:cNvPr id="3" name="CuadroTexto 2">
            <a:extLst>
              <a:ext uri="{FF2B5EF4-FFF2-40B4-BE49-F238E27FC236}">
                <a16:creationId xmlns:a16="http://schemas.microsoft.com/office/drawing/2014/main" id="{1A9926FA-02FE-4ADB-B2C4-E8DDF76976E3}"/>
              </a:ext>
            </a:extLst>
          </p:cNvPr>
          <p:cNvSpPr txBox="1"/>
          <p:nvPr/>
        </p:nvSpPr>
        <p:spPr>
          <a:xfrm>
            <a:off x="291007" y="1794509"/>
            <a:ext cx="3383930" cy="738664"/>
          </a:xfrm>
          <a:prstGeom prst="rect">
            <a:avLst/>
          </a:prstGeom>
          <a:noFill/>
        </p:spPr>
        <p:txBody>
          <a:bodyPr wrap="square" rtlCol="0">
            <a:spAutoFit/>
          </a:bodyPr>
          <a:lstStyle/>
          <a:p>
            <a:pPr marL="285750" indent="-285750">
              <a:buFont typeface="Arial" panose="020B0604020202020204" pitchFamily="34" charset="0"/>
              <a:buChar char="•"/>
            </a:pPr>
            <a:r>
              <a:rPr lang="es-MX" b="1">
                <a:solidFill>
                  <a:schemeClr val="bg2"/>
                </a:solidFill>
                <a:latin typeface="Ink Free" panose="03080402000500000000" pitchFamily="66" charset="0"/>
              </a:rPr>
              <a:t>Qin, T.(</a:t>
            </a:r>
            <a:r>
              <a:rPr lang="es-MX" b="1" dirty="0">
                <a:solidFill>
                  <a:schemeClr val="bg2"/>
                </a:solidFill>
                <a:latin typeface="Ink Free" panose="03080402000500000000" pitchFamily="66" charset="0"/>
              </a:rPr>
              <a:t>1994) PSICOLOGIA Y LENGUAJE. Universidad Complutense de Madrid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38"/>
          <p:cNvSpPr txBox="1">
            <a:spLocks noGrp="1"/>
          </p:cNvSpPr>
          <p:nvPr>
            <p:ph type="ctrTitle"/>
          </p:nvPr>
        </p:nvSpPr>
        <p:spPr>
          <a:xfrm>
            <a:off x="4024476" y="3492531"/>
            <a:ext cx="5205723" cy="835303"/>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s-MX" dirty="0"/>
              <a:t>EL ORIGEN DEL LENGUAJE Teorías: Desarrollo evolutivo. </a:t>
            </a:r>
            <a:endParaRPr dirty="0">
              <a:latin typeface="Ink Free" panose="03080402000500000000" pitchFamily="66" charset="0"/>
            </a:endParaRPr>
          </a:p>
        </p:txBody>
      </p:sp>
      <p:grpSp>
        <p:nvGrpSpPr>
          <p:cNvPr id="672" name="Google Shape;672;p38"/>
          <p:cNvGrpSpPr/>
          <p:nvPr/>
        </p:nvGrpSpPr>
        <p:grpSpPr>
          <a:xfrm>
            <a:off x="918337" y="1018137"/>
            <a:ext cx="3222372" cy="3634228"/>
            <a:chOff x="918375" y="1018100"/>
            <a:chExt cx="3118525" cy="3513707"/>
          </a:xfrm>
        </p:grpSpPr>
        <p:sp>
          <p:nvSpPr>
            <p:cNvPr id="673" name="Google Shape;673;p38"/>
            <p:cNvSpPr/>
            <p:nvPr/>
          </p:nvSpPr>
          <p:spPr>
            <a:xfrm>
              <a:off x="918375" y="1018100"/>
              <a:ext cx="3061912" cy="210425"/>
            </a:xfrm>
            <a:custGeom>
              <a:avLst/>
              <a:gdLst/>
              <a:ahLst/>
              <a:cxnLst/>
              <a:rect l="l" t="t" r="r" b="b"/>
              <a:pathLst>
                <a:path w="130308" h="8417" extrusionOk="0">
                  <a:moveTo>
                    <a:pt x="64797" y="0"/>
                  </a:moveTo>
                  <a:cubicBezTo>
                    <a:pt x="64084" y="0"/>
                    <a:pt x="54126" y="29"/>
                    <a:pt x="52015" y="29"/>
                  </a:cubicBezTo>
                  <a:cubicBezTo>
                    <a:pt x="42675" y="98"/>
                    <a:pt x="35858" y="179"/>
                    <a:pt x="31919" y="179"/>
                  </a:cubicBezTo>
                  <a:cubicBezTo>
                    <a:pt x="29409" y="179"/>
                    <a:pt x="28068" y="146"/>
                    <a:pt x="27991" y="57"/>
                  </a:cubicBezTo>
                  <a:cubicBezTo>
                    <a:pt x="27962" y="24"/>
                    <a:pt x="27916" y="10"/>
                    <a:pt x="27858" y="10"/>
                  </a:cubicBezTo>
                  <a:cubicBezTo>
                    <a:pt x="27611" y="10"/>
                    <a:pt x="27145" y="254"/>
                    <a:pt x="26864" y="254"/>
                  </a:cubicBezTo>
                  <a:cubicBezTo>
                    <a:pt x="26815" y="254"/>
                    <a:pt x="26771" y="246"/>
                    <a:pt x="26735" y="228"/>
                  </a:cubicBezTo>
                  <a:cubicBezTo>
                    <a:pt x="22741" y="343"/>
                    <a:pt x="24767" y="285"/>
                    <a:pt x="16207" y="599"/>
                  </a:cubicBezTo>
                  <a:cubicBezTo>
                    <a:pt x="13553" y="713"/>
                    <a:pt x="10843" y="828"/>
                    <a:pt x="8646" y="885"/>
                  </a:cubicBezTo>
                  <a:cubicBezTo>
                    <a:pt x="7133" y="925"/>
                    <a:pt x="5891" y="965"/>
                    <a:pt x="5152" y="965"/>
                  </a:cubicBezTo>
                  <a:cubicBezTo>
                    <a:pt x="4846" y="965"/>
                    <a:pt x="4626" y="958"/>
                    <a:pt x="4509" y="942"/>
                  </a:cubicBezTo>
                  <a:cubicBezTo>
                    <a:pt x="4232" y="918"/>
                    <a:pt x="3997" y="905"/>
                    <a:pt x="3795" y="905"/>
                  </a:cubicBezTo>
                  <a:cubicBezTo>
                    <a:pt x="3266" y="905"/>
                    <a:pt x="2959" y="992"/>
                    <a:pt x="2711" y="1198"/>
                  </a:cubicBezTo>
                  <a:cubicBezTo>
                    <a:pt x="1655" y="1997"/>
                    <a:pt x="1" y="7048"/>
                    <a:pt x="1170" y="7304"/>
                  </a:cubicBezTo>
                  <a:cubicBezTo>
                    <a:pt x="1231" y="7311"/>
                    <a:pt x="1334" y="7314"/>
                    <a:pt x="1474" y="7314"/>
                  </a:cubicBezTo>
                  <a:cubicBezTo>
                    <a:pt x="3605" y="7314"/>
                    <a:pt x="14474" y="6575"/>
                    <a:pt x="20701" y="6575"/>
                  </a:cubicBezTo>
                  <a:cubicBezTo>
                    <a:pt x="22587" y="6575"/>
                    <a:pt x="24047" y="6643"/>
                    <a:pt x="24710" y="6819"/>
                  </a:cubicBezTo>
                  <a:cubicBezTo>
                    <a:pt x="25583" y="6777"/>
                    <a:pt x="35956" y="6161"/>
                    <a:pt x="43031" y="6161"/>
                  </a:cubicBezTo>
                  <a:cubicBezTo>
                    <a:pt x="45430" y="6161"/>
                    <a:pt x="47449" y="6232"/>
                    <a:pt x="48591" y="6420"/>
                  </a:cubicBezTo>
                  <a:cubicBezTo>
                    <a:pt x="49358" y="6190"/>
                    <a:pt x="51815" y="6112"/>
                    <a:pt x="54905" y="6112"/>
                  </a:cubicBezTo>
                  <a:cubicBezTo>
                    <a:pt x="61272" y="6112"/>
                    <a:pt x="70326" y="6441"/>
                    <a:pt x="72810" y="6441"/>
                  </a:cubicBezTo>
                  <a:cubicBezTo>
                    <a:pt x="73159" y="6441"/>
                    <a:pt x="73378" y="6435"/>
                    <a:pt x="73443" y="6420"/>
                  </a:cubicBezTo>
                  <a:cubicBezTo>
                    <a:pt x="73782" y="6340"/>
                    <a:pt x="74524" y="6305"/>
                    <a:pt x="75371" y="6305"/>
                  </a:cubicBezTo>
                  <a:cubicBezTo>
                    <a:pt x="76942" y="6305"/>
                    <a:pt x="78874" y="6424"/>
                    <a:pt x="79263" y="6591"/>
                  </a:cubicBezTo>
                  <a:cubicBezTo>
                    <a:pt x="79697" y="6777"/>
                    <a:pt x="80228" y="6834"/>
                    <a:pt x="80772" y="6834"/>
                  </a:cubicBezTo>
                  <a:cubicBezTo>
                    <a:pt x="81619" y="6834"/>
                    <a:pt x="82497" y="6696"/>
                    <a:pt x="83087" y="6696"/>
                  </a:cubicBezTo>
                  <a:cubicBezTo>
                    <a:pt x="83336" y="6696"/>
                    <a:pt x="83534" y="6721"/>
                    <a:pt x="83657" y="6791"/>
                  </a:cubicBezTo>
                  <a:cubicBezTo>
                    <a:pt x="86176" y="6703"/>
                    <a:pt x="87066" y="6603"/>
                    <a:pt x="88942" y="6603"/>
                  </a:cubicBezTo>
                  <a:cubicBezTo>
                    <a:pt x="91317" y="6603"/>
                    <a:pt x="95273" y="6762"/>
                    <a:pt x="106112" y="7304"/>
                  </a:cubicBezTo>
                  <a:cubicBezTo>
                    <a:pt x="110905" y="7561"/>
                    <a:pt x="109308" y="7476"/>
                    <a:pt x="114044" y="7732"/>
                  </a:cubicBezTo>
                  <a:cubicBezTo>
                    <a:pt x="114506" y="7708"/>
                    <a:pt x="114976" y="7698"/>
                    <a:pt x="115448" y="7698"/>
                  </a:cubicBezTo>
                  <a:cubicBezTo>
                    <a:pt x="119326" y="7698"/>
                    <a:pt x="123418" y="8417"/>
                    <a:pt x="125708" y="8417"/>
                  </a:cubicBezTo>
                  <a:cubicBezTo>
                    <a:pt x="126462" y="8417"/>
                    <a:pt x="127020" y="8339"/>
                    <a:pt x="127311" y="8132"/>
                  </a:cubicBezTo>
                  <a:cubicBezTo>
                    <a:pt x="128567" y="7219"/>
                    <a:pt x="130307" y="3424"/>
                    <a:pt x="129879" y="2454"/>
                  </a:cubicBezTo>
                  <a:cubicBezTo>
                    <a:pt x="129732" y="2136"/>
                    <a:pt x="122277" y="1859"/>
                    <a:pt x="119711" y="1859"/>
                  </a:cubicBezTo>
                  <a:cubicBezTo>
                    <a:pt x="119287" y="1859"/>
                    <a:pt x="118996" y="1867"/>
                    <a:pt x="118894" y="1883"/>
                  </a:cubicBezTo>
                  <a:cubicBezTo>
                    <a:pt x="118845" y="1888"/>
                    <a:pt x="118796" y="1891"/>
                    <a:pt x="118749" y="1891"/>
                  </a:cubicBezTo>
                  <a:cubicBezTo>
                    <a:pt x="118518" y="1891"/>
                    <a:pt x="118314" y="1835"/>
                    <a:pt x="118267" y="1741"/>
                  </a:cubicBezTo>
                  <a:cubicBezTo>
                    <a:pt x="118267" y="1712"/>
                    <a:pt x="118124" y="1712"/>
                    <a:pt x="117839" y="1655"/>
                  </a:cubicBezTo>
                  <a:cubicBezTo>
                    <a:pt x="117211" y="1598"/>
                    <a:pt x="115613" y="1455"/>
                    <a:pt x="113416" y="1313"/>
                  </a:cubicBezTo>
                  <a:cubicBezTo>
                    <a:pt x="109564" y="1027"/>
                    <a:pt x="110363" y="1084"/>
                    <a:pt x="108994" y="999"/>
                  </a:cubicBezTo>
                  <a:cubicBezTo>
                    <a:pt x="108708" y="942"/>
                    <a:pt x="108566" y="942"/>
                    <a:pt x="108566" y="942"/>
                  </a:cubicBezTo>
                  <a:cubicBezTo>
                    <a:pt x="108566" y="886"/>
                    <a:pt x="108445" y="842"/>
                    <a:pt x="108250" y="842"/>
                  </a:cubicBezTo>
                  <a:cubicBezTo>
                    <a:pt x="108146" y="842"/>
                    <a:pt x="108020" y="855"/>
                    <a:pt x="107881" y="885"/>
                  </a:cubicBezTo>
                  <a:cubicBezTo>
                    <a:pt x="107503" y="952"/>
                    <a:pt x="106457" y="981"/>
                    <a:pt x="105040" y="981"/>
                  </a:cubicBezTo>
                  <a:cubicBezTo>
                    <a:pt x="103458" y="981"/>
                    <a:pt x="101413" y="945"/>
                    <a:pt x="99321" y="885"/>
                  </a:cubicBezTo>
                  <a:cubicBezTo>
                    <a:pt x="88631" y="638"/>
                    <a:pt x="88919" y="284"/>
                    <a:pt x="86784" y="284"/>
                  </a:cubicBezTo>
                  <a:cubicBezTo>
                    <a:pt x="86207" y="284"/>
                    <a:pt x="85453" y="310"/>
                    <a:pt x="84256" y="371"/>
                  </a:cubicBezTo>
                  <a:cubicBezTo>
                    <a:pt x="83826" y="390"/>
                    <a:pt x="83289" y="398"/>
                    <a:pt x="82671" y="398"/>
                  </a:cubicBezTo>
                  <a:cubicBezTo>
                    <a:pt x="79306" y="398"/>
                    <a:pt x="73544" y="163"/>
                    <a:pt x="69511" y="163"/>
                  </a:cubicBezTo>
                  <a:cubicBezTo>
                    <a:pt x="68646" y="163"/>
                    <a:pt x="67860" y="174"/>
                    <a:pt x="67194" y="200"/>
                  </a:cubicBezTo>
                  <a:cubicBezTo>
                    <a:pt x="66926" y="211"/>
                    <a:pt x="66717" y="216"/>
                    <a:pt x="66552" y="216"/>
                  </a:cubicBezTo>
                  <a:cubicBezTo>
                    <a:pt x="65451" y="216"/>
                    <a:pt x="66311" y="0"/>
                    <a:pt x="64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 name="Google Shape;674;p38"/>
            <p:cNvSpPr/>
            <p:nvPr/>
          </p:nvSpPr>
          <p:spPr>
            <a:xfrm rot="5400000">
              <a:off x="2230781" y="2705744"/>
              <a:ext cx="3387264" cy="224975"/>
            </a:xfrm>
            <a:custGeom>
              <a:avLst/>
              <a:gdLst/>
              <a:ahLst/>
              <a:cxnLst/>
              <a:rect l="l" t="t" r="r" b="b"/>
              <a:pathLst>
                <a:path w="120265" h="8999" extrusionOk="0">
                  <a:moveTo>
                    <a:pt x="112174" y="1"/>
                  </a:moveTo>
                  <a:cubicBezTo>
                    <a:pt x="111404" y="1"/>
                    <a:pt x="110304" y="38"/>
                    <a:pt x="110021" y="125"/>
                  </a:cubicBezTo>
                  <a:cubicBezTo>
                    <a:pt x="109926" y="144"/>
                    <a:pt x="109831" y="154"/>
                    <a:pt x="109744" y="154"/>
                  </a:cubicBezTo>
                  <a:cubicBezTo>
                    <a:pt x="109571" y="154"/>
                    <a:pt x="109431" y="116"/>
                    <a:pt x="109393" y="40"/>
                  </a:cubicBezTo>
                  <a:cubicBezTo>
                    <a:pt x="109393" y="11"/>
                    <a:pt x="109194" y="11"/>
                    <a:pt x="108965" y="11"/>
                  </a:cubicBezTo>
                  <a:lnTo>
                    <a:pt x="107881" y="11"/>
                  </a:lnTo>
                  <a:cubicBezTo>
                    <a:pt x="105684" y="40"/>
                    <a:pt x="101290" y="382"/>
                    <a:pt x="100263" y="382"/>
                  </a:cubicBezTo>
                  <a:cubicBezTo>
                    <a:pt x="100263" y="302"/>
                    <a:pt x="100182" y="267"/>
                    <a:pt x="100044" y="267"/>
                  </a:cubicBezTo>
                  <a:cubicBezTo>
                    <a:pt x="99937" y="267"/>
                    <a:pt x="99797" y="288"/>
                    <a:pt x="99635" y="325"/>
                  </a:cubicBezTo>
                  <a:cubicBezTo>
                    <a:pt x="99264" y="439"/>
                    <a:pt x="98180" y="582"/>
                    <a:pt x="96725" y="724"/>
                  </a:cubicBezTo>
                  <a:cubicBezTo>
                    <a:pt x="88578" y="1584"/>
                    <a:pt x="85479" y="1734"/>
                    <a:pt x="83631" y="1734"/>
                  </a:cubicBezTo>
                  <a:cubicBezTo>
                    <a:pt x="82646" y="1734"/>
                    <a:pt x="82016" y="1691"/>
                    <a:pt x="81165" y="1691"/>
                  </a:cubicBezTo>
                  <a:cubicBezTo>
                    <a:pt x="80383" y="1691"/>
                    <a:pt x="79414" y="1727"/>
                    <a:pt x="77808" y="1866"/>
                  </a:cubicBezTo>
                  <a:cubicBezTo>
                    <a:pt x="77333" y="1911"/>
                    <a:pt x="76729" y="1929"/>
                    <a:pt x="76032" y="1929"/>
                  </a:cubicBezTo>
                  <a:cubicBezTo>
                    <a:pt x="72450" y="1929"/>
                    <a:pt x="66390" y="1435"/>
                    <a:pt x="62482" y="1435"/>
                  </a:cubicBezTo>
                  <a:cubicBezTo>
                    <a:pt x="62308" y="1435"/>
                    <a:pt x="62138" y="1436"/>
                    <a:pt x="61973" y="1438"/>
                  </a:cubicBezTo>
                  <a:cubicBezTo>
                    <a:pt x="60061" y="1438"/>
                    <a:pt x="61345" y="1238"/>
                    <a:pt x="59747" y="1152"/>
                  </a:cubicBezTo>
                  <a:cubicBezTo>
                    <a:pt x="59063" y="1124"/>
                    <a:pt x="56580" y="1038"/>
                    <a:pt x="53271" y="953"/>
                  </a:cubicBezTo>
                  <a:cubicBezTo>
                    <a:pt x="49961" y="810"/>
                    <a:pt x="45795" y="753"/>
                    <a:pt x="41658" y="753"/>
                  </a:cubicBezTo>
                  <a:cubicBezTo>
                    <a:pt x="37188" y="753"/>
                    <a:pt x="31450" y="842"/>
                    <a:pt x="28070" y="842"/>
                  </a:cubicBezTo>
                  <a:cubicBezTo>
                    <a:pt x="26381" y="842"/>
                    <a:pt x="25280" y="820"/>
                    <a:pt x="25223" y="753"/>
                  </a:cubicBezTo>
                  <a:cubicBezTo>
                    <a:pt x="25196" y="729"/>
                    <a:pt x="25157" y="719"/>
                    <a:pt x="25112" y="719"/>
                  </a:cubicBezTo>
                  <a:cubicBezTo>
                    <a:pt x="24866" y="719"/>
                    <a:pt x="24400" y="1005"/>
                    <a:pt x="24135" y="1005"/>
                  </a:cubicBezTo>
                  <a:cubicBezTo>
                    <a:pt x="24093" y="1005"/>
                    <a:pt x="24056" y="998"/>
                    <a:pt x="24025" y="981"/>
                  </a:cubicBezTo>
                  <a:cubicBezTo>
                    <a:pt x="13411" y="1523"/>
                    <a:pt x="11300" y="1295"/>
                    <a:pt x="6991" y="1723"/>
                  </a:cubicBezTo>
                  <a:cubicBezTo>
                    <a:pt x="6478" y="1780"/>
                    <a:pt x="2112" y="2265"/>
                    <a:pt x="1713" y="2379"/>
                  </a:cubicBezTo>
                  <a:cubicBezTo>
                    <a:pt x="1057" y="2579"/>
                    <a:pt x="743" y="3007"/>
                    <a:pt x="486" y="4148"/>
                  </a:cubicBezTo>
                  <a:cubicBezTo>
                    <a:pt x="1" y="6231"/>
                    <a:pt x="201" y="8999"/>
                    <a:pt x="971" y="8999"/>
                  </a:cubicBezTo>
                  <a:cubicBezTo>
                    <a:pt x="1285" y="8999"/>
                    <a:pt x="2455" y="8599"/>
                    <a:pt x="4195" y="8286"/>
                  </a:cubicBezTo>
                  <a:cubicBezTo>
                    <a:pt x="7794" y="7616"/>
                    <a:pt x="12992" y="7408"/>
                    <a:pt x="16889" y="7408"/>
                  </a:cubicBezTo>
                  <a:cubicBezTo>
                    <a:pt x="19635" y="7408"/>
                    <a:pt x="21734" y="7511"/>
                    <a:pt x="22170" y="7629"/>
                  </a:cubicBezTo>
                  <a:cubicBezTo>
                    <a:pt x="25329" y="7421"/>
                    <a:pt x="33408" y="6865"/>
                    <a:pt x="39240" y="6865"/>
                  </a:cubicBezTo>
                  <a:cubicBezTo>
                    <a:pt x="41414" y="6865"/>
                    <a:pt x="43276" y="6943"/>
                    <a:pt x="44454" y="7144"/>
                  </a:cubicBezTo>
                  <a:cubicBezTo>
                    <a:pt x="44985" y="6991"/>
                    <a:pt x="46301" y="6938"/>
                    <a:pt x="47881" y="6938"/>
                  </a:cubicBezTo>
                  <a:cubicBezTo>
                    <a:pt x="51312" y="6938"/>
                    <a:pt x="55985" y="7191"/>
                    <a:pt x="56552" y="7230"/>
                  </a:cubicBezTo>
                  <a:cubicBezTo>
                    <a:pt x="61380" y="7483"/>
                    <a:pt x="66073" y="7758"/>
                    <a:pt x="67359" y="7758"/>
                  </a:cubicBezTo>
                  <a:cubicBezTo>
                    <a:pt x="67525" y="7758"/>
                    <a:pt x="67634" y="7753"/>
                    <a:pt x="67679" y="7743"/>
                  </a:cubicBezTo>
                  <a:cubicBezTo>
                    <a:pt x="67928" y="7687"/>
                    <a:pt x="68422" y="7663"/>
                    <a:pt x="69016" y="7663"/>
                  </a:cubicBezTo>
                  <a:cubicBezTo>
                    <a:pt x="70536" y="7663"/>
                    <a:pt x="72711" y="7824"/>
                    <a:pt x="73100" y="8029"/>
                  </a:cubicBezTo>
                  <a:cubicBezTo>
                    <a:pt x="73534" y="8235"/>
                    <a:pt x="74071" y="8322"/>
                    <a:pt x="74713" y="8322"/>
                  </a:cubicBezTo>
                  <a:cubicBezTo>
                    <a:pt x="74959" y="8322"/>
                    <a:pt x="75221" y="8309"/>
                    <a:pt x="75497" y="8286"/>
                  </a:cubicBezTo>
                  <a:cubicBezTo>
                    <a:pt x="76000" y="8251"/>
                    <a:pt x="76471" y="8195"/>
                    <a:pt x="76827" y="8195"/>
                  </a:cubicBezTo>
                  <a:cubicBezTo>
                    <a:pt x="77058" y="8195"/>
                    <a:pt x="77240" y="8218"/>
                    <a:pt x="77352" y="8286"/>
                  </a:cubicBezTo>
                  <a:cubicBezTo>
                    <a:pt x="93216" y="7230"/>
                    <a:pt x="106055" y="6402"/>
                    <a:pt x="106055" y="6402"/>
                  </a:cubicBezTo>
                  <a:cubicBezTo>
                    <a:pt x="107282" y="6174"/>
                    <a:pt x="108566" y="6089"/>
                    <a:pt x="109821" y="6031"/>
                  </a:cubicBezTo>
                  <a:cubicBezTo>
                    <a:pt x="110449" y="6031"/>
                    <a:pt x="111048" y="6031"/>
                    <a:pt x="111619" y="6089"/>
                  </a:cubicBezTo>
                  <a:cubicBezTo>
                    <a:pt x="111904" y="6117"/>
                    <a:pt x="112190" y="6117"/>
                    <a:pt x="112475" y="6146"/>
                  </a:cubicBezTo>
                  <a:cubicBezTo>
                    <a:pt x="114044" y="6317"/>
                    <a:pt x="115128" y="6545"/>
                    <a:pt x="116298" y="6574"/>
                  </a:cubicBezTo>
                  <a:cubicBezTo>
                    <a:pt x="116481" y="6583"/>
                    <a:pt x="116652" y="6588"/>
                    <a:pt x="116813" y="6588"/>
                  </a:cubicBezTo>
                  <a:cubicBezTo>
                    <a:pt x="118110" y="6588"/>
                    <a:pt x="118739" y="6245"/>
                    <a:pt x="119323" y="4976"/>
                  </a:cubicBezTo>
                  <a:cubicBezTo>
                    <a:pt x="120264" y="3036"/>
                    <a:pt x="119751" y="896"/>
                    <a:pt x="119380" y="239"/>
                  </a:cubicBezTo>
                  <a:cubicBezTo>
                    <a:pt x="119362" y="212"/>
                    <a:pt x="119321" y="202"/>
                    <a:pt x="119254" y="202"/>
                  </a:cubicBezTo>
                  <a:cubicBezTo>
                    <a:pt x="119110" y="202"/>
                    <a:pt x="118847" y="248"/>
                    <a:pt x="118438" y="268"/>
                  </a:cubicBezTo>
                  <a:cubicBezTo>
                    <a:pt x="118297" y="275"/>
                    <a:pt x="118135" y="278"/>
                    <a:pt x="117954" y="278"/>
                  </a:cubicBezTo>
                  <a:cubicBezTo>
                    <a:pt x="117368" y="278"/>
                    <a:pt x="116586" y="241"/>
                    <a:pt x="115671" y="154"/>
                  </a:cubicBezTo>
                  <a:cubicBezTo>
                    <a:pt x="113730" y="11"/>
                    <a:pt x="113531" y="11"/>
                    <a:pt x="112760" y="11"/>
                  </a:cubicBezTo>
                  <a:cubicBezTo>
                    <a:pt x="112619" y="4"/>
                    <a:pt x="112412" y="1"/>
                    <a:pt x="112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 name="Google Shape;675;p38"/>
            <p:cNvSpPr/>
            <p:nvPr/>
          </p:nvSpPr>
          <p:spPr>
            <a:xfrm rot="5400000">
              <a:off x="-738690" y="2675168"/>
              <a:ext cx="3513705" cy="199575"/>
            </a:xfrm>
            <a:custGeom>
              <a:avLst/>
              <a:gdLst/>
              <a:ahLst/>
              <a:cxnLst/>
              <a:rect l="l" t="t" r="r" b="b"/>
              <a:pathLst>
                <a:path w="116812" h="7983" extrusionOk="0">
                  <a:moveTo>
                    <a:pt x="76448" y="61"/>
                  </a:moveTo>
                  <a:cubicBezTo>
                    <a:pt x="76092" y="61"/>
                    <a:pt x="75755" y="69"/>
                    <a:pt x="75440" y="86"/>
                  </a:cubicBezTo>
                  <a:cubicBezTo>
                    <a:pt x="73385" y="172"/>
                    <a:pt x="67165" y="1"/>
                    <a:pt x="59690" y="1114"/>
                  </a:cubicBezTo>
                  <a:cubicBezTo>
                    <a:pt x="59224" y="1179"/>
                    <a:pt x="58953" y="1202"/>
                    <a:pt x="58784" y="1202"/>
                  </a:cubicBezTo>
                  <a:cubicBezTo>
                    <a:pt x="58394" y="1202"/>
                    <a:pt x="58537" y="1082"/>
                    <a:pt x="58081" y="1082"/>
                  </a:cubicBezTo>
                  <a:cubicBezTo>
                    <a:pt x="57956" y="1082"/>
                    <a:pt x="57787" y="1091"/>
                    <a:pt x="57550" y="1114"/>
                  </a:cubicBezTo>
                  <a:cubicBezTo>
                    <a:pt x="55753" y="1285"/>
                    <a:pt x="53498" y="1399"/>
                    <a:pt x="51644" y="1399"/>
                  </a:cubicBezTo>
                  <a:cubicBezTo>
                    <a:pt x="46759" y="1375"/>
                    <a:pt x="44949" y="307"/>
                    <a:pt x="35978" y="307"/>
                  </a:cubicBezTo>
                  <a:cubicBezTo>
                    <a:pt x="34154" y="307"/>
                    <a:pt x="32034" y="351"/>
                    <a:pt x="29531" y="457"/>
                  </a:cubicBezTo>
                  <a:cubicBezTo>
                    <a:pt x="27392" y="559"/>
                    <a:pt x="25761" y="647"/>
                    <a:pt x="24973" y="647"/>
                  </a:cubicBezTo>
                  <a:cubicBezTo>
                    <a:pt x="24658" y="647"/>
                    <a:pt x="24477" y="633"/>
                    <a:pt x="24453" y="600"/>
                  </a:cubicBezTo>
                  <a:cubicBezTo>
                    <a:pt x="24434" y="577"/>
                    <a:pt x="24405" y="568"/>
                    <a:pt x="24368" y="568"/>
                  </a:cubicBezTo>
                  <a:cubicBezTo>
                    <a:pt x="24160" y="568"/>
                    <a:pt x="23705" y="880"/>
                    <a:pt x="23443" y="880"/>
                  </a:cubicBezTo>
                  <a:cubicBezTo>
                    <a:pt x="23404" y="880"/>
                    <a:pt x="23369" y="873"/>
                    <a:pt x="23340" y="857"/>
                  </a:cubicBezTo>
                  <a:cubicBezTo>
                    <a:pt x="20911" y="1110"/>
                    <a:pt x="17272" y="1475"/>
                    <a:pt x="14390" y="1475"/>
                  </a:cubicBezTo>
                  <a:cubicBezTo>
                    <a:pt x="14021" y="1475"/>
                    <a:pt x="13665" y="1469"/>
                    <a:pt x="13325" y="1456"/>
                  </a:cubicBezTo>
                  <a:cubicBezTo>
                    <a:pt x="10244" y="1370"/>
                    <a:pt x="4195" y="486"/>
                    <a:pt x="3824" y="429"/>
                  </a:cubicBezTo>
                  <a:cubicBezTo>
                    <a:pt x="3428" y="345"/>
                    <a:pt x="3103" y="296"/>
                    <a:pt x="2825" y="296"/>
                  </a:cubicBezTo>
                  <a:cubicBezTo>
                    <a:pt x="2063" y="296"/>
                    <a:pt x="1657" y="667"/>
                    <a:pt x="1113" y="1713"/>
                  </a:cubicBezTo>
                  <a:cubicBezTo>
                    <a:pt x="828" y="2283"/>
                    <a:pt x="543" y="2997"/>
                    <a:pt x="372" y="3710"/>
                  </a:cubicBezTo>
                  <a:cubicBezTo>
                    <a:pt x="1" y="5108"/>
                    <a:pt x="1" y="6421"/>
                    <a:pt x="429" y="6563"/>
                  </a:cubicBezTo>
                  <a:cubicBezTo>
                    <a:pt x="685" y="6592"/>
                    <a:pt x="1827" y="6563"/>
                    <a:pt x="3567" y="6677"/>
                  </a:cubicBezTo>
                  <a:cubicBezTo>
                    <a:pt x="5850" y="6820"/>
                    <a:pt x="9245" y="7305"/>
                    <a:pt x="12127" y="7505"/>
                  </a:cubicBezTo>
                  <a:cubicBezTo>
                    <a:pt x="12814" y="7548"/>
                    <a:pt x="13600" y="7563"/>
                    <a:pt x="14421" y="7563"/>
                  </a:cubicBezTo>
                  <a:cubicBezTo>
                    <a:pt x="16421" y="7563"/>
                    <a:pt x="18634" y="7473"/>
                    <a:pt x="20164" y="7473"/>
                  </a:cubicBezTo>
                  <a:cubicBezTo>
                    <a:pt x="20924" y="7473"/>
                    <a:pt x="21515" y="7495"/>
                    <a:pt x="21828" y="7562"/>
                  </a:cubicBezTo>
                  <a:cubicBezTo>
                    <a:pt x="25880" y="7065"/>
                    <a:pt x="31167" y="6372"/>
                    <a:pt x="36462" y="6372"/>
                  </a:cubicBezTo>
                  <a:cubicBezTo>
                    <a:pt x="37244" y="6372"/>
                    <a:pt x="38026" y="6388"/>
                    <a:pt x="38804" y="6421"/>
                  </a:cubicBezTo>
                  <a:cubicBezTo>
                    <a:pt x="40659" y="6506"/>
                    <a:pt x="42200" y="6706"/>
                    <a:pt x="43027" y="6934"/>
                  </a:cubicBezTo>
                  <a:cubicBezTo>
                    <a:pt x="43190" y="6880"/>
                    <a:pt x="43445" y="6860"/>
                    <a:pt x="43791" y="6860"/>
                  </a:cubicBezTo>
                  <a:cubicBezTo>
                    <a:pt x="43991" y="6860"/>
                    <a:pt x="44221" y="6867"/>
                    <a:pt x="44482" y="6877"/>
                  </a:cubicBezTo>
                  <a:cubicBezTo>
                    <a:pt x="44853" y="6934"/>
                    <a:pt x="45224" y="6963"/>
                    <a:pt x="45652" y="6991"/>
                  </a:cubicBezTo>
                  <a:cubicBezTo>
                    <a:pt x="46137" y="7077"/>
                    <a:pt x="46622" y="7105"/>
                    <a:pt x="47193" y="7162"/>
                  </a:cubicBezTo>
                  <a:cubicBezTo>
                    <a:pt x="48925" y="7366"/>
                    <a:pt x="51065" y="7468"/>
                    <a:pt x="52999" y="7468"/>
                  </a:cubicBezTo>
                  <a:cubicBezTo>
                    <a:pt x="53773" y="7468"/>
                    <a:pt x="54513" y="7452"/>
                    <a:pt x="55182" y="7419"/>
                  </a:cubicBezTo>
                  <a:cubicBezTo>
                    <a:pt x="58035" y="7305"/>
                    <a:pt x="65710" y="6706"/>
                    <a:pt x="66053" y="6563"/>
                  </a:cubicBezTo>
                  <a:cubicBezTo>
                    <a:pt x="66452" y="6421"/>
                    <a:pt x="67593" y="6249"/>
                    <a:pt x="68706" y="6221"/>
                  </a:cubicBezTo>
                  <a:cubicBezTo>
                    <a:pt x="68917" y="6196"/>
                    <a:pt x="69332" y="6177"/>
                    <a:pt x="69765" y="6177"/>
                  </a:cubicBezTo>
                  <a:cubicBezTo>
                    <a:pt x="70328" y="6177"/>
                    <a:pt x="70922" y="6210"/>
                    <a:pt x="71131" y="6306"/>
                  </a:cubicBezTo>
                  <a:cubicBezTo>
                    <a:pt x="71478" y="6472"/>
                    <a:pt x="71899" y="6524"/>
                    <a:pt x="72335" y="6524"/>
                  </a:cubicBezTo>
                  <a:cubicBezTo>
                    <a:pt x="73110" y="6524"/>
                    <a:pt x="73934" y="6358"/>
                    <a:pt x="74476" y="6358"/>
                  </a:cubicBezTo>
                  <a:cubicBezTo>
                    <a:pt x="74682" y="6358"/>
                    <a:pt x="74848" y="6382"/>
                    <a:pt x="74955" y="6449"/>
                  </a:cubicBezTo>
                  <a:cubicBezTo>
                    <a:pt x="76464" y="6381"/>
                    <a:pt x="77550" y="6350"/>
                    <a:pt x="78441" y="6350"/>
                  </a:cubicBezTo>
                  <a:cubicBezTo>
                    <a:pt x="80178" y="6350"/>
                    <a:pt x="81173" y="6470"/>
                    <a:pt x="83115" y="6677"/>
                  </a:cubicBezTo>
                  <a:cubicBezTo>
                    <a:pt x="90208" y="7440"/>
                    <a:pt x="91883" y="7982"/>
                    <a:pt x="94579" y="7982"/>
                  </a:cubicBezTo>
                  <a:cubicBezTo>
                    <a:pt x="96318" y="7982"/>
                    <a:pt x="98483" y="7757"/>
                    <a:pt x="102802" y="7220"/>
                  </a:cubicBezTo>
                  <a:cubicBezTo>
                    <a:pt x="103943" y="6934"/>
                    <a:pt x="105113" y="6792"/>
                    <a:pt x="106255" y="6792"/>
                  </a:cubicBezTo>
                  <a:cubicBezTo>
                    <a:pt x="106351" y="6790"/>
                    <a:pt x="106448" y="6789"/>
                    <a:pt x="106546" y="6789"/>
                  </a:cubicBezTo>
                  <a:cubicBezTo>
                    <a:pt x="108655" y="6789"/>
                    <a:pt x="111075" y="7178"/>
                    <a:pt x="112697" y="7178"/>
                  </a:cubicBezTo>
                  <a:cubicBezTo>
                    <a:pt x="113450" y="7178"/>
                    <a:pt x="114031" y="7094"/>
                    <a:pt x="114329" y="6849"/>
                  </a:cubicBezTo>
                  <a:cubicBezTo>
                    <a:pt x="115528" y="5850"/>
                    <a:pt x="116811" y="2027"/>
                    <a:pt x="116383" y="1085"/>
                  </a:cubicBezTo>
                  <a:cubicBezTo>
                    <a:pt x="116355" y="971"/>
                    <a:pt x="115784" y="942"/>
                    <a:pt x="114928" y="885"/>
                  </a:cubicBezTo>
                  <a:cubicBezTo>
                    <a:pt x="114632" y="866"/>
                    <a:pt x="111250" y="709"/>
                    <a:pt x="108797" y="709"/>
                  </a:cubicBezTo>
                  <a:cubicBezTo>
                    <a:pt x="107704" y="709"/>
                    <a:pt x="106795" y="740"/>
                    <a:pt x="106426" y="828"/>
                  </a:cubicBezTo>
                  <a:cubicBezTo>
                    <a:pt x="106331" y="847"/>
                    <a:pt x="106236" y="857"/>
                    <a:pt x="106149" y="857"/>
                  </a:cubicBezTo>
                  <a:cubicBezTo>
                    <a:pt x="105976" y="857"/>
                    <a:pt x="105836" y="819"/>
                    <a:pt x="105798" y="743"/>
                  </a:cubicBezTo>
                  <a:cubicBezTo>
                    <a:pt x="105798" y="714"/>
                    <a:pt x="105655" y="714"/>
                    <a:pt x="105370" y="714"/>
                  </a:cubicBezTo>
                  <a:cubicBezTo>
                    <a:pt x="104428" y="714"/>
                    <a:pt x="103287" y="743"/>
                    <a:pt x="101090" y="1000"/>
                  </a:cubicBezTo>
                  <a:cubicBezTo>
                    <a:pt x="100691" y="1028"/>
                    <a:pt x="97267" y="1427"/>
                    <a:pt x="96839" y="1427"/>
                  </a:cubicBezTo>
                  <a:cubicBezTo>
                    <a:pt x="96825" y="1370"/>
                    <a:pt x="96760" y="1342"/>
                    <a:pt x="96661" y="1342"/>
                  </a:cubicBezTo>
                  <a:cubicBezTo>
                    <a:pt x="96561" y="1342"/>
                    <a:pt x="96425" y="1370"/>
                    <a:pt x="96268" y="1427"/>
                  </a:cubicBezTo>
                  <a:cubicBezTo>
                    <a:pt x="95741" y="1625"/>
                    <a:pt x="94521" y="1705"/>
                    <a:pt x="93635" y="1705"/>
                  </a:cubicBezTo>
                  <a:cubicBezTo>
                    <a:pt x="93371" y="1705"/>
                    <a:pt x="93136" y="1697"/>
                    <a:pt x="92959" y="1684"/>
                  </a:cubicBezTo>
                  <a:cubicBezTo>
                    <a:pt x="88180" y="1288"/>
                    <a:pt x="80860" y="61"/>
                    <a:pt x="76448" y="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 name="Google Shape;676;p38"/>
            <p:cNvSpPr/>
            <p:nvPr/>
          </p:nvSpPr>
          <p:spPr>
            <a:xfrm>
              <a:off x="918375" y="4322125"/>
              <a:ext cx="3118496" cy="189750"/>
            </a:xfrm>
            <a:custGeom>
              <a:avLst/>
              <a:gdLst/>
              <a:ahLst/>
              <a:cxnLst/>
              <a:rect l="l" t="t" r="r" b="b"/>
              <a:pathLst>
                <a:path w="130878" h="7590" extrusionOk="0">
                  <a:moveTo>
                    <a:pt x="108635" y="0"/>
                  </a:moveTo>
                  <a:cubicBezTo>
                    <a:pt x="108534" y="0"/>
                    <a:pt x="108413" y="10"/>
                    <a:pt x="108280" y="29"/>
                  </a:cubicBezTo>
                  <a:cubicBezTo>
                    <a:pt x="107244" y="244"/>
                    <a:pt x="100302" y="365"/>
                    <a:pt x="95289" y="365"/>
                  </a:cubicBezTo>
                  <a:cubicBezTo>
                    <a:pt x="92985" y="365"/>
                    <a:pt x="91089" y="340"/>
                    <a:pt x="90362" y="286"/>
                  </a:cubicBezTo>
                  <a:cubicBezTo>
                    <a:pt x="89141" y="203"/>
                    <a:pt x="88375" y="161"/>
                    <a:pt x="87614" y="161"/>
                  </a:cubicBezTo>
                  <a:cubicBezTo>
                    <a:pt x="86792" y="161"/>
                    <a:pt x="85976" y="210"/>
                    <a:pt x="84598" y="314"/>
                  </a:cubicBezTo>
                  <a:cubicBezTo>
                    <a:pt x="81288" y="571"/>
                    <a:pt x="71816" y="343"/>
                    <a:pt x="67450" y="685"/>
                  </a:cubicBezTo>
                  <a:cubicBezTo>
                    <a:pt x="67091" y="710"/>
                    <a:pt x="66836" y="720"/>
                    <a:pt x="66651" y="720"/>
                  </a:cubicBezTo>
                  <a:cubicBezTo>
                    <a:pt x="65863" y="720"/>
                    <a:pt x="66346" y="536"/>
                    <a:pt x="65380" y="536"/>
                  </a:cubicBezTo>
                  <a:cubicBezTo>
                    <a:pt x="65278" y="536"/>
                    <a:pt x="65161" y="538"/>
                    <a:pt x="65025" y="542"/>
                  </a:cubicBezTo>
                  <a:cubicBezTo>
                    <a:pt x="56845" y="802"/>
                    <a:pt x="50748" y="1334"/>
                    <a:pt x="40749" y="1334"/>
                  </a:cubicBezTo>
                  <a:cubicBezTo>
                    <a:pt x="38646" y="1334"/>
                    <a:pt x="36371" y="1310"/>
                    <a:pt x="33868" y="1256"/>
                  </a:cubicBezTo>
                  <a:cubicBezTo>
                    <a:pt x="30615" y="1170"/>
                    <a:pt x="28447" y="1056"/>
                    <a:pt x="28333" y="970"/>
                  </a:cubicBezTo>
                  <a:cubicBezTo>
                    <a:pt x="28307" y="930"/>
                    <a:pt x="28260" y="913"/>
                    <a:pt x="28197" y="913"/>
                  </a:cubicBezTo>
                  <a:cubicBezTo>
                    <a:pt x="27960" y="913"/>
                    <a:pt x="27508" y="1147"/>
                    <a:pt x="27226" y="1147"/>
                  </a:cubicBezTo>
                  <a:cubicBezTo>
                    <a:pt x="27168" y="1147"/>
                    <a:pt x="27117" y="1137"/>
                    <a:pt x="27077" y="1113"/>
                  </a:cubicBezTo>
                  <a:lnTo>
                    <a:pt x="8902" y="1113"/>
                  </a:lnTo>
                  <a:cubicBezTo>
                    <a:pt x="6677" y="1113"/>
                    <a:pt x="5079" y="1113"/>
                    <a:pt x="4680" y="1056"/>
                  </a:cubicBezTo>
                  <a:cubicBezTo>
                    <a:pt x="4352" y="1011"/>
                    <a:pt x="4085" y="988"/>
                    <a:pt x="3861" y="988"/>
                  </a:cubicBezTo>
                  <a:cubicBezTo>
                    <a:pt x="3382" y="988"/>
                    <a:pt x="3097" y="1090"/>
                    <a:pt x="2825" y="1284"/>
                  </a:cubicBezTo>
                  <a:cubicBezTo>
                    <a:pt x="1769" y="2026"/>
                    <a:pt x="0" y="7105"/>
                    <a:pt x="1199" y="7333"/>
                  </a:cubicBezTo>
                  <a:cubicBezTo>
                    <a:pt x="1299" y="7350"/>
                    <a:pt x="1495" y="7357"/>
                    <a:pt x="1774" y="7357"/>
                  </a:cubicBezTo>
                  <a:cubicBezTo>
                    <a:pt x="2447" y="7357"/>
                    <a:pt x="3606" y="7316"/>
                    <a:pt x="5079" y="7276"/>
                  </a:cubicBezTo>
                  <a:cubicBezTo>
                    <a:pt x="6472" y="7232"/>
                    <a:pt x="10875" y="7123"/>
                    <a:pt x="15204" y="7123"/>
                  </a:cubicBezTo>
                  <a:cubicBezTo>
                    <a:pt x="19388" y="7123"/>
                    <a:pt x="23504" y="7225"/>
                    <a:pt x="24766" y="7590"/>
                  </a:cubicBezTo>
                  <a:cubicBezTo>
                    <a:pt x="32973" y="7454"/>
                    <a:pt x="39012" y="7339"/>
                    <a:pt x="43134" y="7339"/>
                  </a:cubicBezTo>
                  <a:cubicBezTo>
                    <a:pt x="45962" y="7339"/>
                    <a:pt x="47887" y="7393"/>
                    <a:pt x="48990" y="7533"/>
                  </a:cubicBezTo>
                  <a:cubicBezTo>
                    <a:pt x="50074" y="7190"/>
                    <a:pt x="59747" y="6819"/>
                    <a:pt x="62029" y="6762"/>
                  </a:cubicBezTo>
                  <a:cubicBezTo>
                    <a:pt x="67850" y="6677"/>
                    <a:pt x="73556" y="6734"/>
                    <a:pt x="73956" y="6620"/>
                  </a:cubicBezTo>
                  <a:cubicBezTo>
                    <a:pt x="74412" y="6506"/>
                    <a:pt x="75710" y="6449"/>
                    <a:pt x="76969" y="6449"/>
                  </a:cubicBezTo>
                  <a:cubicBezTo>
                    <a:pt x="78228" y="6449"/>
                    <a:pt x="79448" y="6506"/>
                    <a:pt x="79748" y="6620"/>
                  </a:cubicBezTo>
                  <a:cubicBezTo>
                    <a:pt x="80145" y="6779"/>
                    <a:pt x="80618" y="6831"/>
                    <a:pt x="81107" y="6831"/>
                  </a:cubicBezTo>
                  <a:cubicBezTo>
                    <a:pt x="82064" y="6831"/>
                    <a:pt x="83080" y="6630"/>
                    <a:pt x="83704" y="6630"/>
                  </a:cubicBezTo>
                  <a:cubicBezTo>
                    <a:pt x="83905" y="6630"/>
                    <a:pt x="84065" y="6650"/>
                    <a:pt x="84170" y="6705"/>
                  </a:cubicBezTo>
                  <a:cubicBezTo>
                    <a:pt x="88108" y="6423"/>
                    <a:pt x="88450" y="6314"/>
                    <a:pt x="92343" y="6314"/>
                  </a:cubicBezTo>
                  <a:cubicBezTo>
                    <a:pt x="94346" y="6314"/>
                    <a:pt x="97289" y="6343"/>
                    <a:pt x="102146" y="6391"/>
                  </a:cubicBezTo>
                  <a:cubicBezTo>
                    <a:pt x="105284" y="6420"/>
                    <a:pt x="114700" y="6563"/>
                    <a:pt x="114700" y="6563"/>
                  </a:cubicBezTo>
                  <a:cubicBezTo>
                    <a:pt x="115611" y="6476"/>
                    <a:pt x="116557" y="6443"/>
                    <a:pt x="117507" y="6443"/>
                  </a:cubicBezTo>
                  <a:cubicBezTo>
                    <a:pt x="120650" y="6443"/>
                    <a:pt x="123834" y="6806"/>
                    <a:pt x="125913" y="6806"/>
                  </a:cubicBezTo>
                  <a:cubicBezTo>
                    <a:pt x="126946" y="6806"/>
                    <a:pt x="127706" y="6716"/>
                    <a:pt x="128053" y="6449"/>
                  </a:cubicBezTo>
                  <a:cubicBezTo>
                    <a:pt x="129251" y="5536"/>
                    <a:pt x="130877" y="1655"/>
                    <a:pt x="130392" y="714"/>
                  </a:cubicBezTo>
                  <a:cubicBezTo>
                    <a:pt x="130317" y="518"/>
                    <a:pt x="127406" y="449"/>
                    <a:pt x="124592" y="449"/>
                  </a:cubicBezTo>
                  <a:cubicBezTo>
                    <a:pt x="122081" y="449"/>
                    <a:pt x="119648" y="504"/>
                    <a:pt x="119379" y="571"/>
                  </a:cubicBezTo>
                  <a:cubicBezTo>
                    <a:pt x="119303" y="586"/>
                    <a:pt x="119226" y="593"/>
                    <a:pt x="119154" y="593"/>
                  </a:cubicBezTo>
                  <a:cubicBezTo>
                    <a:pt x="118957" y="593"/>
                    <a:pt x="118793" y="540"/>
                    <a:pt x="118751" y="457"/>
                  </a:cubicBezTo>
                  <a:cubicBezTo>
                    <a:pt x="118694" y="428"/>
                    <a:pt x="113929" y="229"/>
                    <a:pt x="113844" y="229"/>
                  </a:cubicBezTo>
                  <a:cubicBezTo>
                    <a:pt x="109963" y="114"/>
                    <a:pt x="110791" y="143"/>
                    <a:pt x="109393" y="114"/>
                  </a:cubicBezTo>
                  <a:lnTo>
                    <a:pt x="108965" y="114"/>
                  </a:lnTo>
                  <a:cubicBezTo>
                    <a:pt x="108965" y="38"/>
                    <a:pt x="108838" y="0"/>
                    <a:pt x="108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77" name="Google Shape;677;p38"/>
          <p:cNvGrpSpPr/>
          <p:nvPr/>
        </p:nvGrpSpPr>
        <p:grpSpPr>
          <a:xfrm>
            <a:off x="3512038" y="1807562"/>
            <a:ext cx="363939" cy="481288"/>
            <a:chOff x="3275661" y="2407037"/>
            <a:chExt cx="363939" cy="481288"/>
          </a:xfrm>
        </p:grpSpPr>
        <p:sp>
          <p:nvSpPr>
            <p:cNvPr id="678" name="Google Shape;678;p38"/>
            <p:cNvSpPr/>
            <p:nvPr/>
          </p:nvSpPr>
          <p:spPr>
            <a:xfrm rot="-213312">
              <a:off x="3282918" y="2415287"/>
              <a:ext cx="273601" cy="242755"/>
            </a:xfrm>
            <a:custGeom>
              <a:avLst/>
              <a:gdLst/>
              <a:ahLst/>
              <a:cxnLst/>
              <a:rect l="l" t="t" r="r" b="b"/>
              <a:pathLst>
                <a:path w="14378" h="12910" extrusionOk="0">
                  <a:moveTo>
                    <a:pt x="13677" y="1"/>
                  </a:moveTo>
                  <a:cubicBezTo>
                    <a:pt x="13610" y="1"/>
                    <a:pt x="13510" y="34"/>
                    <a:pt x="13410" y="67"/>
                  </a:cubicBezTo>
                  <a:cubicBezTo>
                    <a:pt x="13343" y="101"/>
                    <a:pt x="13243" y="201"/>
                    <a:pt x="13176" y="267"/>
                  </a:cubicBezTo>
                  <a:cubicBezTo>
                    <a:pt x="12176" y="1168"/>
                    <a:pt x="11108" y="2002"/>
                    <a:pt x="10107" y="2869"/>
                  </a:cubicBezTo>
                  <a:cubicBezTo>
                    <a:pt x="9941" y="3036"/>
                    <a:pt x="9740" y="3203"/>
                    <a:pt x="9574" y="3370"/>
                  </a:cubicBezTo>
                  <a:cubicBezTo>
                    <a:pt x="8840" y="4170"/>
                    <a:pt x="8039" y="4837"/>
                    <a:pt x="7172" y="5505"/>
                  </a:cubicBezTo>
                  <a:cubicBezTo>
                    <a:pt x="6905" y="5671"/>
                    <a:pt x="6672" y="5872"/>
                    <a:pt x="6438" y="6072"/>
                  </a:cubicBezTo>
                  <a:cubicBezTo>
                    <a:pt x="5337" y="7239"/>
                    <a:pt x="4103" y="8340"/>
                    <a:pt x="2869" y="9374"/>
                  </a:cubicBezTo>
                  <a:cubicBezTo>
                    <a:pt x="2268" y="9874"/>
                    <a:pt x="1735" y="10408"/>
                    <a:pt x="1268" y="10942"/>
                  </a:cubicBezTo>
                  <a:cubicBezTo>
                    <a:pt x="934" y="11342"/>
                    <a:pt x="601" y="11709"/>
                    <a:pt x="267" y="12143"/>
                  </a:cubicBezTo>
                  <a:cubicBezTo>
                    <a:pt x="200" y="12209"/>
                    <a:pt x="100" y="12343"/>
                    <a:pt x="67" y="12476"/>
                  </a:cubicBezTo>
                  <a:cubicBezTo>
                    <a:pt x="0" y="12676"/>
                    <a:pt x="200" y="12910"/>
                    <a:pt x="434" y="12877"/>
                  </a:cubicBezTo>
                  <a:cubicBezTo>
                    <a:pt x="534" y="12877"/>
                    <a:pt x="567" y="12843"/>
                    <a:pt x="667" y="12843"/>
                  </a:cubicBezTo>
                  <a:cubicBezTo>
                    <a:pt x="1168" y="12576"/>
                    <a:pt x="1668" y="12343"/>
                    <a:pt x="2068" y="11976"/>
                  </a:cubicBezTo>
                  <a:cubicBezTo>
                    <a:pt x="3102" y="11042"/>
                    <a:pt x="4203" y="10141"/>
                    <a:pt x="5237" y="9207"/>
                  </a:cubicBezTo>
                  <a:lnTo>
                    <a:pt x="6872" y="7706"/>
                  </a:lnTo>
                  <a:cubicBezTo>
                    <a:pt x="7405" y="7172"/>
                    <a:pt x="7939" y="6672"/>
                    <a:pt x="8573" y="6205"/>
                  </a:cubicBezTo>
                  <a:cubicBezTo>
                    <a:pt x="9173" y="5805"/>
                    <a:pt x="9707" y="5304"/>
                    <a:pt x="10241" y="4737"/>
                  </a:cubicBezTo>
                  <a:cubicBezTo>
                    <a:pt x="11008" y="3970"/>
                    <a:pt x="11875" y="3236"/>
                    <a:pt x="12743" y="2536"/>
                  </a:cubicBezTo>
                  <a:cubicBezTo>
                    <a:pt x="13243" y="2135"/>
                    <a:pt x="13710" y="1668"/>
                    <a:pt x="14110" y="1201"/>
                  </a:cubicBezTo>
                  <a:cubicBezTo>
                    <a:pt x="14210" y="1068"/>
                    <a:pt x="14344" y="968"/>
                    <a:pt x="14377" y="835"/>
                  </a:cubicBezTo>
                  <a:cubicBezTo>
                    <a:pt x="14377" y="434"/>
                    <a:pt x="14144" y="34"/>
                    <a:pt x="13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9" name="Google Shape;679;p38"/>
            <p:cNvSpPr/>
            <p:nvPr/>
          </p:nvSpPr>
          <p:spPr>
            <a:xfrm rot="958424">
              <a:off x="3356467" y="2624519"/>
              <a:ext cx="266878" cy="119276"/>
            </a:xfrm>
            <a:custGeom>
              <a:avLst/>
              <a:gdLst/>
              <a:ahLst/>
              <a:cxnLst/>
              <a:rect l="l" t="t" r="r" b="b"/>
              <a:pathLst>
                <a:path w="10675" h="4771" extrusionOk="0">
                  <a:moveTo>
                    <a:pt x="9674" y="0"/>
                  </a:moveTo>
                  <a:cubicBezTo>
                    <a:pt x="9507" y="67"/>
                    <a:pt x="9207" y="100"/>
                    <a:pt x="8973" y="167"/>
                  </a:cubicBezTo>
                  <a:cubicBezTo>
                    <a:pt x="6805" y="968"/>
                    <a:pt x="4637" y="1668"/>
                    <a:pt x="2535" y="2636"/>
                  </a:cubicBezTo>
                  <a:cubicBezTo>
                    <a:pt x="1835" y="2969"/>
                    <a:pt x="1134" y="3403"/>
                    <a:pt x="400" y="3770"/>
                  </a:cubicBezTo>
                  <a:cubicBezTo>
                    <a:pt x="334" y="3803"/>
                    <a:pt x="234" y="3836"/>
                    <a:pt x="200" y="3937"/>
                  </a:cubicBezTo>
                  <a:cubicBezTo>
                    <a:pt x="33" y="4103"/>
                    <a:pt x="0" y="4303"/>
                    <a:pt x="67" y="4470"/>
                  </a:cubicBezTo>
                  <a:cubicBezTo>
                    <a:pt x="167" y="4637"/>
                    <a:pt x="367" y="4770"/>
                    <a:pt x="567" y="4737"/>
                  </a:cubicBezTo>
                  <a:cubicBezTo>
                    <a:pt x="701" y="4737"/>
                    <a:pt x="767" y="4670"/>
                    <a:pt x="901" y="4637"/>
                  </a:cubicBezTo>
                  <a:cubicBezTo>
                    <a:pt x="1735" y="4337"/>
                    <a:pt x="2569" y="4003"/>
                    <a:pt x="3402" y="3736"/>
                  </a:cubicBezTo>
                  <a:cubicBezTo>
                    <a:pt x="4870" y="3169"/>
                    <a:pt x="6338" y="2602"/>
                    <a:pt x="7739" y="2069"/>
                  </a:cubicBezTo>
                  <a:cubicBezTo>
                    <a:pt x="8106" y="1935"/>
                    <a:pt x="8506" y="1768"/>
                    <a:pt x="8873" y="1635"/>
                  </a:cubicBezTo>
                  <a:cubicBezTo>
                    <a:pt x="9207" y="1501"/>
                    <a:pt x="9540" y="1401"/>
                    <a:pt x="9907" y="1401"/>
                  </a:cubicBezTo>
                  <a:cubicBezTo>
                    <a:pt x="10041" y="1401"/>
                    <a:pt x="10107" y="1335"/>
                    <a:pt x="10241" y="1301"/>
                  </a:cubicBezTo>
                  <a:cubicBezTo>
                    <a:pt x="10508" y="1235"/>
                    <a:pt x="10674" y="934"/>
                    <a:pt x="10674" y="668"/>
                  </a:cubicBezTo>
                  <a:cubicBezTo>
                    <a:pt x="10674" y="434"/>
                    <a:pt x="10441" y="167"/>
                    <a:pt x="10174" y="100"/>
                  </a:cubicBezTo>
                  <a:cubicBezTo>
                    <a:pt x="10074" y="0"/>
                    <a:pt x="9907" y="0"/>
                    <a:pt x="9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 name="Google Shape;680;p38"/>
            <p:cNvSpPr/>
            <p:nvPr/>
          </p:nvSpPr>
          <p:spPr>
            <a:xfrm>
              <a:off x="3340200" y="2778225"/>
              <a:ext cx="299400" cy="110100"/>
            </a:xfrm>
            <a:custGeom>
              <a:avLst/>
              <a:gdLst/>
              <a:ahLst/>
              <a:cxnLst/>
              <a:rect l="l" t="t" r="r" b="b"/>
              <a:pathLst>
                <a:path w="11976" h="4404" extrusionOk="0">
                  <a:moveTo>
                    <a:pt x="701" y="0"/>
                  </a:moveTo>
                  <a:cubicBezTo>
                    <a:pt x="401" y="0"/>
                    <a:pt x="201" y="34"/>
                    <a:pt x="67" y="267"/>
                  </a:cubicBezTo>
                  <a:cubicBezTo>
                    <a:pt x="0" y="434"/>
                    <a:pt x="0" y="634"/>
                    <a:pt x="134" y="768"/>
                  </a:cubicBezTo>
                  <a:cubicBezTo>
                    <a:pt x="201" y="868"/>
                    <a:pt x="334" y="968"/>
                    <a:pt x="401" y="1034"/>
                  </a:cubicBezTo>
                  <a:cubicBezTo>
                    <a:pt x="901" y="1235"/>
                    <a:pt x="1468" y="1435"/>
                    <a:pt x="1969" y="1602"/>
                  </a:cubicBezTo>
                  <a:cubicBezTo>
                    <a:pt x="2302" y="1735"/>
                    <a:pt x="2636" y="1802"/>
                    <a:pt x="3003" y="1868"/>
                  </a:cubicBezTo>
                  <a:cubicBezTo>
                    <a:pt x="4337" y="2135"/>
                    <a:pt x="5638" y="2569"/>
                    <a:pt x="6872" y="2969"/>
                  </a:cubicBezTo>
                  <a:cubicBezTo>
                    <a:pt x="7906" y="3336"/>
                    <a:pt x="9007" y="3603"/>
                    <a:pt x="10074" y="3903"/>
                  </a:cubicBezTo>
                  <a:cubicBezTo>
                    <a:pt x="10341" y="3970"/>
                    <a:pt x="10541" y="4037"/>
                    <a:pt x="10741" y="4170"/>
                  </a:cubicBezTo>
                  <a:cubicBezTo>
                    <a:pt x="11175" y="4404"/>
                    <a:pt x="11709" y="4103"/>
                    <a:pt x="11876" y="3670"/>
                  </a:cubicBezTo>
                  <a:cubicBezTo>
                    <a:pt x="11976" y="3369"/>
                    <a:pt x="11842" y="3036"/>
                    <a:pt x="11542" y="2869"/>
                  </a:cubicBezTo>
                  <a:lnTo>
                    <a:pt x="11175" y="2736"/>
                  </a:lnTo>
                  <a:cubicBezTo>
                    <a:pt x="9407" y="2369"/>
                    <a:pt x="7706" y="1768"/>
                    <a:pt x="6005" y="1235"/>
                  </a:cubicBezTo>
                  <a:cubicBezTo>
                    <a:pt x="4370" y="701"/>
                    <a:pt x="2702" y="334"/>
                    <a:pt x="1035" y="34"/>
                  </a:cubicBezTo>
                  <a:cubicBezTo>
                    <a:pt x="901" y="34"/>
                    <a:pt x="768" y="34"/>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81" name="Google Shape;681;p38"/>
          <p:cNvGrpSpPr/>
          <p:nvPr/>
        </p:nvGrpSpPr>
        <p:grpSpPr>
          <a:xfrm rot="1278911">
            <a:off x="1140495" y="1318523"/>
            <a:ext cx="654536" cy="655141"/>
            <a:chOff x="1194475" y="1437425"/>
            <a:chExt cx="654532" cy="655137"/>
          </a:xfrm>
        </p:grpSpPr>
        <p:grpSp>
          <p:nvGrpSpPr>
            <p:cNvPr id="682" name="Google Shape;682;p38"/>
            <p:cNvGrpSpPr/>
            <p:nvPr/>
          </p:nvGrpSpPr>
          <p:grpSpPr>
            <a:xfrm>
              <a:off x="1323473" y="1482473"/>
              <a:ext cx="525534" cy="610090"/>
              <a:chOff x="1323473" y="1482473"/>
              <a:chExt cx="525534" cy="610090"/>
            </a:xfrm>
          </p:grpSpPr>
          <p:sp>
            <p:nvSpPr>
              <p:cNvPr id="683" name="Google Shape;683;p38"/>
              <p:cNvSpPr/>
              <p:nvPr/>
            </p:nvSpPr>
            <p:spPr>
              <a:xfrm>
                <a:off x="1323473" y="1734473"/>
                <a:ext cx="273636" cy="358090"/>
              </a:xfrm>
              <a:custGeom>
                <a:avLst/>
                <a:gdLst/>
                <a:ahLst/>
                <a:cxnLst/>
                <a:rect l="l" t="t" r="r" b="b"/>
                <a:pathLst>
                  <a:path w="13077" h="17113" extrusionOk="0">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solidFill>
                <a:srgbClr val="FFD6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 name="Google Shape;684;p38"/>
              <p:cNvSpPr/>
              <p:nvPr/>
            </p:nvSpPr>
            <p:spPr>
              <a:xfrm rot="3932821">
                <a:off x="1558073" y="1498484"/>
                <a:ext cx="223349" cy="292282"/>
              </a:xfrm>
              <a:custGeom>
                <a:avLst/>
                <a:gdLst/>
                <a:ahLst/>
                <a:cxnLst/>
                <a:rect l="l" t="t" r="r" b="b"/>
                <a:pathLst>
                  <a:path w="13077" h="17113" extrusionOk="0">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solidFill>
                <a:srgbClr val="FFD6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85" name="Google Shape;685;p38"/>
            <p:cNvSpPr/>
            <p:nvPr/>
          </p:nvSpPr>
          <p:spPr>
            <a:xfrm>
              <a:off x="1194475" y="1437425"/>
              <a:ext cx="258600" cy="280333"/>
            </a:xfrm>
            <a:custGeom>
              <a:avLst/>
              <a:gdLst/>
              <a:ahLst/>
              <a:cxnLst/>
              <a:rect l="l" t="t" r="r" b="b"/>
              <a:pathLst>
                <a:path w="6723" h="7288" extrusionOk="0">
                  <a:moveTo>
                    <a:pt x="3436" y="1253"/>
                  </a:moveTo>
                  <a:lnTo>
                    <a:pt x="4203" y="2588"/>
                  </a:lnTo>
                  <a:cubicBezTo>
                    <a:pt x="3803" y="2688"/>
                    <a:pt x="3369" y="2821"/>
                    <a:pt x="2969" y="2921"/>
                  </a:cubicBezTo>
                  <a:cubicBezTo>
                    <a:pt x="3103" y="2354"/>
                    <a:pt x="3269" y="1820"/>
                    <a:pt x="3436" y="1253"/>
                  </a:cubicBezTo>
                  <a:close/>
                  <a:moveTo>
                    <a:pt x="2235" y="3822"/>
                  </a:moveTo>
                  <a:cubicBezTo>
                    <a:pt x="2235" y="3922"/>
                    <a:pt x="2169" y="3955"/>
                    <a:pt x="2169" y="4022"/>
                  </a:cubicBezTo>
                  <a:cubicBezTo>
                    <a:pt x="2002" y="3989"/>
                    <a:pt x="1902" y="3922"/>
                    <a:pt x="1802" y="3922"/>
                  </a:cubicBezTo>
                  <a:cubicBezTo>
                    <a:pt x="1935" y="3855"/>
                    <a:pt x="2068" y="3855"/>
                    <a:pt x="2235" y="3822"/>
                  </a:cubicBezTo>
                  <a:close/>
                  <a:moveTo>
                    <a:pt x="4570" y="3155"/>
                  </a:moveTo>
                  <a:cubicBezTo>
                    <a:pt x="4604" y="3255"/>
                    <a:pt x="4637" y="3288"/>
                    <a:pt x="4670" y="3355"/>
                  </a:cubicBezTo>
                  <a:lnTo>
                    <a:pt x="3803" y="4355"/>
                  </a:lnTo>
                  <a:cubicBezTo>
                    <a:pt x="3803" y="4422"/>
                    <a:pt x="3770" y="4422"/>
                    <a:pt x="3770" y="4456"/>
                  </a:cubicBezTo>
                  <a:cubicBezTo>
                    <a:pt x="3403" y="4355"/>
                    <a:pt x="3002" y="4289"/>
                    <a:pt x="2669" y="4155"/>
                  </a:cubicBezTo>
                  <a:lnTo>
                    <a:pt x="2802" y="3655"/>
                  </a:lnTo>
                  <a:cubicBezTo>
                    <a:pt x="3403" y="3522"/>
                    <a:pt x="3970" y="3355"/>
                    <a:pt x="4570" y="3155"/>
                  </a:cubicBezTo>
                  <a:close/>
                  <a:moveTo>
                    <a:pt x="4971" y="3922"/>
                  </a:moveTo>
                  <a:cubicBezTo>
                    <a:pt x="5137" y="4189"/>
                    <a:pt x="5304" y="4489"/>
                    <a:pt x="5504" y="4822"/>
                  </a:cubicBezTo>
                  <a:cubicBezTo>
                    <a:pt x="5137" y="4756"/>
                    <a:pt x="4770" y="4689"/>
                    <a:pt x="4403" y="4622"/>
                  </a:cubicBezTo>
                  <a:cubicBezTo>
                    <a:pt x="4570" y="4355"/>
                    <a:pt x="4770" y="4155"/>
                    <a:pt x="4971" y="3922"/>
                  </a:cubicBezTo>
                  <a:close/>
                  <a:moveTo>
                    <a:pt x="2469" y="4923"/>
                  </a:moveTo>
                  <a:cubicBezTo>
                    <a:pt x="2736" y="4989"/>
                    <a:pt x="2969" y="5023"/>
                    <a:pt x="3169" y="5123"/>
                  </a:cubicBezTo>
                  <a:cubicBezTo>
                    <a:pt x="2902" y="5490"/>
                    <a:pt x="2602" y="5857"/>
                    <a:pt x="2235" y="6257"/>
                  </a:cubicBezTo>
                  <a:cubicBezTo>
                    <a:pt x="2302" y="5790"/>
                    <a:pt x="2402" y="5323"/>
                    <a:pt x="2469" y="4923"/>
                  </a:cubicBezTo>
                  <a:close/>
                  <a:moveTo>
                    <a:pt x="3528" y="0"/>
                  </a:moveTo>
                  <a:cubicBezTo>
                    <a:pt x="3477" y="0"/>
                    <a:pt x="3427" y="25"/>
                    <a:pt x="3403" y="86"/>
                  </a:cubicBezTo>
                  <a:cubicBezTo>
                    <a:pt x="3336" y="119"/>
                    <a:pt x="3336" y="186"/>
                    <a:pt x="3303" y="253"/>
                  </a:cubicBezTo>
                  <a:cubicBezTo>
                    <a:pt x="3136" y="319"/>
                    <a:pt x="3069" y="486"/>
                    <a:pt x="3103" y="686"/>
                  </a:cubicBezTo>
                  <a:cubicBezTo>
                    <a:pt x="2769" y="1453"/>
                    <a:pt x="2569" y="2254"/>
                    <a:pt x="2335" y="3021"/>
                  </a:cubicBezTo>
                  <a:cubicBezTo>
                    <a:pt x="1668" y="3155"/>
                    <a:pt x="1001" y="3288"/>
                    <a:pt x="401" y="3421"/>
                  </a:cubicBezTo>
                  <a:cubicBezTo>
                    <a:pt x="100" y="3455"/>
                    <a:pt x="0" y="3955"/>
                    <a:pt x="301" y="4089"/>
                  </a:cubicBezTo>
                  <a:cubicBezTo>
                    <a:pt x="834" y="4322"/>
                    <a:pt x="1401" y="4522"/>
                    <a:pt x="1935" y="4756"/>
                  </a:cubicBezTo>
                  <a:cubicBezTo>
                    <a:pt x="1768" y="5490"/>
                    <a:pt x="1635" y="6190"/>
                    <a:pt x="1568" y="6957"/>
                  </a:cubicBezTo>
                  <a:cubicBezTo>
                    <a:pt x="1521" y="7122"/>
                    <a:pt x="1657" y="7288"/>
                    <a:pt x="1812" y="7288"/>
                  </a:cubicBezTo>
                  <a:cubicBezTo>
                    <a:pt x="1876" y="7288"/>
                    <a:pt x="1943" y="7259"/>
                    <a:pt x="2002" y="7191"/>
                  </a:cubicBezTo>
                  <a:cubicBezTo>
                    <a:pt x="2636" y="6624"/>
                    <a:pt x="3236" y="5923"/>
                    <a:pt x="3803" y="5256"/>
                  </a:cubicBezTo>
                  <a:cubicBezTo>
                    <a:pt x="4570" y="5423"/>
                    <a:pt x="5337" y="5590"/>
                    <a:pt x="6138" y="5690"/>
                  </a:cubicBezTo>
                  <a:cubicBezTo>
                    <a:pt x="6170" y="5696"/>
                    <a:pt x="6201" y="5699"/>
                    <a:pt x="6231" y="5699"/>
                  </a:cubicBezTo>
                  <a:cubicBezTo>
                    <a:pt x="6519" y="5699"/>
                    <a:pt x="6723" y="5428"/>
                    <a:pt x="6572" y="5156"/>
                  </a:cubicBezTo>
                  <a:cubicBezTo>
                    <a:pt x="6238" y="4522"/>
                    <a:pt x="5838" y="3955"/>
                    <a:pt x="5504" y="3321"/>
                  </a:cubicBezTo>
                  <a:cubicBezTo>
                    <a:pt x="5804" y="2988"/>
                    <a:pt x="6138" y="2621"/>
                    <a:pt x="6438" y="2287"/>
                  </a:cubicBezTo>
                  <a:cubicBezTo>
                    <a:pt x="6603" y="2068"/>
                    <a:pt x="6429" y="1736"/>
                    <a:pt x="6214" y="1736"/>
                  </a:cubicBezTo>
                  <a:cubicBezTo>
                    <a:pt x="6167" y="1736"/>
                    <a:pt x="6119" y="1751"/>
                    <a:pt x="6071" y="1787"/>
                  </a:cubicBezTo>
                  <a:cubicBezTo>
                    <a:pt x="5738" y="1987"/>
                    <a:pt x="5337" y="2187"/>
                    <a:pt x="4937" y="2321"/>
                  </a:cubicBezTo>
                  <a:lnTo>
                    <a:pt x="3836" y="419"/>
                  </a:lnTo>
                  <a:cubicBezTo>
                    <a:pt x="3803" y="319"/>
                    <a:pt x="3770" y="286"/>
                    <a:pt x="3670" y="253"/>
                  </a:cubicBezTo>
                  <a:lnTo>
                    <a:pt x="3670" y="186"/>
                  </a:lnTo>
                  <a:cubicBezTo>
                    <a:pt x="3712" y="79"/>
                    <a:pt x="3619" y="0"/>
                    <a:pt x="3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1026" name="Picture 2">
            <a:extLst>
              <a:ext uri="{FF2B5EF4-FFF2-40B4-BE49-F238E27FC236}">
                <a16:creationId xmlns:a16="http://schemas.microsoft.com/office/drawing/2014/main" id="{66EFFE4F-40DB-45E5-B1D3-BF75B084B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630" y="734081"/>
            <a:ext cx="3112846" cy="42023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36"/>
          <p:cNvSpPr txBox="1">
            <a:spLocks noGrp="1"/>
          </p:cNvSpPr>
          <p:nvPr>
            <p:ph type="title"/>
          </p:nvPr>
        </p:nvSpPr>
        <p:spPr>
          <a:xfrm>
            <a:off x="623400" y="337278"/>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MX" sz="2800" dirty="0"/>
              <a:t>La evolución y la espontaneidad de la nat</a:t>
            </a:r>
            <a:r>
              <a:rPr lang="es-MX" sz="2800" dirty="0">
                <a:solidFill>
                  <a:schemeClr val="tx1"/>
                </a:solidFill>
              </a:rPr>
              <a:t>ural</a:t>
            </a:r>
            <a:r>
              <a:rPr lang="es-MX" sz="2800" dirty="0"/>
              <a:t>eza</a:t>
            </a:r>
            <a:endParaRPr sz="2800" dirty="0"/>
          </a:p>
        </p:txBody>
      </p:sp>
      <p:sp>
        <p:nvSpPr>
          <p:cNvPr id="646" name="Google Shape;646;p36"/>
          <p:cNvSpPr txBox="1">
            <a:spLocks noGrp="1"/>
          </p:cNvSpPr>
          <p:nvPr>
            <p:ph type="body" idx="1"/>
          </p:nvPr>
        </p:nvSpPr>
        <p:spPr>
          <a:xfrm>
            <a:off x="1800564" y="1084190"/>
            <a:ext cx="6729767" cy="34164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es-MX" sz="1800" dirty="0"/>
              <a:t>Los autores que propugnan esta teoría ponen de relieve la procedencia del lenguaje a partir de ciertos signos naturales que utilizan el hombre y el animal para expresar ciertos fenómenos de la vida psíquica: gestos, gritos, exclamaciones. El lenguaje vendría a ser una continuación de los mismos, su desarrollo evolutivo. </a:t>
            </a:r>
            <a:endParaRPr sz="1800" dirty="0">
              <a:solidFill>
                <a:schemeClr val="dk1"/>
              </a:solidFill>
            </a:endParaRPr>
          </a:p>
          <a:p>
            <a:pPr marL="0" lvl="0" indent="0" algn="l" rtl="0">
              <a:lnSpc>
                <a:spcPct val="50000"/>
              </a:lnSpc>
              <a:spcBef>
                <a:spcPts val="0"/>
              </a:spcBef>
              <a:spcAft>
                <a:spcPts val="0"/>
              </a:spcAft>
              <a:buNone/>
            </a:pPr>
            <a:endParaRPr lang="es-MX" sz="1800" dirty="0"/>
          </a:p>
          <a:p>
            <a:pPr marL="0" lvl="0" indent="0" algn="l" rtl="0">
              <a:lnSpc>
                <a:spcPct val="50000"/>
              </a:lnSpc>
              <a:spcBef>
                <a:spcPts val="0"/>
              </a:spcBef>
              <a:spcAft>
                <a:spcPts val="0"/>
              </a:spcAft>
              <a:buNone/>
            </a:pPr>
            <a:r>
              <a:rPr lang="es-MX" sz="1800" dirty="0"/>
              <a:t>Entre los autores que defienden esta teoría se encuentran:</a:t>
            </a:r>
          </a:p>
          <a:p>
            <a:pPr marL="0" lvl="0" indent="0" algn="l" rtl="0">
              <a:lnSpc>
                <a:spcPct val="50000"/>
              </a:lnSpc>
              <a:spcBef>
                <a:spcPts val="0"/>
              </a:spcBef>
              <a:spcAft>
                <a:spcPts val="0"/>
              </a:spcAft>
              <a:buNone/>
            </a:pPr>
            <a:endParaRPr dirty="0"/>
          </a:p>
        </p:txBody>
      </p:sp>
      <p:pic>
        <p:nvPicPr>
          <p:cNvPr id="2050" name="Picture 2" descr="Lucrecio - textos.info">
            <a:extLst>
              <a:ext uri="{FF2B5EF4-FFF2-40B4-BE49-F238E27FC236}">
                <a16:creationId xmlns:a16="http://schemas.microsoft.com/office/drawing/2014/main" id="{6D2944A2-6C84-4A91-951D-F2F810282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599" y="3211531"/>
            <a:ext cx="1402169" cy="14021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uadroTexto 1">
            <a:extLst>
              <a:ext uri="{FF2B5EF4-FFF2-40B4-BE49-F238E27FC236}">
                <a16:creationId xmlns:a16="http://schemas.microsoft.com/office/drawing/2014/main" id="{B0C82ED4-D4DF-46A0-8FED-1C567D2C544D}"/>
              </a:ext>
            </a:extLst>
          </p:cNvPr>
          <p:cNvSpPr txBox="1"/>
          <p:nvPr/>
        </p:nvSpPr>
        <p:spPr>
          <a:xfrm>
            <a:off x="1456660" y="4698475"/>
            <a:ext cx="1222745" cy="307777"/>
          </a:xfrm>
          <a:prstGeom prst="rect">
            <a:avLst/>
          </a:prstGeom>
          <a:noFill/>
        </p:spPr>
        <p:txBody>
          <a:bodyPr wrap="square" rtlCol="0">
            <a:spAutoFit/>
          </a:bodyPr>
          <a:lstStyle/>
          <a:p>
            <a:pPr algn="ctr"/>
            <a:r>
              <a:rPr lang="es-MX" dirty="0">
                <a:solidFill>
                  <a:schemeClr val="bg2"/>
                </a:solidFill>
              </a:rPr>
              <a:t>LUCRECIO</a:t>
            </a:r>
          </a:p>
        </p:txBody>
      </p:sp>
      <p:pic>
        <p:nvPicPr>
          <p:cNvPr id="2052" name="Picture 4" descr="Charles de Brosses - Wikipedia, la enciclopedia libre">
            <a:extLst>
              <a:ext uri="{FF2B5EF4-FFF2-40B4-BE49-F238E27FC236}">
                <a16:creationId xmlns:a16="http://schemas.microsoft.com/office/drawing/2014/main" id="{07DB43C3-80B7-49AE-8BDC-7DFBAD5E68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00" t="6230" r="6968" b="20299"/>
          <a:stretch/>
        </p:blipFill>
        <p:spPr bwMode="auto">
          <a:xfrm>
            <a:off x="3272853" y="3161061"/>
            <a:ext cx="1299147" cy="15031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uadroTexto 2">
            <a:extLst>
              <a:ext uri="{FF2B5EF4-FFF2-40B4-BE49-F238E27FC236}">
                <a16:creationId xmlns:a16="http://schemas.microsoft.com/office/drawing/2014/main" id="{79643D9D-8C20-49B6-99A6-387959405B9B}"/>
              </a:ext>
            </a:extLst>
          </p:cNvPr>
          <p:cNvSpPr txBox="1"/>
          <p:nvPr/>
        </p:nvSpPr>
        <p:spPr>
          <a:xfrm>
            <a:off x="3272853" y="4698474"/>
            <a:ext cx="1520457" cy="307777"/>
          </a:xfrm>
          <a:prstGeom prst="rect">
            <a:avLst/>
          </a:prstGeom>
          <a:noFill/>
        </p:spPr>
        <p:txBody>
          <a:bodyPr wrap="square" rtlCol="0">
            <a:spAutoFit/>
          </a:bodyPr>
          <a:lstStyle/>
          <a:p>
            <a:r>
              <a:rPr lang="es-MX" dirty="0">
                <a:solidFill>
                  <a:schemeClr val="bg2"/>
                </a:solidFill>
              </a:rPr>
              <a:t>DE BROSSES</a:t>
            </a:r>
          </a:p>
        </p:txBody>
      </p:sp>
      <p:pic>
        <p:nvPicPr>
          <p:cNvPr id="2054" name="Picture 6" descr="Darwinismo - Wikipedia, la enciclopedia libre">
            <a:extLst>
              <a:ext uri="{FF2B5EF4-FFF2-40B4-BE49-F238E27FC236}">
                <a16:creationId xmlns:a16="http://schemas.microsoft.com/office/drawing/2014/main" id="{72757FC8-70EA-4BED-9D03-1A864F18C3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5448" y="3161061"/>
            <a:ext cx="1095785" cy="15031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4549B7CA-8958-4E5D-A3EB-2CF28843E3D7}"/>
              </a:ext>
            </a:extLst>
          </p:cNvPr>
          <p:cNvSpPr txBox="1"/>
          <p:nvPr/>
        </p:nvSpPr>
        <p:spPr>
          <a:xfrm>
            <a:off x="5165448" y="4702389"/>
            <a:ext cx="1095785" cy="307777"/>
          </a:xfrm>
          <a:prstGeom prst="rect">
            <a:avLst/>
          </a:prstGeom>
          <a:noFill/>
        </p:spPr>
        <p:txBody>
          <a:bodyPr wrap="square" rtlCol="0">
            <a:spAutoFit/>
          </a:bodyPr>
          <a:lstStyle/>
          <a:p>
            <a:pPr algn="ctr"/>
            <a:r>
              <a:rPr lang="es-MX" dirty="0">
                <a:solidFill>
                  <a:schemeClr val="bg2"/>
                </a:solidFill>
              </a:rPr>
              <a:t>DARWIN</a:t>
            </a:r>
          </a:p>
        </p:txBody>
      </p:sp>
      <p:pic>
        <p:nvPicPr>
          <p:cNvPr id="2056" name="Picture 8" descr="Von Humboldt: el científico universal | Investigación y Ciencia |  Investigación y Ciencia">
            <a:extLst>
              <a:ext uri="{FF2B5EF4-FFF2-40B4-BE49-F238E27FC236}">
                <a16:creationId xmlns:a16="http://schemas.microsoft.com/office/drawing/2014/main" id="{846D52EE-428C-4EFE-B78F-3AF27527B71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302" r="22325"/>
          <a:stretch/>
        </p:blipFill>
        <p:spPr bwMode="auto">
          <a:xfrm>
            <a:off x="6903543" y="3211531"/>
            <a:ext cx="1520457" cy="14243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1B976907-656E-431F-A6EC-4C95DB703E4F}"/>
              </a:ext>
            </a:extLst>
          </p:cNvPr>
          <p:cNvSpPr txBox="1"/>
          <p:nvPr/>
        </p:nvSpPr>
        <p:spPr>
          <a:xfrm>
            <a:off x="7089516" y="4702389"/>
            <a:ext cx="1195647" cy="307777"/>
          </a:xfrm>
          <a:prstGeom prst="rect">
            <a:avLst/>
          </a:prstGeom>
          <a:noFill/>
        </p:spPr>
        <p:txBody>
          <a:bodyPr wrap="square" rtlCol="0">
            <a:spAutoFit/>
          </a:bodyPr>
          <a:lstStyle/>
          <a:p>
            <a:r>
              <a:rPr lang="es-MX" dirty="0">
                <a:solidFill>
                  <a:schemeClr val="bg2"/>
                </a:solidFill>
              </a:rPr>
              <a:t>HUMBOLDT</a:t>
            </a:r>
          </a:p>
        </p:txBody>
      </p:sp>
      <p:pic>
        <p:nvPicPr>
          <p:cNvPr id="2058" name="Picture 10">
            <a:extLst>
              <a:ext uri="{FF2B5EF4-FFF2-40B4-BE49-F238E27FC236}">
                <a16:creationId xmlns:a16="http://schemas.microsoft.com/office/drawing/2014/main" id="{FF7DF41C-67B8-46DE-A776-C0E1A6FE829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2191"/>
          <a:stretch/>
        </p:blipFill>
        <p:spPr bwMode="auto">
          <a:xfrm>
            <a:off x="291188" y="994754"/>
            <a:ext cx="1460342" cy="224518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7A2698C8-F6A0-4DDC-8B8E-4A05B46E6E26}"/>
              </a:ext>
            </a:extLst>
          </p:cNvPr>
          <p:cNvSpPr txBox="1"/>
          <p:nvPr/>
        </p:nvSpPr>
        <p:spPr>
          <a:xfrm>
            <a:off x="174229" y="366212"/>
            <a:ext cx="633845" cy="523220"/>
          </a:xfrm>
          <a:prstGeom prst="rect">
            <a:avLst/>
          </a:prstGeom>
          <a:noFill/>
        </p:spPr>
        <p:txBody>
          <a:bodyPr wrap="square" rtlCol="0">
            <a:spAutoFit/>
          </a:bodyPr>
          <a:lstStyle/>
          <a:p>
            <a:r>
              <a:rPr lang="es-MX" sz="2800" dirty="0">
                <a:solidFill>
                  <a:schemeClr val="bg2"/>
                </a:solidFill>
              </a:rPr>
              <a:t>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B4339-15E0-4AA0-B4A3-15EF4DED08BD}"/>
              </a:ext>
            </a:extLst>
          </p:cNvPr>
          <p:cNvSpPr>
            <a:spLocks noGrp="1"/>
          </p:cNvSpPr>
          <p:nvPr>
            <p:ph type="title"/>
          </p:nvPr>
        </p:nvSpPr>
        <p:spPr/>
        <p:txBody>
          <a:bodyPr>
            <a:normAutofit fontScale="90000"/>
          </a:bodyPr>
          <a:lstStyle/>
          <a:p>
            <a:r>
              <a:rPr lang="es-MX" dirty="0"/>
              <a:t>La imitación</a:t>
            </a:r>
          </a:p>
        </p:txBody>
      </p:sp>
      <p:sp>
        <p:nvSpPr>
          <p:cNvPr id="3" name="Marcador de texto 2">
            <a:extLst>
              <a:ext uri="{FF2B5EF4-FFF2-40B4-BE49-F238E27FC236}">
                <a16:creationId xmlns:a16="http://schemas.microsoft.com/office/drawing/2014/main" id="{3B88BB07-6FCF-4D29-88CD-F18ABF57EF8D}"/>
              </a:ext>
            </a:extLst>
          </p:cNvPr>
          <p:cNvSpPr>
            <a:spLocks noGrp="1"/>
          </p:cNvSpPr>
          <p:nvPr>
            <p:ph type="body" idx="1"/>
          </p:nvPr>
        </p:nvSpPr>
        <p:spPr>
          <a:xfrm>
            <a:off x="2035913" y="925033"/>
            <a:ext cx="6484687" cy="3688667"/>
          </a:xfrm>
        </p:spPr>
        <p:txBody>
          <a:bodyPr>
            <a:normAutofit/>
          </a:bodyPr>
          <a:lstStyle/>
          <a:p>
            <a:pPr algn="just"/>
            <a:r>
              <a:rPr lang="es-MX" sz="1600" dirty="0"/>
              <a:t>Este instinto en realidad es una tendencia que lleva al hombre a imitar todo lo que percibe reproduciéndolo de alguna manera: la pintura, la música, los gestos y posturas del cuerpo, etc. En el caso del lenguaje este proceso tiene lugar por medio de las onomatopeyas o palabras que imitan los sonidos o ruidos que producen las cosas.</a:t>
            </a:r>
          </a:p>
          <a:p>
            <a:pPr algn="just"/>
            <a:r>
              <a:rPr lang="es-MX" sz="1600" dirty="0"/>
              <a:t>Defensores de esta teoría son: </a:t>
            </a:r>
          </a:p>
        </p:txBody>
      </p:sp>
      <p:sp>
        <p:nvSpPr>
          <p:cNvPr id="4" name="CuadroTexto 3">
            <a:extLst>
              <a:ext uri="{FF2B5EF4-FFF2-40B4-BE49-F238E27FC236}">
                <a16:creationId xmlns:a16="http://schemas.microsoft.com/office/drawing/2014/main" id="{2B82585F-EEA8-4E2A-8D50-C83665187E40}"/>
              </a:ext>
            </a:extLst>
          </p:cNvPr>
          <p:cNvSpPr txBox="1"/>
          <p:nvPr/>
        </p:nvSpPr>
        <p:spPr>
          <a:xfrm>
            <a:off x="95693" y="494505"/>
            <a:ext cx="624307" cy="523220"/>
          </a:xfrm>
          <a:prstGeom prst="rect">
            <a:avLst/>
          </a:prstGeom>
          <a:noFill/>
        </p:spPr>
        <p:txBody>
          <a:bodyPr wrap="square" rtlCol="0">
            <a:spAutoFit/>
          </a:bodyPr>
          <a:lstStyle/>
          <a:p>
            <a:r>
              <a:rPr lang="es-MX" sz="2800" dirty="0">
                <a:solidFill>
                  <a:schemeClr val="bg2"/>
                </a:solidFill>
              </a:rPr>
              <a:t>B)</a:t>
            </a:r>
          </a:p>
        </p:txBody>
      </p:sp>
      <p:pic>
        <p:nvPicPr>
          <p:cNvPr id="3074" name="Picture 2" descr="Gottfried Leibniz - Wikipedia, la enciclopedia libre">
            <a:extLst>
              <a:ext uri="{FF2B5EF4-FFF2-40B4-BE49-F238E27FC236}">
                <a16:creationId xmlns:a16="http://schemas.microsoft.com/office/drawing/2014/main" id="{0B7B3EE1-1280-4721-ADE9-B5540B13C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3139417"/>
            <a:ext cx="1132146" cy="13955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19EF7801-BDC0-4A20-B5F6-C9EE121091AC}"/>
              </a:ext>
            </a:extLst>
          </p:cNvPr>
          <p:cNvSpPr txBox="1"/>
          <p:nvPr/>
        </p:nvSpPr>
        <p:spPr>
          <a:xfrm>
            <a:off x="778257" y="4620129"/>
            <a:ext cx="1227840" cy="307777"/>
          </a:xfrm>
          <a:prstGeom prst="rect">
            <a:avLst/>
          </a:prstGeom>
          <a:noFill/>
        </p:spPr>
        <p:txBody>
          <a:bodyPr wrap="square" rtlCol="0">
            <a:spAutoFit/>
          </a:bodyPr>
          <a:lstStyle/>
          <a:p>
            <a:r>
              <a:rPr lang="es-MX" dirty="0">
                <a:solidFill>
                  <a:schemeClr val="bg2"/>
                </a:solidFill>
              </a:rPr>
              <a:t>LEIBNITZ</a:t>
            </a:r>
          </a:p>
        </p:txBody>
      </p:sp>
      <p:pic>
        <p:nvPicPr>
          <p:cNvPr id="3078" name="Picture 6" descr="Biografía de Johann Gottfried von Herder (Su vida, historia, bio resumida)">
            <a:extLst>
              <a:ext uri="{FF2B5EF4-FFF2-40B4-BE49-F238E27FC236}">
                <a16:creationId xmlns:a16="http://schemas.microsoft.com/office/drawing/2014/main" id="{BBAFC588-A86E-4F10-9DE4-415B41849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900" y="3086006"/>
            <a:ext cx="984840" cy="14334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3C14EB62-ADDD-45AD-BB6C-FA028A37A505}"/>
              </a:ext>
            </a:extLst>
          </p:cNvPr>
          <p:cNvSpPr txBox="1"/>
          <p:nvPr/>
        </p:nvSpPr>
        <p:spPr>
          <a:xfrm>
            <a:off x="2689469" y="4613699"/>
            <a:ext cx="956930" cy="307777"/>
          </a:xfrm>
          <a:prstGeom prst="rect">
            <a:avLst/>
          </a:prstGeom>
          <a:noFill/>
        </p:spPr>
        <p:txBody>
          <a:bodyPr wrap="square" rtlCol="0">
            <a:spAutoFit/>
          </a:bodyPr>
          <a:lstStyle/>
          <a:p>
            <a:r>
              <a:rPr lang="es-MX" dirty="0">
                <a:solidFill>
                  <a:schemeClr val="bg2"/>
                </a:solidFill>
              </a:rPr>
              <a:t>HERDER</a:t>
            </a:r>
          </a:p>
        </p:txBody>
      </p:sp>
      <p:pic>
        <p:nvPicPr>
          <p:cNvPr id="3080" name="Picture 8" descr="Edward B. Tylor (Camberwell, 1832 - Wellington, 1917)">
            <a:extLst>
              <a:ext uri="{FF2B5EF4-FFF2-40B4-BE49-F238E27FC236}">
                <a16:creationId xmlns:a16="http://schemas.microsoft.com/office/drawing/2014/main" id="{2A4A6FD9-FA5C-415F-A00F-B7A17109F2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9122" y="3087775"/>
            <a:ext cx="1107983" cy="14597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774DF237-F33C-4EAB-B3CA-08D3C4985492}"/>
              </a:ext>
            </a:extLst>
          </p:cNvPr>
          <p:cNvSpPr txBox="1"/>
          <p:nvPr/>
        </p:nvSpPr>
        <p:spPr>
          <a:xfrm>
            <a:off x="4988634" y="4623500"/>
            <a:ext cx="1116419" cy="307777"/>
          </a:xfrm>
          <a:prstGeom prst="rect">
            <a:avLst/>
          </a:prstGeom>
          <a:noFill/>
        </p:spPr>
        <p:txBody>
          <a:bodyPr wrap="square" rtlCol="0">
            <a:spAutoFit/>
          </a:bodyPr>
          <a:lstStyle/>
          <a:p>
            <a:r>
              <a:rPr lang="es-MX" dirty="0">
                <a:solidFill>
                  <a:schemeClr val="bg2"/>
                </a:solidFill>
              </a:rPr>
              <a:t>TYLOR</a:t>
            </a:r>
          </a:p>
        </p:txBody>
      </p:sp>
      <p:pic>
        <p:nvPicPr>
          <p:cNvPr id="3082" name="Picture 10" descr="Apuntes de Lingüística: Saussure - Su lingüística">
            <a:extLst>
              <a:ext uri="{FF2B5EF4-FFF2-40B4-BE49-F238E27FC236}">
                <a16:creationId xmlns:a16="http://schemas.microsoft.com/office/drawing/2014/main" id="{EE9A47A6-CCB1-42EC-AA64-25076837B5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3487" y="2985373"/>
            <a:ext cx="1114560" cy="1634756"/>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A728596B-73F9-4BBB-B227-A04FB2C63532}"/>
              </a:ext>
            </a:extLst>
          </p:cNvPr>
          <p:cNvSpPr txBox="1"/>
          <p:nvPr/>
        </p:nvSpPr>
        <p:spPr>
          <a:xfrm>
            <a:off x="7233487" y="4698475"/>
            <a:ext cx="1190513" cy="307777"/>
          </a:xfrm>
          <a:prstGeom prst="rect">
            <a:avLst/>
          </a:prstGeom>
          <a:noFill/>
        </p:spPr>
        <p:txBody>
          <a:bodyPr wrap="square" rtlCol="0">
            <a:spAutoFit/>
          </a:bodyPr>
          <a:lstStyle/>
          <a:p>
            <a:r>
              <a:rPr lang="es-MX" dirty="0">
                <a:solidFill>
                  <a:schemeClr val="bg2"/>
                </a:solidFill>
              </a:rPr>
              <a:t>SAUSSURE</a:t>
            </a:r>
          </a:p>
        </p:txBody>
      </p:sp>
      <p:pic>
        <p:nvPicPr>
          <p:cNvPr id="3084" name="Picture 12">
            <a:extLst>
              <a:ext uri="{FF2B5EF4-FFF2-40B4-BE49-F238E27FC236}">
                <a16:creationId xmlns:a16="http://schemas.microsoft.com/office/drawing/2014/main" id="{A9F2CCCC-35D7-4801-95B4-90CAA192CD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911" y="731375"/>
            <a:ext cx="1696532" cy="229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132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69B58F-3938-45FD-91EF-F067470E284E}"/>
              </a:ext>
            </a:extLst>
          </p:cNvPr>
          <p:cNvSpPr>
            <a:spLocks noGrp="1"/>
          </p:cNvSpPr>
          <p:nvPr>
            <p:ph type="title"/>
          </p:nvPr>
        </p:nvSpPr>
        <p:spPr/>
        <p:txBody>
          <a:bodyPr>
            <a:normAutofit fontScale="90000"/>
          </a:bodyPr>
          <a:lstStyle/>
          <a:p>
            <a:r>
              <a:rPr lang="es-MX" dirty="0"/>
              <a:t>La vida laboral y social </a:t>
            </a:r>
          </a:p>
        </p:txBody>
      </p:sp>
      <p:sp>
        <p:nvSpPr>
          <p:cNvPr id="3" name="Marcador de texto 2">
            <a:extLst>
              <a:ext uri="{FF2B5EF4-FFF2-40B4-BE49-F238E27FC236}">
                <a16:creationId xmlns:a16="http://schemas.microsoft.com/office/drawing/2014/main" id="{35728B81-EC90-4CD5-8365-992737AFE367}"/>
              </a:ext>
            </a:extLst>
          </p:cNvPr>
          <p:cNvSpPr>
            <a:spLocks noGrp="1"/>
          </p:cNvSpPr>
          <p:nvPr>
            <p:ph type="body" idx="1"/>
          </p:nvPr>
        </p:nvSpPr>
        <p:spPr>
          <a:xfrm>
            <a:off x="2200940" y="1197300"/>
            <a:ext cx="6368260" cy="3416400"/>
          </a:xfrm>
        </p:spPr>
        <p:txBody>
          <a:bodyPr>
            <a:normAutofit fontScale="92500" lnSpcReduction="20000"/>
          </a:bodyPr>
          <a:lstStyle/>
          <a:p>
            <a:pPr algn="just"/>
            <a:r>
              <a:rPr lang="es-MX" sz="1600" dirty="0"/>
              <a:t>El lenguaje tiene su origen en el pueblo; es decir, es un producto de la vida común nacido de la 'transmisión de los éxitos y proyectos técnicos del hombre y de los lazos múltiples y fuertes de colaboración que producen. El lenguaje, por tanto, no es efecto de la transmisión, sino su causa o un instrumento de ella. En la sociedad el lenguaje no es un producto de la acción pragmática, sino un medio para ella.</a:t>
            </a:r>
          </a:p>
          <a:p>
            <a:pPr algn="just"/>
            <a:endParaRPr lang="es-MX" sz="1600" dirty="0"/>
          </a:p>
          <a:p>
            <a:pPr algn="just"/>
            <a:r>
              <a:rPr lang="es-MX" sz="1600" dirty="0"/>
              <a:t>La palabra, por tanto, tenía en sus comienzos un carácter '</a:t>
            </a:r>
            <a:r>
              <a:rPr lang="es-MX" sz="1600" dirty="0" err="1"/>
              <a:t>simpráctico</a:t>
            </a:r>
            <a:r>
              <a:rPr lang="es-MX" sz="1600" dirty="0"/>
              <a:t>', es decir, tenía sentido, si iba unida la praxis o a la acción física; independientemente de ella no tenía contenido semántico alguno. Tenía también un carácter 'situacional', tomando su origen de una situación dada y cambiando de significado al cambiar esa situación.</a:t>
            </a:r>
          </a:p>
        </p:txBody>
      </p:sp>
      <p:sp>
        <p:nvSpPr>
          <p:cNvPr id="4" name="CuadroTexto 3">
            <a:extLst>
              <a:ext uri="{FF2B5EF4-FFF2-40B4-BE49-F238E27FC236}">
                <a16:creationId xmlns:a16="http://schemas.microsoft.com/office/drawing/2014/main" id="{3A2BDF17-BFAC-40A5-B5DC-ED27D362182D}"/>
              </a:ext>
            </a:extLst>
          </p:cNvPr>
          <p:cNvSpPr txBox="1"/>
          <p:nvPr/>
        </p:nvSpPr>
        <p:spPr>
          <a:xfrm>
            <a:off x="170121" y="501585"/>
            <a:ext cx="659218" cy="523220"/>
          </a:xfrm>
          <a:prstGeom prst="rect">
            <a:avLst/>
          </a:prstGeom>
          <a:noFill/>
        </p:spPr>
        <p:txBody>
          <a:bodyPr wrap="square" rtlCol="0">
            <a:spAutoFit/>
          </a:bodyPr>
          <a:lstStyle/>
          <a:p>
            <a:r>
              <a:rPr lang="es-MX" sz="2800" dirty="0">
                <a:solidFill>
                  <a:schemeClr val="bg2"/>
                </a:solidFill>
              </a:rPr>
              <a:t>C)</a:t>
            </a:r>
          </a:p>
        </p:txBody>
      </p:sp>
      <p:pic>
        <p:nvPicPr>
          <p:cNvPr id="4098" name="Picture 2">
            <a:extLst>
              <a:ext uri="{FF2B5EF4-FFF2-40B4-BE49-F238E27FC236}">
                <a16:creationId xmlns:a16="http://schemas.microsoft.com/office/drawing/2014/main" id="{1E070318-56E1-4B89-8461-AA316DAAC0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306" y="1197300"/>
            <a:ext cx="2321442" cy="3133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466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C25A01-1BB3-4CBB-82BC-D1343C1A6432}"/>
              </a:ext>
            </a:extLst>
          </p:cNvPr>
          <p:cNvSpPr>
            <a:spLocks noGrp="1"/>
          </p:cNvSpPr>
          <p:nvPr>
            <p:ph type="title"/>
          </p:nvPr>
        </p:nvSpPr>
        <p:spPr/>
        <p:txBody>
          <a:bodyPr>
            <a:normAutofit fontScale="90000"/>
          </a:bodyPr>
          <a:lstStyle/>
          <a:p>
            <a:r>
              <a:rPr lang="es-MX" dirty="0"/>
              <a:t>El origen divino y la necesidad</a:t>
            </a:r>
          </a:p>
        </p:txBody>
      </p:sp>
      <p:sp>
        <p:nvSpPr>
          <p:cNvPr id="3" name="Marcador de texto 2">
            <a:extLst>
              <a:ext uri="{FF2B5EF4-FFF2-40B4-BE49-F238E27FC236}">
                <a16:creationId xmlns:a16="http://schemas.microsoft.com/office/drawing/2014/main" id="{19D974CE-0275-4E3E-BF3C-D180ABA28682}"/>
              </a:ext>
            </a:extLst>
          </p:cNvPr>
          <p:cNvSpPr>
            <a:spLocks noGrp="1"/>
          </p:cNvSpPr>
          <p:nvPr>
            <p:ph type="body" idx="1"/>
          </p:nvPr>
        </p:nvSpPr>
        <p:spPr>
          <a:xfrm>
            <a:off x="2721934" y="1197300"/>
            <a:ext cx="5847265" cy="3416400"/>
          </a:xfrm>
        </p:spPr>
        <p:txBody>
          <a:bodyPr>
            <a:normAutofit lnSpcReduction="10000"/>
          </a:bodyPr>
          <a:lstStyle/>
          <a:p>
            <a:r>
              <a:rPr lang="es-MX" sz="1800" dirty="0"/>
              <a:t>Es la teoría creacionista según la cual Dios creó todos los seres de la naturaleza mediante una acción directa suya. Una acción física, al menos desde el punto de vista del término de dicha acción (</a:t>
            </a:r>
            <a:r>
              <a:rPr lang="es-MX" sz="1800" dirty="0" err="1"/>
              <a:t>terminative</a:t>
            </a:r>
            <a:r>
              <a:rPr lang="es-MX" sz="1800" dirty="0"/>
              <a:t>). Entre esas cosas creó al hombre infundiéndole, con el alma, todas sus facultades, incluida la del lenguaje. </a:t>
            </a:r>
          </a:p>
          <a:p>
            <a:r>
              <a:rPr lang="es-MX" sz="1800" dirty="0"/>
              <a:t>Otros autores (HOBBES) entienden los textos sagrados como si Dios hubiera 'instruido a Adán en la denominación de las criaturas por Él presentadas ante su vista'</a:t>
            </a:r>
          </a:p>
        </p:txBody>
      </p:sp>
      <p:sp>
        <p:nvSpPr>
          <p:cNvPr id="4" name="CuadroTexto 3">
            <a:extLst>
              <a:ext uri="{FF2B5EF4-FFF2-40B4-BE49-F238E27FC236}">
                <a16:creationId xmlns:a16="http://schemas.microsoft.com/office/drawing/2014/main" id="{3FD90565-5E68-4023-9227-A26BEE133C04}"/>
              </a:ext>
            </a:extLst>
          </p:cNvPr>
          <p:cNvSpPr txBox="1"/>
          <p:nvPr/>
        </p:nvSpPr>
        <p:spPr>
          <a:xfrm>
            <a:off x="9726" y="432950"/>
            <a:ext cx="613674" cy="584775"/>
          </a:xfrm>
          <a:prstGeom prst="rect">
            <a:avLst/>
          </a:prstGeom>
          <a:noFill/>
        </p:spPr>
        <p:txBody>
          <a:bodyPr wrap="square" rtlCol="0">
            <a:spAutoFit/>
          </a:bodyPr>
          <a:lstStyle/>
          <a:p>
            <a:r>
              <a:rPr lang="es-MX" sz="3200" dirty="0">
                <a:solidFill>
                  <a:schemeClr val="bg2"/>
                </a:solidFill>
              </a:rPr>
              <a:t>D)</a:t>
            </a:r>
          </a:p>
        </p:txBody>
      </p:sp>
      <p:pic>
        <p:nvPicPr>
          <p:cNvPr id="5122" name="Picture 2">
            <a:extLst>
              <a:ext uri="{FF2B5EF4-FFF2-40B4-BE49-F238E27FC236}">
                <a16:creationId xmlns:a16="http://schemas.microsoft.com/office/drawing/2014/main" id="{CCD1BB2C-9A8D-4338-A16B-B984BCA68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07" y="861236"/>
            <a:ext cx="2699488" cy="364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396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7CF4CB-1905-4637-B82C-483562D8BF62}"/>
              </a:ext>
            </a:extLst>
          </p:cNvPr>
          <p:cNvSpPr>
            <a:spLocks noGrp="1"/>
          </p:cNvSpPr>
          <p:nvPr>
            <p:ph type="ctrTitle"/>
          </p:nvPr>
        </p:nvSpPr>
        <p:spPr>
          <a:xfrm>
            <a:off x="1197529" y="2756874"/>
            <a:ext cx="6748941" cy="1283498"/>
          </a:xfrm>
        </p:spPr>
        <p:txBody>
          <a:bodyPr>
            <a:normAutofit fontScale="90000"/>
          </a:bodyPr>
          <a:lstStyle/>
          <a:p>
            <a:pPr algn="ctr"/>
            <a:r>
              <a:rPr lang="es-MX" dirty="0"/>
              <a:t>EL ORIGEN DEL LENGUAJE TEORIAS: Como individuo</a:t>
            </a:r>
          </a:p>
        </p:txBody>
      </p:sp>
      <p:pic>
        <p:nvPicPr>
          <p:cNvPr id="6146" name="Picture 2">
            <a:extLst>
              <a:ext uri="{FF2B5EF4-FFF2-40B4-BE49-F238E27FC236}">
                <a16:creationId xmlns:a16="http://schemas.microsoft.com/office/drawing/2014/main" id="{682661E2-6E8D-4343-91D3-AB3199253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91" y="498018"/>
            <a:ext cx="1472485" cy="3952653"/>
          </a:xfrm>
          <a:prstGeom prst="rect">
            <a:avLst/>
          </a:prstGeom>
          <a:noFill/>
          <a:extLst>
            <a:ext uri="{909E8E84-426E-40DD-AFC4-6F175D3DCCD1}">
              <a14:hiddenFill xmlns:a14="http://schemas.microsoft.com/office/drawing/2010/main">
                <a:solidFill>
                  <a:srgbClr val="FFFFFF"/>
                </a:solidFill>
              </a14:hiddenFill>
            </a:ext>
          </a:extLst>
        </p:spPr>
      </p:pic>
      <p:sp>
        <p:nvSpPr>
          <p:cNvPr id="6" name="Subtítulo 2">
            <a:extLst>
              <a:ext uri="{FF2B5EF4-FFF2-40B4-BE49-F238E27FC236}">
                <a16:creationId xmlns:a16="http://schemas.microsoft.com/office/drawing/2014/main" id="{07F64BEA-2DBC-4A29-A48E-273CAB0082FB}"/>
              </a:ext>
            </a:extLst>
          </p:cNvPr>
          <p:cNvSpPr>
            <a:spLocks noGrp="1"/>
          </p:cNvSpPr>
          <p:nvPr>
            <p:ph type="subTitle" idx="1"/>
          </p:nvPr>
        </p:nvSpPr>
        <p:spPr>
          <a:xfrm>
            <a:off x="2670014" y="4040372"/>
            <a:ext cx="3399052" cy="577800"/>
          </a:xfrm>
        </p:spPr>
        <p:txBody>
          <a:bodyPr>
            <a:normAutofit/>
          </a:bodyPr>
          <a:lstStyle/>
          <a:p>
            <a:pPr algn="ctr"/>
            <a:endParaRPr lang="es-MX" dirty="0"/>
          </a:p>
        </p:txBody>
      </p:sp>
    </p:spTree>
    <p:extLst>
      <p:ext uri="{BB962C8B-B14F-4D97-AF65-F5344CB8AC3E}">
        <p14:creationId xmlns:p14="http://schemas.microsoft.com/office/powerpoint/2010/main" val="3275212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EA55D1-3093-4CE2-A1A6-4EB44842B34B}"/>
              </a:ext>
            </a:extLst>
          </p:cNvPr>
          <p:cNvSpPr>
            <a:spLocks noGrp="1"/>
          </p:cNvSpPr>
          <p:nvPr>
            <p:ph type="title"/>
          </p:nvPr>
        </p:nvSpPr>
        <p:spPr/>
        <p:txBody>
          <a:bodyPr>
            <a:normAutofit fontScale="90000"/>
          </a:bodyPr>
          <a:lstStyle/>
          <a:p>
            <a:r>
              <a:rPr lang="es-MX" dirty="0"/>
              <a:t>El condicionamiento operante</a:t>
            </a:r>
          </a:p>
        </p:txBody>
      </p:sp>
      <p:sp>
        <p:nvSpPr>
          <p:cNvPr id="3" name="Marcador de texto 2">
            <a:extLst>
              <a:ext uri="{FF2B5EF4-FFF2-40B4-BE49-F238E27FC236}">
                <a16:creationId xmlns:a16="http://schemas.microsoft.com/office/drawing/2014/main" id="{0B91001E-F2DA-4603-A04A-81D084A3D4C2}"/>
              </a:ext>
            </a:extLst>
          </p:cNvPr>
          <p:cNvSpPr>
            <a:spLocks noGrp="1"/>
          </p:cNvSpPr>
          <p:nvPr>
            <p:ph type="body" idx="1"/>
          </p:nvPr>
        </p:nvSpPr>
        <p:spPr>
          <a:xfrm>
            <a:off x="404037" y="1197300"/>
            <a:ext cx="6453963" cy="3416400"/>
          </a:xfrm>
        </p:spPr>
        <p:txBody>
          <a:bodyPr>
            <a:normAutofit/>
          </a:bodyPr>
          <a:lstStyle/>
          <a:p>
            <a:pPr algn="just"/>
            <a:r>
              <a:rPr lang="es-MX" sz="1800" dirty="0"/>
              <a:t>Quizá la teoría más explícita es la de SKINNER: el niño aprende el lenguaje de la misma manera que las demás conductas, por medio del condicionamiento operante (refuerzo), la discriminación y la generalización. El niño oye los sonidos del habla de los padres; esos sonidos son seleccionados y elegidos por él y repetidos cuando son reforzados, es decir, cuando de su pronunciación obtiene alguna recompensa.</a:t>
            </a:r>
          </a:p>
          <a:p>
            <a:pPr algn="just"/>
            <a:endParaRPr lang="es-MX" sz="1800" dirty="0"/>
          </a:p>
          <a:p>
            <a:pPr marL="152400" indent="0" algn="ctr">
              <a:buNone/>
            </a:pPr>
            <a:r>
              <a:rPr lang="es-MX" sz="1400" dirty="0"/>
              <a:t>El lenguaje es una conducta adquirida por medio del aprendizaje</a:t>
            </a:r>
            <a:endParaRPr lang="es-MX" sz="1050" dirty="0"/>
          </a:p>
        </p:txBody>
      </p:sp>
      <p:sp>
        <p:nvSpPr>
          <p:cNvPr id="4" name="CuadroTexto 3">
            <a:extLst>
              <a:ext uri="{FF2B5EF4-FFF2-40B4-BE49-F238E27FC236}">
                <a16:creationId xmlns:a16="http://schemas.microsoft.com/office/drawing/2014/main" id="{0A815F3B-81AD-4D0B-9C78-547519E67BB2}"/>
              </a:ext>
            </a:extLst>
          </p:cNvPr>
          <p:cNvSpPr txBox="1"/>
          <p:nvPr/>
        </p:nvSpPr>
        <p:spPr>
          <a:xfrm>
            <a:off x="86155" y="469765"/>
            <a:ext cx="633845" cy="523220"/>
          </a:xfrm>
          <a:prstGeom prst="rect">
            <a:avLst/>
          </a:prstGeom>
          <a:noFill/>
        </p:spPr>
        <p:txBody>
          <a:bodyPr wrap="square" rtlCol="0">
            <a:spAutoFit/>
          </a:bodyPr>
          <a:lstStyle/>
          <a:p>
            <a:r>
              <a:rPr lang="es-MX" sz="2800" dirty="0">
                <a:solidFill>
                  <a:schemeClr val="bg2"/>
                </a:solidFill>
              </a:rPr>
              <a:t>A)</a:t>
            </a:r>
          </a:p>
        </p:txBody>
      </p:sp>
      <p:pic>
        <p:nvPicPr>
          <p:cNvPr id="10242" name="Picture 2" descr="Biografia de B. F. Skinner">
            <a:extLst>
              <a:ext uri="{FF2B5EF4-FFF2-40B4-BE49-F238E27FC236}">
                <a16:creationId xmlns:a16="http://schemas.microsoft.com/office/drawing/2014/main" id="{4F179F38-B831-4DB5-86A2-08B64C32B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544" y="1715068"/>
            <a:ext cx="1873130" cy="171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006362"/>
      </p:ext>
    </p:extLst>
  </p:cSld>
  <p:clrMapOvr>
    <a:masterClrMapping/>
  </p:clrMapOvr>
</p:sld>
</file>

<file path=ppt/theme/theme1.xml><?xml version="1.0" encoding="utf-8"?>
<a:theme xmlns:a="http://schemas.openxmlformats.org/drawingml/2006/main" name="Meet Our Professors by Slidesgo">
  <a:themeElements>
    <a:clrScheme name="Simple Light">
      <a:dk1>
        <a:srgbClr val="313131"/>
      </a:dk1>
      <a:lt1>
        <a:srgbClr val="666666"/>
      </a:lt1>
      <a:dk2>
        <a:srgbClr val="FFFFFF"/>
      </a:dk2>
      <a:lt2>
        <a:srgbClr val="1F1F1F"/>
      </a:lt2>
      <a:accent1>
        <a:srgbClr val="FF6161"/>
      </a:accent1>
      <a:accent2>
        <a:srgbClr val="FCDCC6"/>
      </a:accent2>
      <a:accent3>
        <a:srgbClr val="FA9B6B"/>
      </a:accent3>
      <a:accent4>
        <a:srgbClr val="8DD5CC"/>
      </a:accent4>
      <a:accent5>
        <a:srgbClr val="2C7EC2"/>
      </a:accent5>
      <a:accent6>
        <a:srgbClr val="ACEAF0"/>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1851</Words>
  <Application>Microsoft Office PowerPoint</Application>
  <PresentationFormat>Presentación en pantalla (16:9)</PresentationFormat>
  <Paragraphs>93</Paragraphs>
  <Slides>25</Slides>
  <Notes>10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Permanent Marker</vt:lpstr>
      <vt:lpstr>Sarala</vt:lpstr>
      <vt:lpstr>Gaegu</vt:lpstr>
      <vt:lpstr>Arial</vt:lpstr>
      <vt:lpstr>Fira Sans Extra Condensed Medium</vt:lpstr>
      <vt:lpstr>Ink Free</vt:lpstr>
      <vt:lpstr>Questrial</vt:lpstr>
      <vt:lpstr>Meet Our Professors by Slidesgo</vt:lpstr>
      <vt:lpstr>ORIGEN DEL LENGUAJE </vt:lpstr>
      <vt:lpstr>A)</vt:lpstr>
      <vt:lpstr>EL ORIGEN DEL LENGUAJE Teorías: Desarrollo evolutivo. </vt:lpstr>
      <vt:lpstr>La evolución y la espontaneidad de la naturaleza</vt:lpstr>
      <vt:lpstr>La imitación</vt:lpstr>
      <vt:lpstr>La vida laboral y social </vt:lpstr>
      <vt:lpstr>El origen divino y la necesidad</vt:lpstr>
      <vt:lpstr>EL ORIGEN DEL LENGUAJE TEORIAS: Como individuo</vt:lpstr>
      <vt:lpstr>El condicionamiento operante</vt:lpstr>
      <vt:lpstr>Presentación de PowerPoint</vt:lpstr>
      <vt:lpstr>El aprendizaje seriado</vt:lpstr>
      <vt:lpstr>El aprendizaje instrumental o el condicionamiento operante</vt:lpstr>
      <vt:lpstr>El aprendizaje pasivo</vt:lpstr>
      <vt:lpstr>Presentación de PowerPoint</vt:lpstr>
      <vt:lpstr>La imitación:</vt:lpstr>
      <vt:lpstr>Los factores biológicos</vt:lpstr>
      <vt:lpstr>Presentación de PowerPoint</vt:lpstr>
      <vt:lpstr>Presentación de PowerPoint</vt:lpstr>
      <vt:lpstr>Los factores sociales: </vt:lpstr>
      <vt:lpstr>EL ORIGEN DEL LENGUAJE: En un entorno idóneo </vt:lpstr>
      <vt:lpstr>El niño ferino</vt:lpstr>
      <vt:lpstr>Presentación de PowerPoint</vt:lpstr>
      <vt:lpstr>El niño con desarrollo idóneo</vt:lpstr>
      <vt:lpstr>El niño con desarrollo idóneo</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ORIGEN DEL LENGUAJE</dc:title>
  <dc:creator>Zmbie</dc:creator>
  <cp:lastModifiedBy>Antonio Hernandez</cp:lastModifiedBy>
  <cp:revision>23</cp:revision>
  <dcterms:modified xsi:type="dcterms:W3CDTF">2021-08-15T19:32:03Z</dcterms:modified>
</cp:coreProperties>
</file>