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4" r:id="rId15"/>
    <p:sldId id="262" r:id="rId16"/>
    <p:sldId id="272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F58F6-0861-4DA5-B301-FA91778EB8D7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E135AFE-6ABE-4D9B-856C-5A2613B4C3EF}">
      <dgm:prSet phldrT="[Texto]"/>
      <dgm:spPr>
        <a:xfrm>
          <a:off x="3704190" y="2759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01D6805-801B-4544-94C4-63691D477001}" type="parTrans" cxnId="{94AA420C-B9D2-47EB-B8FE-F37569CB5F41}">
      <dgm:prSet/>
      <dgm:spPr/>
      <dgm:t>
        <a:bodyPr/>
        <a:lstStyle/>
        <a:p>
          <a:endParaRPr lang="es-MX"/>
        </a:p>
      </dgm:t>
    </dgm:pt>
    <dgm:pt modelId="{48A09B2A-92DA-4D82-8C32-E398D6027B10}" type="sibTrans" cxnId="{94AA420C-B9D2-47EB-B8FE-F37569CB5F41}">
      <dgm:prSet/>
      <dgm:spPr>
        <a:xfrm>
          <a:off x="330251" y="60095"/>
          <a:ext cx="5597422" cy="5597422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DADF4D3-B3EF-4F03-9B53-9838A7B58774}">
      <dgm:prSet phldrT="[Texto]"/>
      <dgm:spPr>
        <a:xfrm>
          <a:off x="5094958" y="1746728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EECC9F-129A-4962-8322-B057780067EA}" type="parTrans" cxnId="{8924E798-BCBF-429C-ACA1-2F5237A62DF7}">
      <dgm:prSet/>
      <dgm:spPr/>
      <dgm:t>
        <a:bodyPr/>
        <a:lstStyle/>
        <a:p>
          <a:endParaRPr lang="es-MX"/>
        </a:p>
      </dgm:t>
    </dgm:pt>
    <dgm:pt modelId="{2F220D4B-94D2-4487-85F9-876153EFFE67}" type="sibTrans" cxnId="{8924E798-BCBF-429C-ACA1-2F5237A62DF7}">
      <dgm:prSet/>
      <dgm:spPr>
        <a:xfrm>
          <a:off x="330251" y="60095"/>
          <a:ext cx="5597422" cy="5597422"/>
        </a:xfr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E433241-E4A6-4208-9D0E-BBB1C7380CA1}">
      <dgm:prSet phldrT="[Texto]"/>
      <dgm:spPr>
        <a:xfrm>
          <a:off x="4598598" y="3921421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ABC16A-7BBF-4EB0-8170-1E9C213F3F8D}" type="parTrans" cxnId="{0BD01004-B374-4ED7-BD27-1988D2EC1F20}">
      <dgm:prSet/>
      <dgm:spPr/>
      <dgm:t>
        <a:bodyPr/>
        <a:lstStyle/>
        <a:p>
          <a:endParaRPr lang="es-MX"/>
        </a:p>
      </dgm:t>
    </dgm:pt>
    <dgm:pt modelId="{2C681E55-42A0-4D05-830B-22E97FCD5847}" type="sibTrans" cxnId="{0BD01004-B374-4ED7-BD27-1988D2EC1F20}">
      <dgm:prSet/>
      <dgm:spPr>
        <a:xfrm>
          <a:off x="330251" y="60095"/>
          <a:ext cx="5597422" cy="5597422"/>
        </a:xfr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6A1D636-64A8-49E0-89A0-1C0D4D461E5F}">
      <dgm:prSet phldrT="[Texto]"/>
      <dgm:spPr>
        <a:xfrm>
          <a:off x="2588880" y="4889250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7774BA-2ED5-487E-85B7-E2AC04D9C30E}" type="parTrans" cxnId="{4218A132-EA88-4A3B-A936-8E937CAEA03B}">
      <dgm:prSet/>
      <dgm:spPr/>
      <dgm:t>
        <a:bodyPr/>
        <a:lstStyle/>
        <a:p>
          <a:endParaRPr lang="es-MX"/>
        </a:p>
      </dgm:t>
    </dgm:pt>
    <dgm:pt modelId="{67A7B71C-C508-49EE-B974-209A7BE02736}" type="sibTrans" cxnId="{4218A132-EA88-4A3B-A936-8E937CAEA03B}">
      <dgm:prSet/>
      <dgm:spPr>
        <a:xfrm>
          <a:off x="330251" y="60095"/>
          <a:ext cx="5597422" cy="5597422"/>
        </a:xfr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B4575EC5-16C2-4006-929A-00EA3824B7B9}">
      <dgm:prSet phldrT="[Texto]"/>
      <dgm:spPr>
        <a:xfrm>
          <a:off x="579161" y="3921421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F8AEA7-C406-4C07-B3DA-90F00BBA5015}" type="parTrans" cxnId="{59D5B713-9068-4EC6-87DD-7629AB8ED465}">
      <dgm:prSet/>
      <dgm:spPr/>
      <dgm:t>
        <a:bodyPr/>
        <a:lstStyle/>
        <a:p>
          <a:endParaRPr lang="es-MX"/>
        </a:p>
      </dgm:t>
    </dgm:pt>
    <dgm:pt modelId="{7ED4D334-7828-42A8-BC42-055A3B99B754}" type="sibTrans" cxnId="{59D5B713-9068-4EC6-87DD-7629AB8ED465}">
      <dgm:prSet/>
      <dgm:spPr>
        <a:xfrm>
          <a:off x="330251" y="60095"/>
          <a:ext cx="5597422" cy="5597422"/>
        </a:xfr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724B8797-04EE-4408-972D-D08D66BE9616}">
      <dgm:prSet/>
      <dgm:spPr>
        <a:xfrm>
          <a:off x="82802" y="1746728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5DDF96-82BE-430E-A030-E598B24B4DB6}" type="parTrans" cxnId="{80F4FE44-F6C4-4A59-A669-F40E5458CADF}">
      <dgm:prSet/>
      <dgm:spPr/>
      <dgm:t>
        <a:bodyPr/>
        <a:lstStyle/>
        <a:p>
          <a:endParaRPr lang="es-MX"/>
        </a:p>
      </dgm:t>
    </dgm:pt>
    <dgm:pt modelId="{173FAD17-E6F7-4D5D-B7B0-D45782BF21D3}" type="sibTrans" cxnId="{80F4FE44-F6C4-4A59-A669-F40E5458CADF}">
      <dgm:prSet/>
      <dgm:spPr>
        <a:xfrm>
          <a:off x="330251" y="60095"/>
          <a:ext cx="5597422" cy="5597422"/>
        </a:xfr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5B1E7CA6-DF93-4B6B-9B5B-B0459B086D2C}">
      <dgm:prSet/>
      <dgm:spPr>
        <a:xfrm>
          <a:off x="1473570" y="2759"/>
          <a:ext cx="1080164" cy="1080164"/>
        </a:xfrm>
        <a:noFill/>
        <a:ln>
          <a:noFill/>
        </a:ln>
        <a:effectLst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E694DE-BFDF-419B-8B4B-EACCC4C40B00}" type="parTrans" cxnId="{536B1C17-98BE-4492-9DC1-E60748130230}">
      <dgm:prSet/>
      <dgm:spPr/>
      <dgm:t>
        <a:bodyPr/>
        <a:lstStyle/>
        <a:p>
          <a:endParaRPr lang="es-MX"/>
        </a:p>
      </dgm:t>
    </dgm:pt>
    <dgm:pt modelId="{84E9E18E-176B-4F4C-9DD6-92217088448F}" type="sibTrans" cxnId="{536B1C17-98BE-4492-9DC1-E60748130230}">
      <dgm:prSet/>
      <dgm:spPr>
        <a:xfrm>
          <a:off x="584682" y="314526"/>
          <a:ext cx="5088560" cy="5088560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D8362E31-8F26-4389-A269-13EB972B8D7F}" type="pres">
      <dgm:prSet presAssocID="{EE0F58F6-0861-4DA5-B301-FA91778EB8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29B1B0-8155-4A76-8540-B66761AC6BFE}" type="pres">
      <dgm:prSet presAssocID="{9E135AFE-6ABE-4D9B-856C-5A2613B4C3EF}" presName="dummy" presStyleCnt="0"/>
      <dgm:spPr/>
    </dgm:pt>
    <dgm:pt modelId="{502252B6-60BE-4849-98B4-7E1E7869E166}" type="pres">
      <dgm:prSet presAssocID="{9E135AFE-6ABE-4D9B-856C-5A2613B4C3EF}" presName="node" presStyleLbl="revTx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AD6D1CDB-0E66-4746-BB8F-981CEA25B8EE}" type="pres">
      <dgm:prSet presAssocID="{48A09B2A-92DA-4D82-8C32-E398D6027B10}" presName="sibTrans" presStyleLbl="node1" presStyleIdx="0" presStyleCnt="7"/>
      <dgm:spPr>
        <a:prstGeom prst="circularArrow">
          <a:avLst>
            <a:gd name="adj1" fmla="val 3763"/>
            <a:gd name="adj2" fmla="val 234790"/>
            <a:gd name="adj3" fmla="val 19827148"/>
            <a:gd name="adj4" fmla="val 18605397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07EA1186-6898-4FAE-B775-6850674124DD}" type="pres">
      <dgm:prSet presAssocID="{BDADF4D3-B3EF-4F03-9B53-9838A7B58774}" presName="dummy" presStyleCnt="0"/>
      <dgm:spPr/>
    </dgm:pt>
    <dgm:pt modelId="{3D7E255B-9E13-410B-BCC9-4D7B73CCE8FE}" type="pres">
      <dgm:prSet presAssocID="{BDADF4D3-B3EF-4F03-9B53-9838A7B58774}" presName="node" presStyleLbl="revTx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42E87767-6BF9-4F1D-A71D-F849452E40D0}" type="pres">
      <dgm:prSet presAssocID="{2F220D4B-94D2-4487-85F9-876153EFFE67}" presName="sibTrans" presStyleLbl="node1" presStyleIdx="1" presStyleCnt="7"/>
      <dgm:spPr>
        <a:prstGeom prst="circularArrow">
          <a:avLst>
            <a:gd name="adj1" fmla="val 3763"/>
            <a:gd name="adj2" fmla="val 234790"/>
            <a:gd name="adj3" fmla="val 1230266"/>
            <a:gd name="adj4" fmla="val 21557318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1B900D89-5696-45E7-AFE2-3478C8EF3FDD}" type="pres">
      <dgm:prSet presAssocID="{4E433241-E4A6-4208-9D0E-BBB1C7380CA1}" presName="dummy" presStyleCnt="0"/>
      <dgm:spPr/>
    </dgm:pt>
    <dgm:pt modelId="{CDB810A5-9F0A-4A44-9537-ECDD153597DF}" type="pres">
      <dgm:prSet presAssocID="{4E433241-E4A6-4208-9D0E-BBB1C7380CA1}" presName="node" presStyleLbl="revTx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AC84ED3-8A79-48D8-8758-D08D97449129}" type="pres">
      <dgm:prSet presAssocID="{2C681E55-42A0-4D05-830B-22E97FCD5847}" presName="sibTrans" presStyleLbl="node1" presStyleIdx="2" presStyleCnt="7"/>
      <dgm:spPr>
        <a:prstGeom prst="circularArrow">
          <a:avLst>
            <a:gd name="adj1" fmla="val 3763"/>
            <a:gd name="adj2" fmla="val 234790"/>
            <a:gd name="adj3" fmla="val 4437497"/>
            <a:gd name="adj4" fmla="val 3307760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06076CAA-4D6B-44D6-9005-B5AE3E4DFD15}" type="pres">
      <dgm:prSet presAssocID="{66A1D636-64A8-49E0-89A0-1C0D4D461E5F}" presName="dummy" presStyleCnt="0"/>
      <dgm:spPr/>
    </dgm:pt>
    <dgm:pt modelId="{2117A76F-21CE-4544-B5F1-6422ACFC5465}" type="pres">
      <dgm:prSet presAssocID="{66A1D636-64A8-49E0-89A0-1C0D4D461E5F}" presName="node" presStyleLbl="revTx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84E03B73-B325-4656-9C83-F81194737DE4}" type="pres">
      <dgm:prSet presAssocID="{67A7B71C-C508-49EE-B974-209A7BE02736}" presName="sibTrans" presStyleLbl="node1" presStyleIdx="3" presStyleCnt="7"/>
      <dgm:spPr>
        <a:prstGeom prst="circularArrow">
          <a:avLst>
            <a:gd name="adj1" fmla="val 3763"/>
            <a:gd name="adj2" fmla="val 234790"/>
            <a:gd name="adj3" fmla="val 7257450"/>
            <a:gd name="adj4" fmla="val 6127713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8991BBBE-3BFD-44C0-B330-BAF7C42AD17E}" type="pres">
      <dgm:prSet presAssocID="{B4575EC5-16C2-4006-929A-00EA3824B7B9}" presName="dummy" presStyleCnt="0"/>
      <dgm:spPr/>
    </dgm:pt>
    <dgm:pt modelId="{E1843ADA-5AAB-4460-AE0C-03F681FD0818}" type="pres">
      <dgm:prSet presAssocID="{B4575EC5-16C2-4006-929A-00EA3824B7B9}" presName="node" presStyleLbl="revTx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1AA8C25-2A46-472B-9D59-B95EF27F6E7A}" type="pres">
      <dgm:prSet presAssocID="{7ED4D334-7828-42A8-BC42-055A3B99B754}" presName="sibTrans" presStyleLbl="node1" presStyleIdx="4" presStyleCnt="7"/>
      <dgm:spPr>
        <a:prstGeom prst="circularArrow">
          <a:avLst>
            <a:gd name="adj1" fmla="val 3763"/>
            <a:gd name="adj2" fmla="val 234790"/>
            <a:gd name="adj3" fmla="val 10607892"/>
            <a:gd name="adj4" fmla="val 9334944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FDFCA291-9239-49CD-A27D-1E26E871354F}" type="pres">
      <dgm:prSet presAssocID="{724B8797-04EE-4408-972D-D08D66BE9616}" presName="dummy" presStyleCnt="0"/>
      <dgm:spPr/>
    </dgm:pt>
    <dgm:pt modelId="{5A9B6777-31AF-43DB-A0BD-7119457BA5DD}" type="pres">
      <dgm:prSet presAssocID="{724B8797-04EE-4408-972D-D08D66BE9616}" presName="node" presStyleLbl="revTx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B4F63407-C735-4208-A3E8-0C7519BD539B}" type="pres">
      <dgm:prSet presAssocID="{173FAD17-E6F7-4D5D-B7B0-D45782BF21D3}" presName="sibTrans" presStyleLbl="node1" presStyleIdx="5" presStyleCnt="7"/>
      <dgm:spPr>
        <a:prstGeom prst="circularArrow">
          <a:avLst>
            <a:gd name="adj1" fmla="val 3763"/>
            <a:gd name="adj2" fmla="val 234790"/>
            <a:gd name="adj3" fmla="val 13559813"/>
            <a:gd name="adj4" fmla="val 12338062"/>
            <a:gd name="adj5" fmla="val 4390"/>
          </a:avLst>
        </a:prstGeom>
      </dgm:spPr>
      <dgm:t>
        <a:bodyPr/>
        <a:lstStyle/>
        <a:p>
          <a:endParaRPr lang="es-MX"/>
        </a:p>
      </dgm:t>
    </dgm:pt>
    <dgm:pt modelId="{3252EED4-B042-45D2-9195-9448E549D089}" type="pres">
      <dgm:prSet presAssocID="{5B1E7CA6-DF93-4B6B-9B5B-B0459B086D2C}" presName="dummy" presStyleCnt="0"/>
      <dgm:spPr/>
    </dgm:pt>
    <dgm:pt modelId="{602A467D-4AE6-47DC-9943-E32DCB86244B}" type="pres">
      <dgm:prSet presAssocID="{5B1E7CA6-DF93-4B6B-9B5B-B0459B086D2C}" presName="node" presStyleLbl="revTx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C7FDDB9E-7695-4F62-ADDA-7ED30FFE8FA0}" type="pres">
      <dgm:prSet presAssocID="{84E9E18E-176B-4F4C-9DD6-92217088448F}" presName="sibTrans" presStyleLbl="node1" presStyleIdx="6" presStyleCnt="7" custScaleX="90909" custScaleY="90909"/>
      <dgm:spPr>
        <a:prstGeom prst="circularArrow">
          <a:avLst>
            <a:gd name="adj1" fmla="val 3763"/>
            <a:gd name="adj2" fmla="val 234790"/>
            <a:gd name="adj3" fmla="val 16741072"/>
            <a:gd name="adj4" fmla="val 15424138"/>
            <a:gd name="adj5" fmla="val 4390"/>
          </a:avLst>
        </a:prstGeom>
      </dgm:spPr>
      <dgm:t>
        <a:bodyPr/>
        <a:lstStyle/>
        <a:p>
          <a:endParaRPr lang="es-MX"/>
        </a:p>
      </dgm:t>
    </dgm:pt>
  </dgm:ptLst>
  <dgm:cxnLst>
    <dgm:cxn modelId="{73A311D0-119D-4800-8496-FBF1205DB9AA}" type="presOf" srcId="{7ED4D334-7828-42A8-BC42-055A3B99B754}" destId="{31AA8C25-2A46-472B-9D59-B95EF27F6E7A}" srcOrd="0" destOrd="0" presId="urn:microsoft.com/office/officeart/2005/8/layout/cycle1"/>
    <dgm:cxn modelId="{4218A132-EA88-4A3B-A936-8E937CAEA03B}" srcId="{EE0F58F6-0861-4DA5-B301-FA91778EB8D7}" destId="{66A1D636-64A8-49E0-89A0-1C0D4D461E5F}" srcOrd="3" destOrd="0" parTransId="{077774BA-2ED5-487E-85B7-E2AC04D9C30E}" sibTransId="{67A7B71C-C508-49EE-B974-209A7BE02736}"/>
    <dgm:cxn modelId="{94AA420C-B9D2-47EB-B8FE-F37569CB5F41}" srcId="{EE0F58F6-0861-4DA5-B301-FA91778EB8D7}" destId="{9E135AFE-6ABE-4D9B-856C-5A2613B4C3EF}" srcOrd="0" destOrd="0" parTransId="{C01D6805-801B-4544-94C4-63691D477001}" sibTransId="{48A09B2A-92DA-4D82-8C32-E398D6027B10}"/>
    <dgm:cxn modelId="{1D33C54E-8FF3-472F-939A-0EB21A5F2E64}" type="presOf" srcId="{48A09B2A-92DA-4D82-8C32-E398D6027B10}" destId="{AD6D1CDB-0E66-4746-BB8F-981CEA25B8EE}" srcOrd="0" destOrd="0" presId="urn:microsoft.com/office/officeart/2005/8/layout/cycle1"/>
    <dgm:cxn modelId="{EC577BA7-0E84-4BCD-B0CA-D053E1E6A78D}" type="presOf" srcId="{84E9E18E-176B-4F4C-9DD6-92217088448F}" destId="{C7FDDB9E-7695-4F62-ADDA-7ED30FFE8FA0}" srcOrd="0" destOrd="0" presId="urn:microsoft.com/office/officeart/2005/8/layout/cycle1"/>
    <dgm:cxn modelId="{6961DF64-C0EF-4822-AE7C-073DFF536B9E}" type="presOf" srcId="{BDADF4D3-B3EF-4F03-9B53-9838A7B58774}" destId="{3D7E255B-9E13-410B-BCC9-4D7B73CCE8FE}" srcOrd="0" destOrd="0" presId="urn:microsoft.com/office/officeart/2005/8/layout/cycle1"/>
    <dgm:cxn modelId="{023065FA-B241-4B47-93F9-7A1FBB6C2497}" type="presOf" srcId="{B4575EC5-16C2-4006-929A-00EA3824B7B9}" destId="{E1843ADA-5AAB-4460-AE0C-03F681FD0818}" srcOrd="0" destOrd="0" presId="urn:microsoft.com/office/officeart/2005/8/layout/cycle1"/>
    <dgm:cxn modelId="{D1C835DE-F2F5-45AF-9D9C-9C2BE8735B10}" type="presOf" srcId="{EE0F58F6-0861-4DA5-B301-FA91778EB8D7}" destId="{D8362E31-8F26-4389-A269-13EB972B8D7F}" srcOrd="0" destOrd="0" presId="urn:microsoft.com/office/officeart/2005/8/layout/cycle1"/>
    <dgm:cxn modelId="{B90A4F93-7DC6-4BD0-B9F4-85EDB9CA9AB6}" type="presOf" srcId="{724B8797-04EE-4408-972D-D08D66BE9616}" destId="{5A9B6777-31AF-43DB-A0BD-7119457BA5DD}" srcOrd="0" destOrd="0" presId="urn:microsoft.com/office/officeart/2005/8/layout/cycle1"/>
    <dgm:cxn modelId="{84BC49F8-6F54-4AFB-B36D-13C4C0E975E0}" type="presOf" srcId="{9E135AFE-6ABE-4D9B-856C-5A2613B4C3EF}" destId="{502252B6-60BE-4849-98B4-7E1E7869E166}" srcOrd="0" destOrd="0" presId="urn:microsoft.com/office/officeart/2005/8/layout/cycle1"/>
    <dgm:cxn modelId="{8924E798-BCBF-429C-ACA1-2F5237A62DF7}" srcId="{EE0F58F6-0861-4DA5-B301-FA91778EB8D7}" destId="{BDADF4D3-B3EF-4F03-9B53-9838A7B58774}" srcOrd="1" destOrd="0" parTransId="{F0EECC9F-129A-4962-8322-B057780067EA}" sibTransId="{2F220D4B-94D2-4487-85F9-876153EFFE67}"/>
    <dgm:cxn modelId="{0BD01004-B374-4ED7-BD27-1988D2EC1F20}" srcId="{EE0F58F6-0861-4DA5-B301-FA91778EB8D7}" destId="{4E433241-E4A6-4208-9D0E-BBB1C7380CA1}" srcOrd="2" destOrd="0" parTransId="{93ABC16A-7BBF-4EB0-8170-1E9C213F3F8D}" sibTransId="{2C681E55-42A0-4D05-830B-22E97FCD5847}"/>
    <dgm:cxn modelId="{536B1C17-98BE-4492-9DC1-E60748130230}" srcId="{EE0F58F6-0861-4DA5-B301-FA91778EB8D7}" destId="{5B1E7CA6-DF93-4B6B-9B5B-B0459B086D2C}" srcOrd="6" destOrd="0" parTransId="{52E694DE-BFDF-419B-8B4B-EACCC4C40B00}" sibTransId="{84E9E18E-176B-4F4C-9DD6-92217088448F}"/>
    <dgm:cxn modelId="{7C67D5D3-CC4D-45E1-98E2-360087E9132F}" type="presOf" srcId="{4E433241-E4A6-4208-9D0E-BBB1C7380CA1}" destId="{CDB810A5-9F0A-4A44-9537-ECDD153597DF}" srcOrd="0" destOrd="0" presId="urn:microsoft.com/office/officeart/2005/8/layout/cycle1"/>
    <dgm:cxn modelId="{EF2D7F2A-AE9E-4143-9130-8499DBDAC505}" type="presOf" srcId="{173FAD17-E6F7-4D5D-B7B0-D45782BF21D3}" destId="{B4F63407-C735-4208-A3E8-0C7519BD539B}" srcOrd="0" destOrd="0" presId="urn:microsoft.com/office/officeart/2005/8/layout/cycle1"/>
    <dgm:cxn modelId="{80F4FE44-F6C4-4A59-A669-F40E5458CADF}" srcId="{EE0F58F6-0861-4DA5-B301-FA91778EB8D7}" destId="{724B8797-04EE-4408-972D-D08D66BE9616}" srcOrd="5" destOrd="0" parTransId="{435DDF96-82BE-430E-A030-E598B24B4DB6}" sibTransId="{173FAD17-E6F7-4D5D-B7B0-D45782BF21D3}"/>
    <dgm:cxn modelId="{D696C011-7D49-419F-8341-1BC358BCE81C}" type="presOf" srcId="{2C681E55-42A0-4D05-830B-22E97FCD5847}" destId="{3AC84ED3-8A79-48D8-8758-D08D97449129}" srcOrd="0" destOrd="0" presId="urn:microsoft.com/office/officeart/2005/8/layout/cycle1"/>
    <dgm:cxn modelId="{4388F65A-9101-4848-9CCB-847365663456}" type="presOf" srcId="{2F220D4B-94D2-4487-85F9-876153EFFE67}" destId="{42E87767-6BF9-4F1D-A71D-F849452E40D0}" srcOrd="0" destOrd="0" presId="urn:microsoft.com/office/officeart/2005/8/layout/cycle1"/>
    <dgm:cxn modelId="{59D5B713-9068-4EC6-87DD-7629AB8ED465}" srcId="{EE0F58F6-0861-4DA5-B301-FA91778EB8D7}" destId="{B4575EC5-16C2-4006-929A-00EA3824B7B9}" srcOrd="4" destOrd="0" parTransId="{87F8AEA7-C406-4C07-B3DA-90F00BBA5015}" sibTransId="{7ED4D334-7828-42A8-BC42-055A3B99B754}"/>
    <dgm:cxn modelId="{06849009-139A-4F7F-B0DE-8F176E2BBE65}" type="presOf" srcId="{66A1D636-64A8-49E0-89A0-1C0D4D461E5F}" destId="{2117A76F-21CE-4544-B5F1-6422ACFC5465}" srcOrd="0" destOrd="0" presId="urn:microsoft.com/office/officeart/2005/8/layout/cycle1"/>
    <dgm:cxn modelId="{8DFCB1CC-12BB-437C-ACE5-3BA94465C839}" type="presOf" srcId="{5B1E7CA6-DF93-4B6B-9B5B-B0459B086D2C}" destId="{602A467D-4AE6-47DC-9943-E32DCB86244B}" srcOrd="0" destOrd="0" presId="urn:microsoft.com/office/officeart/2005/8/layout/cycle1"/>
    <dgm:cxn modelId="{0DC71B70-1DB2-43BD-A1F1-8023AD96EC49}" type="presOf" srcId="{67A7B71C-C508-49EE-B974-209A7BE02736}" destId="{84E03B73-B325-4656-9C83-F81194737DE4}" srcOrd="0" destOrd="0" presId="urn:microsoft.com/office/officeart/2005/8/layout/cycle1"/>
    <dgm:cxn modelId="{4D629967-5E46-45FD-8A17-09EDE8AFAEAC}" type="presParOf" srcId="{D8362E31-8F26-4389-A269-13EB972B8D7F}" destId="{A729B1B0-8155-4A76-8540-B66761AC6BFE}" srcOrd="0" destOrd="0" presId="urn:microsoft.com/office/officeart/2005/8/layout/cycle1"/>
    <dgm:cxn modelId="{952AE255-D03B-4797-B15D-DA44D2635C6B}" type="presParOf" srcId="{D8362E31-8F26-4389-A269-13EB972B8D7F}" destId="{502252B6-60BE-4849-98B4-7E1E7869E166}" srcOrd="1" destOrd="0" presId="urn:microsoft.com/office/officeart/2005/8/layout/cycle1"/>
    <dgm:cxn modelId="{E30406F2-54A7-41D1-98C1-8760C015925C}" type="presParOf" srcId="{D8362E31-8F26-4389-A269-13EB972B8D7F}" destId="{AD6D1CDB-0E66-4746-BB8F-981CEA25B8EE}" srcOrd="2" destOrd="0" presId="urn:microsoft.com/office/officeart/2005/8/layout/cycle1"/>
    <dgm:cxn modelId="{651EB1BB-5963-4FB9-9529-8489496B7F2A}" type="presParOf" srcId="{D8362E31-8F26-4389-A269-13EB972B8D7F}" destId="{07EA1186-6898-4FAE-B775-6850674124DD}" srcOrd="3" destOrd="0" presId="urn:microsoft.com/office/officeart/2005/8/layout/cycle1"/>
    <dgm:cxn modelId="{20FFC5F7-81B1-4861-AEBD-C9A2E7AFACE3}" type="presParOf" srcId="{D8362E31-8F26-4389-A269-13EB972B8D7F}" destId="{3D7E255B-9E13-410B-BCC9-4D7B73CCE8FE}" srcOrd="4" destOrd="0" presId="urn:microsoft.com/office/officeart/2005/8/layout/cycle1"/>
    <dgm:cxn modelId="{3427302A-469E-4FBA-A2F9-775BD4E4F55E}" type="presParOf" srcId="{D8362E31-8F26-4389-A269-13EB972B8D7F}" destId="{42E87767-6BF9-4F1D-A71D-F849452E40D0}" srcOrd="5" destOrd="0" presId="urn:microsoft.com/office/officeart/2005/8/layout/cycle1"/>
    <dgm:cxn modelId="{D6EBA4B3-5A4A-4021-96FA-4F9083161FDC}" type="presParOf" srcId="{D8362E31-8F26-4389-A269-13EB972B8D7F}" destId="{1B900D89-5696-45E7-AFE2-3478C8EF3FDD}" srcOrd="6" destOrd="0" presId="urn:microsoft.com/office/officeart/2005/8/layout/cycle1"/>
    <dgm:cxn modelId="{FA691ECB-9B85-4D43-8945-D4B11BC81743}" type="presParOf" srcId="{D8362E31-8F26-4389-A269-13EB972B8D7F}" destId="{CDB810A5-9F0A-4A44-9537-ECDD153597DF}" srcOrd="7" destOrd="0" presId="urn:microsoft.com/office/officeart/2005/8/layout/cycle1"/>
    <dgm:cxn modelId="{B6E6729C-D65D-4B33-9DB6-2FE052DA4EA7}" type="presParOf" srcId="{D8362E31-8F26-4389-A269-13EB972B8D7F}" destId="{3AC84ED3-8A79-48D8-8758-D08D97449129}" srcOrd="8" destOrd="0" presId="urn:microsoft.com/office/officeart/2005/8/layout/cycle1"/>
    <dgm:cxn modelId="{00F0ED8F-6B7E-4DC0-BBD8-F51A9AB5F2A6}" type="presParOf" srcId="{D8362E31-8F26-4389-A269-13EB972B8D7F}" destId="{06076CAA-4D6B-44D6-9005-B5AE3E4DFD15}" srcOrd="9" destOrd="0" presId="urn:microsoft.com/office/officeart/2005/8/layout/cycle1"/>
    <dgm:cxn modelId="{7280E45D-8B4B-42CA-AAA1-2B18183333B4}" type="presParOf" srcId="{D8362E31-8F26-4389-A269-13EB972B8D7F}" destId="{2117A76F-21CE-4544-B5F1-6422ACFC5465}" srcOrd="10" destOrd="0" presId="urn:microsoft.com/office/officeart/2005/8/layout/cycle1"/>
    <dgm:cxn modelId="{09FF7D1A-CED0-48FE-B61F-8C24DBA2BB91}" type="presParOf" srcId="{D8362E31-8F26-4389-A269-13EB972B8D7F}" destId="{84E03B73-B325-4656-9C83-F81194737DE4}" srcOrd="11" destOrd="0" presId="urn:microsoft.com/office/officeart/2005/8/layout/cycle1"/>
    <dgm:cxn modelId="{BD66AF21-6A1D-4032-9372-4253F0B0F6BD}" type="presParOf" srcId="{D8362E31-8F26-4389-A269-13EB972B8D7F}" destId="{8991BBBE-3BFD-44C0-B330-BAF7C42AD17E}" srcOrd="12" destOrd="0" presId="urn:microsoft.com/office/officeart/2005/8/layout/cycle1"/>
    <dgm:cxn modelId="{04F36D82-A020-454D-94FF-ADE472916F76}" type="presParOf" srcId="{D8362E31-8F26-4389-A269-13EB972B8D7F}" destId="{E1843ADA-5AAB-4460-AE0C-03F681FD0818}" srcOrd="13" destOrd="0" presId="urn:microsoft.com/office/officeart/2005/8/layout/cycle1"/>
    <dgm:cxn modelId="{CEE03D38-3ECF-49CF-A7E5-088A900955C1}" type="presParOf" srcId="{D8362E31-8F26-4389-A269-13EB972B8D7F}" destId="{31AA8C25-2A46-472B-9D59-B95EF27F6E7A}" srcOrd="14" destOrd="0" presId="urn:microsoft.com/office/officeart/2005/8/layout/cycle1"/>
    <dgm:cxn modelId="{DAC0EB5B-F2D9-48E3-ABEA-4A755A75CB24}" type="presParOf" srcId="{D8362E31-8F26-4389-A269-13EB972B8D7F}" destId="{FDFCA291-9239-49CD-A27D-1E26E871354F}" srcOrd="15" destOrd="0" presId="urn:microsoft.com/office/officeart/2005/8/layout/cycle1"/>
    <dgm:cxn modelId="{1B32BB78-CA5D-4C29-949A-3C13DB4F9359}" type="presParOf" srcId="{D8362E31-8F26-4389-A269-13EB972B8D7F}" destId="{5A9B6777-31AF-43DB-A0BD-7119457BA5DD}" srcOrd="16" destOrd="0" presId="urn:microsoft.com/office/officeart/2005/8/layout/cycle1"/>
    <dgm:cxn modelId="{3EF1EA8A-B2FF-4AC9-8A98-2147FFE3B1DE}" type="presParOf" srcId="{D8362E31-8F26-4389-A269-13EB972B8D7F}" destId="{B4F63407-C735-4208-A3E8-0C7519BD539B}" srcOrd="17" destOrd="0" presId="urn:microsoft.com/office/officeart/2005/8/layout/cycle1"/>
    <dgm:cxn modelId="{61CDDD30-2EFE-4A1C-A19D-867C233FA80C}" type="presParOf" srcId="{D8362E31-8F26-4389-A269-13EB972B8D7F}" destId="{3252EED4-B042-45D2-9195-9448E549D089}" srcOrd="18" destOrd="0" presId="urn:microsoft.com/office/officeart/2005/8/layout/cycle1"/>
    <dgm:cxn modelId="{AACA244E-4CCF-4A70-BEFC-3D5B6046DDE5}" type="presParOf" srcId="{D8362E31-8F26-4389-A269-13EB972B8D7F}" destId="{602A467D-4AE6-47DC-9943-E32DCB86244B}" srcOrd="19" destOrd="0" presId="urn:microsoft.com/office/officeart/2005/8/layout/cycle1"/>
    <dgm:cxn modelId="{73BC171E-331F-426A-8450-76629ADC91F0}" type="presParOf" srcId="{D8362E31-8F26-4389-A269-13EB972B8D7F}" destId="{C7FDDB9E-7695-4F62-ADDA-7ED30FFE8FA0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252B6-60BE-4849-98B4-7E1E7869E166}">
      <dsp:nvSpPr>
        <dsp:cNvPr id="0" name=""/>
        <dsp:cNvSpPr/>
      </dsp:nvSpPr>
      <dsp:spPr>
        <a:xfrm>
          <a:off x="3519841" y="2580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19841" y="2580"/>
        <a:ext cx="920174" cy="920174"/>
      </dsp:txXfrm>
    </dsp:sp>
    <dsp:sp modelId="{AD6D1CDB-0E66-4746-BB8F-981CEA25B8EE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19827148"/>
            <a:gd name="adj4" fmla="val 18605397"/>
            <a:gd name="adj5" fmla="val 439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E255B-9E13-410B-BCC9-4D7B73CCE8FE}">
      <dsp:nvSpPr>
        <dsp:cNvPr id="0" name=""/>
        <dsp:cNvSpPr/>
      </dsp:nvSpPr>
      <dsp:spPr>
        <a:xfrm>
          <a:off x="4704668" y="1488306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04668" y="1488306"/>
        <a:ext cx="920174" cy="920174"/>
      </dsp:txXfrm>
    </dsp:sp>
    <dsp:sp modelId="{42E87767-6BF9-4F1D-A71D-F849452E40D0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1230266"/>
            <a:gd name="adj4" fmla="val 21557318"/>
            <a:gd name="adj5" fmla="val 4390"/>
          </a:avLst>
        </a:prstGeo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10A5-9F0A-4A44-9537-ECDD153597DF}">
      <dsp:nvSpPr>
        <dsp:cNvPr id="0" name=""/>
        <dsp:cNvSpPr/>
      </dsp:nvSpPr>
      <dsp:spPr>
        <a:xfrm>
          <a:off x="4281808" y="3340977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81808" y="3340977"/>
        <a:ext cx="920174" cy="920174"/>
      </dsp:txXfrm>
    </dsp:sp>
    <dsp:sp modelId="{3AC84ED3-8A79-48D8-8758-D08D97449129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4437497"/>
            <a:gd name="adj4" fmla="val 3307760"/>
            <a:gd name="adj5" fmla="val 439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7A76F-21CE-4544-B5F1-6422ACFC5465}">
      <dsp:nvSpPr>
        <dsp:cNvPr id="0" name=""/>
        <dsp:cNvSpPr/>
      </dsp:nvSpPr>
      <dsp:spPr>
        <a:xfrm>
          <a:off x="2569683" y="4165492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69683" y="4165492"/>
        <a:ext cx="920174" cy="920174"/>
      </dsp:txXfrm>
    </dsp:sp>
    <dsp:sp modelId="{84E03B73-B325-4656-9C83-F81194737DE4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7257450"/>
            <a:gd name="adj4" fmla="val 6127713"/>
            <a:gd name="adj5" fmla="val 439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43ADA-5AAB-4460-AE0C-03F681FD0818}">
      <dsp:nvSpPr>
        <dsp:cNvPr id="0" name=""/>
        <dsp:cNvSpPr/>
      </dsp:nvSpPr>
      <dsp:spPr>
        <a:xfrm>
          <a:off x="857558" y="3340977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57558" y="3340977"/>
        <a:ext cx="920174" cy="920174"/>
      </dsp:txXfrm>
    </dsp:sp>
    <dsp:sp modelId="{31AA8C25-2A46-472B-9D59-B95EF27F6E7A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10607892"/>
            <a:gd name="adj4" fmla="val 9334944"/>
            <a:gd name="adj5" fmla="val 439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B6777-31AF-43DB-A0BD-7119457BA5DD}">
      <dsp:nvSpPr>
        <dsp:cNvPr id="0" name=""/>
        <dsp:cNvSpPr/>
      </dsp:nvSpPr>
      <dsp:spPr>
        <a:xfrm>
          <a:off x="434698" y="1488306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4698" y="1488306"/>
        <a:ext cx="920174" cy="920174"/>
      </dsp:txXfrm>
    </dsp:sp>
    <dsp:sp modelId="{B4F63407-C735-4208-A3E8-0C7519BD539B}">
      <dsp:nvSpPr>
        <dsp:cNvPr id="0" name=""/>
        <dsp:cNvSpPr/>
      </dsp:nvSpPr>
      <dsp:spPr>
        <a:xfrm>
          <a:off x="645494" y="51413"/>
          <a:ext cx="4768553" cy="4768553"/>
        </a:xfrm>
        <a:prstGeom prst="circularArrow">
          <a:avLst>
            <a:gd name="adj1" fmla="val 3763"/>
            <a:gd name="adj2" fmla="val 234790"/>
            <a:gd name="adj3" fmla="val 13559813"/>
            <a:gd name="adj4" fmla="val 12338062"/>
            <a:gd name="adj5" fmla="val 4390"/>
          </a:avLst>
        </a:prstGeo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A467D-4AE6-47DC-9943-E32DCB86244B}">
      <dsp:nvSpPr>
        <dsp:cNvPr id="0" name=""/>
        <dsp:cNvSpPr/>
      </dsp:nvSpPr>
      <dsp:spPr>
        <a:xfrm>
          <a:off x="1619526" y="2580"/>
          <a:ext cx="920174" cy="92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19526" y="2580"/>
        <a:ext cx="920174" cy="920174"/>
      </dsp:txXfrm>
    </dsp:sp>
    <dsp:sp modelId="{C7FDDB9E-7695-4F62-ADDA-7ED30FFE8FA0}">
      <dsp:nvSpPr>
        <dsp:cNvPr id="0" name=""/>
        <dsp:cNvSpPr/>
      </dsp:nvSpPr>
      <dsp:spPr>
        <a:xfrm>
          <a:off x="862248" y="268168"/>
          <a:ext cx="4335044" cy="4335044"/>
        </a:xfrm>
        <a:prstGeom prst="circularArrow">
          <a:avLst>
            <a:gd name="adj1" fmla="val 3763"/>
            <a:gd name="adj2" fmla="val 234790"/>
            <a:gd name="adj3" fmla="val 16741072"/>
            <a:gd name="adj4" fmla="val 15424138"/>
            <a:gd name="adj5" fmla="val 439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B42E-36B6-46FF-BE8B-ED018A8314E5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C63C-2C4D-4588-B27D-E4E281A17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10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B06BB3-126B-4A7B-A076-A2832941861B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27ABB2-7A16-4243-9C59-66A3AEDA7EF6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73669" y="2924944"/>
            <a:ext cx="3420921" cy="1470025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Ciclo </a:t>
            </a:r>
            <a:br>
              <a:rPr lang="es-MX" sz="3600" dirty="0" smtClean="0"/>
            </a:br>
            <a:r>
              <a:rPr lang="es-MX" sz="3600" dirty="0" smtClean="0"/>
              <a:t>Masticatorio </a:t>
            </a:r>
            <a:endParaRPr lang="es-MX" sz="3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52" y="1958140"/>
            <a:ext cx="1098138" cy="502273"/>
          </a:xfrm>
          <a:prstGeom prst="rect">
            <a:avLst/>
          </a:prstGeom>
          <a:noFill/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64" y="3117232"/>
            <a:ext cx="985730" cy="687728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67" y="4848143"/>
            <a:ext cx="968436" cy="741819"/>
          </a:xfrm>
          <a:prstGeom prst="rect">
            <a:avLst/>
          </a:prstGeom>
          <a:noFill/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43" y="5690416"/>
            <a:ext cx="951143" cy="618182"/>
          </a:xfrm>
          <a:prstGeom prst="rect">
            <a:avLst/>
          </a:prstGeom>
          <a:noFill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38" y="4925415"/>
            <a:ext cx="1115431" cy="703182"/>
          </a:xfrm>
          <a:prstGeom prst="rect">
            <a:avLst/>
          </a:prstGeom>
          <a:noFill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9" y="3155869"/>
            <a:ext cx="1193252" cy="757273"/>
          </a:xfrm>
          <a:prstGeom prst="rect">
            <a:avLst/>
          </a:prstGeom>
          <a:noFill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13" y="1888595"/>
            <a:ext cx="985730" cy="610455"/>
          </a:xfrm>
          <a:prstGeom prst="rect">
            <a:avLst/>
          </a:prstGeom>
          <a:noFill/>
        </p:spPr>
      </p:pic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196830785"/>
              </p:ext>
            </p:extLst>
          </p:nvPr>
        </p:nvGraphicFramePr>
        <p:xfrm>
          <a:off x="1049284" y="1653120"/>
          <a:ext cx="6059542" cy="508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8" name="Group 5"/>
          <p:cNvGrpSpPr>
            <a:grpSpLocks noChangeAspect="1"/>
          </p:cNvGrpSpPr>
          <p:nvPr/>
        </p:nvGrpSpPr>
        <p:grpSpPr bwMode="auto">
          <a:xfrm>
            <a:off x="103189" y="236537"/>
            <a:ext cx="8896350" cy="1323975"/>
            <a:chOff x="649" y="237"/>
            <a:chExt cx="5604" cy="834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37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3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Centro Interdisciplinario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3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 de C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3716" y="603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de la Salud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7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2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5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4. Carrillos</a:t>
            </a:r>
            <a:r>
              <a:rPr lang="es-MX" dirty="0" smtClean="0"/>
              <a:t>: </a:t>
            </a:r>
            <a:r>
              <a:rPr lang="es-MX" dirty="0"/>
              <a:t>ayudan a mantener y reconducir el bolo alimenticio a las caras oclusales de los dientes durante los movimientos de abertura y cierre de la </a:t>
            </a:r>
            <a:r>
              <a:rPr lang="es-MX" dirty="0" smtClean="0"/>
              <a:t>boca.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7589" r="12838" b="6869"/>
          <a:stretch/>
        </p:blipFill>
        <p:spPr bwMode="auto">
          <a:xfrm>
            <a:off x="4644008" y="3549102"/>
            <a:ext cx="3665021" cy="31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6"/>
          <a:stretch/>
        </p:blipFill>
        <p:spPr bwMode="auto">
          <a:xfrm>
            <a:off x="2843808" y="4005063"/>
            <a:ext cx="3191074" cy="262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5. </a:t>
            </a:r>
            <a:r>
              <a:rPr lang="es-MX" b="1" dirty="0"/>
              <a:t>Paladar Duro</a:t>
            </a:r>
            <a:r>
              <a:rPr lang="es-MX" dirty="0"/>
              <a:t>:  </a:t>
            </a:r>
            <a:r>
              <a:rPr lang="es-MX" dirty="0" smtClean="0"/>
              <a:t>Ciertos </a:t>
            </a:r>
            <a:r>
              <a:rPr lang="es-MX" dirty="0"/>
              <a:t>alimentos son presionados por la acción de la lengua. El contacto directo entre lengua y paladar duro permite captar la textura del bolo alimenticio, ayudando en la formación del paladar.</a:t>
            </a:r>
          </a:p>
        </p:txBody>
      </p:sp>
    </p:spTree>
    <p:extLst>
      <p:ext uri="{BB962C8B-B14F-4D97-AF65-F5344CB8AC3E}">
        <p14:creationId xmlns:p14="http://schemas.microsoft.com/office/powerpoint/2010/main" val="36759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6. </a:t>
            </a:r>
            <a:r>
              <a:rPr lang="es-MX" b="1" dirty="0"/>
              <a:t>Labios: </a:t>
            </a:r>
            <a:r>
              <a:rPr lang="es-MX" dirty="0" smtClean="0"/>
              <a:t>Funcionan </a:t>
            </a:r>
            <a:r>
              <a:rPr lang="es-MX" dirty="0"/>
              <a:t>como un esfínter de acción voluntaria, evitando que los alimentos, durante el acto masticatorio, sean expulsados de la cavidad bucal.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638178" cy="29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756101" cy="288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iclo masticatorio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Corresponde </a:t>
            </a:r>
            <a:r>
              <a:rPr lang="es-MX" dirty="0"/>
              <a:t>al </a:t>
            </a:r>
            <a:r>
              <a:rPr lang="es-MX" dirty="0" smtClean="0"/>
              <a:t>movimiento rítmico </a:t>
            </a:r>
            <a:r>
              <a:rPr lang="es-MX" dirty="0"/>
              <a:t>que se genera producto de la </a:t>
            </a:r>
            <a:r>
              <a:rPr lang="es-MX" dirty="0" smtClean="0"/>
              <a:t>combinación de </a:t>
            </a:r>
            <a:r>
              <a:rPr lang="es-MX" dirty="0"/>
              <a:t>movimientos de apertura, cierre, </a:t>
            </a:r>
            <a:r>
              <a:rPr lang="es-MX" dirty="0" smtClean="0"/>
              <a:t>lateralidad, protrusión </a:t>
            </a:r>
            <a:r>
              <a:rPr lang="es-MX" dirty="0"/>
              <a:t>y </a:t>
            </a:r>
            <a:r>
              <a:rPr lang="es-MX" dirty="0" err="1"/>
              <a:t>retrusión</a:t>
            </a:r>
            <a:r>
              <a:rPr lang="es-MX" dirty="0"/>
              <a:t> en el proceso de la masticación</a:t>
            </a:r>
          </a:p>
        </p:txBody>
      </p:sp>
    </p:spTree>
    <p:extLst>
      <p:ext uri="{BB962C8B-B14F-4D97-AF65-F5344CB8AC3E}">
        <p14:creationId xmlns:p14="http://schemas.microsoft.com/office/powerpoint/2010/main" val="804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 smtClean="0"/>
              <a:t>Consta de 3 fases</a:t>
            </a:r>
          </a:p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lang="es-MX" dirty="0" smtClean="0"/>
              <a:t>Fase </a:t>
            </a:r>
            <a:r>
              <a:rPr lang="es-MX" dirty="0"/>
              <a:t>de </a:t>
            </a:r>
            <a:r>
              <a:rPr lang="es-MX" dirty="0" smtClean="0"/>
              <a:t>apertura: Descenso </a:t>
            </a:r>
            <a:r>
              <a:rPr lang="es-MX" dirty="0"/>
              <a:t>mandibular por contracción isotónica de los músculos </a:t>
            </a:r>
            <a:r>
              <a:rPr lang="es-MX" dirty="0" smtClean="0"/>
              <a:t>depresores</a:t>
            </a:r>
          </a:p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lang="es-MX" dirty="0" smtClean="0"/>
              <a:t>Fase </a:t>
            </a:r>
            <a:r>
              <a:rPr lang="es-MX" dirty="0"/>
              <a:t>de cierre: Ascenso de la mandíbula por contracción isotónica de los músculos elevadores </a:t>
            </a:r>
            <a:endParaRPr lang="es-MX" dirty="0" smtClean="0"/>
          </a:p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lang="es-MX" dirty="0"/>
              <a:t>Fase oclusal: Existe contacto e intercuspidación de los dientes en MIC. Fuerzas </a:t>
            </a:r>
            <a:r>
              <a:rPr lang="es-MX" dirty="0" err="1"/>
              <a:t>interoclusales</a:t>
            </a:r>
            <a:r>
              <a:rPr lang="es-MX" dirty="0"/>
              <a:t> por contracción isométrica de los músculos elevadores. </a:t>
            </a:r>
          </a:p>
        </p:txBody>
      </p:sp>
    </p:spTree>
    <p:extLst>
      <p:ext uri="{BB962C8B-B14F-4D97-AF65-F5344CB8AC3E}">
        <p14:creationId xmlns:p14="http://schemas.microsoft.com/office/powerpoint/2010/main" val="21370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Tiempo </a:t>
            </a:r>
            <a:r>
              <a:rPr lang="es-MX" dirty="0"/>
              <a:t>masticatorio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También llamado duración </a:t>
            </a:r>
            <a:r>
              <a:rPr lang="es-MX" dirty="0"/>
              <a:t>de </a:t>
            </a:r>
            <a:r>
              <a:rPr lang="es-MX" dirty="0" smtClean="0"/>
              <a:t>la masticación </a:t>
            </a:r>
            <a:r>
              <a:rPr lang="es-MX" dirty="0"/>
              <a:t>incluye el tiempo entre la incisión </a:t>
            </a:r>
            <a:r>
              <a:rPr lang="es-MX" dirty="0" smtClean="0"/>
              <a:t>del alimento</a:t>
            </a:r>
            <a:r>
              <a:rPr lang="es-MX" dirty="0"/>
              <a:t>, trituración, humectación con saliva, </a:t>
            </a:r>
            <a:r>
              <a:rPr lang="es-MX" dirty="0" smtClean="0"/>
              <a:t>hasta el </a:t>
            </a:r>
            <a:r>
              <a:rPr lang="es-MX" dirty="0"/>
              <a:t>momento en que el alimento se transforma </a:t>
            </a:r>
            <a:r>
              <a:rPr lang="es-MX" dirty="0" smtClean="0"/>
              <a:t>en bocados </a:t>
            </a:r>
            <a:r>
              <a:rPr lang="es-MX" dirty="0"/>
              <a:t>más pequeños y se </a:t>
            </a:r>
            <a:r>
              <a:rPr lang="es-MX" dirty="0" smtClean="0"/>
              <a:t>deglute</a:t>
            </a:r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91" y="4501257"/>
            <a:ext cx="3307828" cy="1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400" dirty="0" err="1" smtClean="0"/>
              <a:t>Manns</a:t>
            </a:r>
            <a:r>
              <a:rPr lang="es-MX" sz="2400" dirty="0" smtClean="0"/>
              <a:t> </a:t>
            </a:r>
            <a:r>
              <a:rPr lang="es-MX" sz="2400" dirty="0" err="1" smtClean="0"/>
              <a:t>Fresse</a:t>
            </a:r>
            <a:r>
              <a:rPr lang="es-MX" sz="2400" dirty="0" smtClean="0"/>
              <a:t> Arturo. Manual Practico de Oclusión Dentaria. 2ª Edición. Editorial </a:t>
            </a:r>
            <a:r>
              <a:rPr lang="es-MX" sz="2400" dirty="0" err="1" smtClean="0"/>
              <a:t>Amolca</a:t>
            </a:r>
            <a:r>
              <a:rPr lang="es-MX" sz="2400" dirty="0" smtClean="0"/>
              <a:t>. 2006</a:t>
            </a:r>
          </a:p>
          <a:p>
            <a:r>
              <a:rPr lang="es-MX" sz="2400" dirty="0" smtClean="0"/>
              <a:t>Alonso A. y Col. Oclusión y Diagnóstico en Rehabilitación Oral. Editorial Panamericana,1999</a:t>
            </a:r>
          </a:p>
          <a:p>
            <a:r>
              <a:rPr lang="es-MX" sz="2400" dirty="0" err="1" smtClean="0"/>
              <a:t>Carbó</a:t>
            </a:r>
            <a:r>
              <a:rPr lang="es-MX" sz="2400" dirty="0" smtClean="0"/>
              <a:t> Ayala E.  Anatomía Dental y De la Oclusión. Editorial La Habana, 2009.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587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129">
            <a:off x="2872768" y="2913781"/>
            <a:ext cx="2601043" cy="30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Masticación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Es </a:t>
            </a:r>
            <a:r>
              <a:rPr lang="es-MX" dirty="0"/>
              <a:t>una de las funciones </a:t>
            </a:r>
            <a:r>
              <a:rPr lang="es-MX" dirty="0" smtClean="0"/>
              <a:t>esenciales del </a:t>
            </a:r>
            <a:r>
              <a:rPr lang="es-MX" dirty="0"/>
              <a:t>sistema </a:t>
            </a:r>
            <a:r>
              <a:rPr lang="es-MX" dirty="0" smtClean="0"/>
              <a:t>estomatognático. Esta </a:t>
            </a:r>
            <a:r>
              <a:rPr lang="es-MX" dirty="0"/>
              <a:t>corresponde al acto de morder, triturar </a:t>
            </a:r>
            <a:r>
              <a:rPr lang="es-MX" dirty="0" smtClean="0"/>
              <a:t>y masticar </a:t>
            </a:r>
            <a:r>
              <a:rPr lang="es-MX" dirty="0"/>
              <a:t>el </a:t>
            </a:r>
            <a:r>
              <a:rPr lang="es-MX" dirty="0" smtClean="0"/>
              <a:t>alimento.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13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Envuelve actividades neuromusculares </a:t>
            </a:r>
            <a:r>
              <a:rPr lang="es-MX" dirty="0"/>
              <a:t>dependientes del desarrollo del </a:t>
            </a:r>
            <a:r>
              <a:rPr lang="es-MX" dirty="0" smtClean="0"/>
              <a:t>complejo </a:t>
            </a:r>
            <a:r>
              <a:rPr lang="es-MX" dirty="0" err="1" smtClean="0"/>
              <a:t>craneofacial</a:t>
            </a:r>
            <a:r>
              <a:rPr lang="es-MX" dirty="0"/>
              <a:t>, del sistema nervioso central y de </a:t>
            </a:r>
            <a:r>
              <a:rPr lang="es-MX" dirty="0" smtClean="0"/>
              <a:t>la oclusión </a:t>
            </a:r>
            <a:r>
              <a:rPr lang="es-MX" dirty="0"/>
              <a:t>dentaria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657872" cy="2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30" y="4498745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7735" y="260648"/>
            <a:ext cx="2188287" cy="17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una función </a:t>
            </a:r>
            <a:r>
              <a:rPr lang="es-MX" dirty="0" err="1"/>
              <a:t>orofacial</a:t>
            </a:r>
            <a:r>
              <a:rPr lang="es-MX" dirty="0"/>
              <a:t> </a:t>
            </a:r>
            <a:r>
              <a:rPr lang="es-MX" dirty="0" smtClean="0"/>
              <a:t>aprendida y </a:t>
            </a:r>
            <a:r>
              <a:rPr lang="es-MX" dirty="0"/>
              <a:t>de relevancia para el desarrollo armónico </a:t>
            </a:r>
            <a:r>
              <a:rPr lang="es-MX" dirty="0" smtClean="0"/>
              <a:t>del sistema </a:t>
            </a:r>
            <a:r>
              <a:rPr lang="es-MX" dirty="0"/>
              <a:t>estomatognático y </a:t>
            </a:r>
            <a:r>
              <a:rPr lang="es-MX" dirty="0" err="1"/>
              <a:t>craneofacial</a:t>
            </a:r>
            <a:r>
              <a:rPr lang="es-MX" dirty="0"/>
              <a:t>, pues </a:t>
            </a:r>
            <a:r>
              <a:rPr lang="es-MX" dirty="0" smtClean="0"/>
              <a:t>cuando se </a:t>
            </a:r>
            <a:r>
              <a:rPr lang="es-MX" dirty="0"/>
              <a:t>realiza de forma alterada, promueve </a:t>
            </a:r>
            <a:r>
              <a:rPr lang="es-MX" dirty="0" smtClean="0"/>
              <a:t>el dislocamiento </a:t>
            </a:r>
            <a:r>
              <a:rPr lang="es-MX" dirty="0"/>
              <a:t>de los cóndilos de la </a:t>
            </a:r>
            <a:r>
              <a:rPr lang="es-MX" dirty="0" smtClean="0"/>
              <a:t>mandíbula.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5" t="63986" r="43405" b="3247"/>
          <a:stretch/>
        </p:blipFill>
        <p:spPr bwMode="auto">
          <a:xfrm>
            <a:off x="4249385" y="3861048"/>
            <a:ext cx="22468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/>
              <a:t>Además, la masticación es una función oral indispensable relacionada con la salud física, mental y social durante toda la vida.</a:t>
            </a:r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8124"/>
            <a:ext cx="5112568" cy="34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Función </a:t>
            </a:r>
            <a:r>
              <a:rPr lang="es-MX" dirty="0"/>
              <a:t>masticatoria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/>
              <a:t>La función masticatoria comprende una acción altamente organizada y compleja, que envuelve la participación de diversos elementos.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2"/>
          <a:stretch/>
        </p:blipFill>
        <p:spPr bwMode="auto">
          <a:xfrm>
            <a:off x="1403648" y="3573016"/>
            <a:ext cx="6552728" cy="26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70" y="-171400"/>
            <a:ext cx="4533156" cy="25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b="1" dirty="0" smtClean="0"/>
              <a:t>1.Los </a:t>
            </a:r>
            <a:r>
              <a:rPr lang="es-MX" b="1" dirty="0"/>
              <a:t>dientes </a:t>
            </a:r>
            <a:r>
              <a:rPr lang="es-MX" b="1" dirty="0" smtClean="0"/>
              <a:t>: </a:t>
            </a:r>
            <a:r>
              <a:rPr lang="es-MX" dirty="0"/>
              <a:t>D</a:t>
            </a:r>
            <a:r>
              <a:rPr lang="es-MX" dirty="0" smtClean="0"/>
              <a:t>e </a:t>
            </a:r>
            <a:r>
              <a:rPr lang="es-MX" dirty="0"/>
              <a:t>acuerdo con su posición y características </a:t>
            </a:r>
            <a:r>
              <a:rPr lang="es-MX" dirty="0" smtClean="0"/>
              <a:t>anatómicas ellos </a:t>
            </a:r>
            <a:r>
              <a:rPr lang="es-MX" dirty="0"/>
              <a:t>puede ser divididos en cuatro grupos distintos, asignando sus respectivas funciones: </a:t>
            </a:r>
            <a:endParaRPr lang="es-MX" dirty="0" smtClean="0"/>
          </a:p>
          <a:p>
            <a:r>
              <a:rPr lang="es-MX" dirty="0" smtClean="0"/>
              <a:t>Grupo </a:t>
            </a:r>
            <a:r>
              <a:rPr lang="es-MX" dirty="0"/>
              <a:t>de I</a:t>
            </a:r>
            <a:r>
              <a:rPr lang="es-MX" dirty="0" smtClean="0"/>
              <a:t>ncisivos </a:t>
            </a:r>
            <a:r>
              <a:rPr lang="es-MX" dirty="0"/>
              <a:t>(cortan los </a:t>
            </a:r>
            <a:r>
              <a:rPr lang="es-MX" dirty="0" smtClean="0"/>
              <a:t>alimentos)</a:t>
            </a:r>
          </a:p>
          <a:p>
            <a:pPr algn="just"/>
            <a:r>
              <a:rPr lang="es-MX" dirty="0"/>
              <a:t>G</a:t>
            </a:r>
            <a:r>
              <a:rPr lang="es-MX" dirty="0" smtClean="0"/>
              <a:t>rupo </a:t>
            </a:r>
            <a:r>
              <a:rPr lang="es-MX" dirty="0"/>
              <a:t>de C</a:t>
            </a:r>
            <a:r>
              <a:rPr lang="es-MX" dirty="0" smtClean="0"/>
              <a:t>aninos </a:t>
            </a:r>
            <a:r>
              <a:rPr lang="es-MX" dirty="0"/>
              <a:t>(perforan y rasgan los </a:t>
            </a:r>
            <a:r>
              <a:rPr lang="es-MX" dirty="0" smtClean="0"/>
              <a:t>alimentos)</a:t>
            </a:r>
          </a:p>
          <a:p>
            <a:r>
              <a:rPr lang="es-MX" dirty="0"/>
              <a:t>G</a:t>
            </a:r>
            <a:r>
              <a:rPr lang="es-MX" dirty="0" smtClean="0"/>
              <a:t>rupo </a:t>
            </a:r>
            <a:r>
              <a:rPr lang="es-MX" dirty="0"/>
              <a:t>de P</a:t>
            </a:r>
            <a:r>
              <a:rPr lang="es-MX" dirty="0" smtClean="0"/>
              <a:t>remolares </a:t>
            </a:r>
            <a:r>
              <a:rPr lang="es-MX" dirty="0"/>
              <a:t>(inician el proceso de </a:t>
            </a:r>
            <a:r>
              <a:rPr lang="es-MX" dirty="0" smtClean="0"/>
              <a:t>trituración)</a:t>
            </a:r>
          </a:p>
          <a:p>
            <a:r>
              <a:rPr lang="es-MX" dirty="0"/>
              <a:t>G</a:t>
            </a:r>
            <a:r>
              <a:rPr lang="es-MX" dirty="0" smtClean="0"/>
              <a:t>rupo de Molares </a:t>
            </a:r>
            <a:r>
              <a:rPr lang="es-MX" dirty="0"/>
              <a:t>(trituran y amasan los alimentos y se adaptan a las funciones de los grupos anteriormente citados).</a:t>
            </a:r>
          </a:p>
        </p:txBody>
      </p:sp>
    </p:spTree>
    <p:extLst>
      <p:ext uri="{BB962C8B-B14F-4D97-AF65-F5344CB8AC3E}">
        <p14:creationId xmlns:p14="http://schemas.microsoft.com/office/powerpoint/2010/main" val="1029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900620" cy="39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2. Lengua</a:t>
            </a:r>
            <a:r>
              <a:rPr lang="es-MX" b="1" dirty="0"/>
              <a:t>:  </a:t>
            </a:r>
            <a:r>
              <a:rPr lang="es-MX" dirty="0"/>
              <a:t>Durante la acción molar de la masticación, </a:t>
            </a:r>
            <a:r>
              <a:rPr lang="es-MX" dirty="0" smtClean="0"/>
              <a:t>tiene </a:t>
            </a:r>
            <a:r>
              <a:rPr lang="es-MX" dirty="0"/>
              <a:t>la capacidad de recolocar las partículas que necesitan mejor trituración en la cara oclusal de los dientes. Además de eso, en la </a:t>
            </a:r>
            <a:r>
              <a:rPr lang="es-MX" dirty="0" smtClean="0"/>
              <a:t>deglución, se </a:t>
            </a:r>
            <a:r>
              <a:rPr lang="es-MX" dirty="0"/>
              <a:t>adosa por la superficie antero-superior en el paladar y toma una forma arqueada, que sirve de canal para que los alimentos sean llevados a la faringe.</a:t>
            </a:r>
          </a:p>
        </p:txBody>
      </p:sp>
    </p:spTree>
    <p:extLst>
      <p:ext uri="{BB962C8B-B14F-4D97-AF65-F5344CB8AC3E}">
        <p14:creationId xmlns:p14="http://schemas.microsoft.com/office/powerpoint/2010/main" val="33899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49588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3. </a:t>
            </a:r>
            <a:r>
              <a:rPr lang="es-MX" b="1" dirty="0"/>
              <a:t>Saliva</a:t>
            </a:r>
            <a:r>
              <a:rPr lang="es-MX" dirty="0"/>
              <a:t>: </a:t>
            </a:r>
            <a:r>
              <a:rPr lang="es-MX" dirty="0" smtClean="0"/>
              <a:t>Proporciona </a:t>
            </a:r>
            <a:r>
              <a:rPr lang="es-MX" dirty="0"/>
              <a:t>una lubricación de las estructuras orales para que se muevan con la mínima fricción posible, colaborando para una mayor eficiencia masticatoria.</a:t>
            </a:r>
          </a:p>
        </p:txBody>
      </p:sp>
    </p:spTree>
    <p:extLst>
      <p:ext uri="{BB962C8B-B14F-4D97-AF65-F5344CB8AC3E}">
        <p14:creationId xmlns:p14="http://schemas.microsoft.com/office/powerpoint/2010/main" val="3072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</TotalTime>
  <Words>589</Words>
  <Application>Microsoft Office PowerPoint</Application>
  <PresentationFormat>Presentación en pantalla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Solsticio</vt:lpstr>
      <vt:lpstr>Ciclo  Masticatorio </vt:lpstr>
      <vt:lpstr>Masticación </vt:lpstr>
      <vt:lpstr>Presentación de PowerPoint</vt:lpstr>
      <vt:lpstr>Presentación de PowerPoint</vt:lpstr>
      <vt:lpstr>Presentación de PowerPoint</vt:lpstr>
      <vt:lpstr>Función masticatoria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Ciclo masticatorio</vt:lpstr>
      <vt:lpstr>Presentación de PowerPoint</vt:lpstr>
      <vt:lpstr>Tiempo masticatorio 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Masticación</dc:title>
  <dc:creator>Diana</dc:creator>
  <cp:lastModifiedBy>Diana</cp:lastModifiedBy>
  <cp:revision>26</cp:revision>
  <dcterms:created xsi:type="dcterms:W3CDTF">2021-04-22T23:18:47Z</dcterms:created>
  <dcterms:modified xsi:type="dcterms:W3CDTF">2021-08-20T16:36:57Z</dcterms:modified>
</cp:coreProperties>
</file>