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FD6AA-1E75-4639-A726-F310197C0450}" v="18" dt="2021-08-01T19:23:05.17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sas" userId="e5df6e1d8e98c19f" providerId="LiveId" clId="{A19FD6AA-1E75-4639-A726-F310197C0450}"/>
    <pc:docChg chg="undo custSel addSld modSld">
      <pc:chgData name="daniel rosas" userId="e5df6e1d8e98c19f" providerId="LiveId" clId="{A19FD6AA-1E75-4639-A726-F310197C0450}" dt="2021-08-01T19:24:13.489" v="1570" actId="1076"/>
      <pc:docMkLst>
        <pc:docMk/>
      </pc:docMkLst>
      <pc:sldChg chg="addSp delSp modSp mod setBg addAnim delAnim setClrOvrMap">
        <pc:chgData name="daniel rosas" userId="e5df6e1d8e98c19f" providerId="LiveId" clId="{A19FD6AA-1E75-4639-A726-F310197C0450}" dt="2021-08-01T19:22:04.021" v="1547" actId="20577"/>
        <pc:sldMkLst>
          <pc:docMk/>
          <pc:sldMk cId="1876101380" sldId="256"/>
        </pc:sldMkLst>
        <pc:spChg chg="mod">
          <ac:chgData name="daniel rosas" userId="e5df6e1d8e98c19f" providerId="LiveId" clId="{A19FD6AA-1E75-4639-A726-F310197C0450}" dt="2021-08-01T19:22:04.021" v="1547" actId="20577"/>
          <ac:spMkLst>
            <pc:docMk/>
            <pc:sldMk cId="1876101380" sldId="256"/>
            <ac:spMk id="2" creationId="{B9A20092-68E2-44FD-AE1C-0545C315C676}"/>
          </ac:spMkLst>
        </pc:spChg>
        <pc:spChg chg="del">
          <ac:chgData name="daniel rosas" userId="e5df6e1d8e98c19f" providerId="LiveId" clId="{A19FD6AA-1E75-4639-A726-F310197C0450}" dt="2021-07-18T04:12:45.318" v="1530" actId="478"/>
          <ac:spMkLst>
            <pc:docMk/>
            <pc:sldMk cId="1876101380" sldId="256"/>
            <ac:spMk id="3" creationId="{DEDF0BA0-4888-4363-8B3B-2525466AA57E}"/>
          </ac:spMkLst>
        </pc:spChg>
        <pc:spChg chg="add">
          <ac:chgData name="daniel rosas" userId="e5df6e1d8e98c19f" providerId="LiveId" clId="{A19FD6AA-1E75-4639-A726-F310197C0450}" dt="2021-07-18T04:13:32.216" v="1536" actId="26606"/>
          <ac:spMkLst>
            <pc:docMk/>
            <pc:sldMk cId="1876101380" sldId="256"/>
            <ac:spMk id="7" creationId="{6F5A5072-7B47-4D32-B52A-4EBBF590B8A5}"/>
          </ac:spMkLst>
        </pc:spChg>
        <pc:spChg chg="add del">
          <ac:chgData name="daniel rosas" userId="e5df6e1d8e98c19f" providerId="LiveId" clId="{A19FD6AA-1E75-4639-A726-F310197C0450}" dt="2021-07-18T04:13:22.923" v="1535" actId="26606"/>
          <ac:spMkLst>
            <pc:docMk/>
            <pc:sldMk cId="1876101380" sldId="256"/>
            <ac:spMk id="8" creationId="{71B2258F-86CA-4D4D-8270-BC05FCDEBFB3}"/>
          </ac:spMkLst>
        </pc:spChg>
        <pc:spChg chg="add">
          <ac:chgData name="daniel rosas" userId="e5df6e1d8e98c19f" providerId="LiveId" clId="{A19FD6AA-1E75-4639-A726-F310197C0450}" dt="2021-07-18T04:13:32.216" v="1536" actId="26606"/>
          <ac:spMkLst>
            <pc:docMk/>
            <pc:sldMk cId="1876101380" sldId="256"/>
            <ac:spMk id="9" creationId="{9715DAF0-AE1B-46C9-8A6B-DB2AA05AB91D}"/>
          </ac:spMkLst>
        </pc:spChg>
        <pc:spChg chg="add">
          <ac:chgData name="daniel rosas" userId="e5df6e1d8e98c19f" providerId="LiveId" clId="{A19FD6AA-1E75-4639-A726-F310197C0450}" dt="2021-07-18T04:13:32.216" v="1536" actId="26606"/>
          <ac:spMkLst>
            <pc:docMk/>
            <pc:sldMk cId="1876101380" sldId="256"/>
            <ac:spMk id="11" creationId="{6016219D-510E-4184-9090-6D5578A87BD1}"/>
          </ac:spMkLst>
        </pc:spChg>
        <pc:spChg chg="add">
          <ac:chgData name="daniel rosas" userId="e5df6e1d8e98c19f" providerId="LiveId" clId="{A19FD6AA-1E75-4639-A726-F310197C0450}" dt="2021-07-18T04:13:32.216" v="1536" actId="26606"/>
          <ac:spMkLst>
            <pc:docMk/>
            <pc:sldMk cId="1876101380" sldId="256"/>
            <ac:spMk id="13" creationId="{AFF4A713-7B75-4B21-90D7-5AB19547C728}"/>
          </ac:spMkLst>
        </pc:spChg>
        <pc:spChg chg="add">
          <ac:chgData name="daniel rosas" userId="e5df6e1d8e98c19f" providerId="LiveId" clId="{A19FD6AA-1E75-4639-A726-F310197C0450}" dt="2021-07-18T04:13:32.216" v="1536" actId="26606"/>
          <ac:spMkLst>
            <pc:docMk/>
            <pc:sldMk cId="1876101380" sldId="256"/>
            <ac:spMk id="15" creationId="{DC631C0B-6DA6-4E57-8231-CE32B3434A7E}"/>
          </ac:spMkLst>
        </pc:spChg>
        <pc:spChg chg="add">
          <ac:chgData name="daniel rosas" userId="e5df6e1d8e98c19f" providerId="LiveId" clId="{A19FD6AA-1E75-4639-A726-F310197C0450}" dt="2021-07-18T04:13:32.216" v="1536" actId="26606"/>
          <ac:spMkLst>
            <pc:docMk/>
            <pc:sldMk cId="1876101380" sldId="256"/>
            <ac:spMk id="17" creationId="{C29501E6-A978-4A61-9689-9085AF97A53A}"/>
          </ac:spMkLst>
        </pc:spChg>
        <pc:picChg chg="add del">
          <ac:chgData name="daniel rosas" userId="e5df6e1d8e98c19f" providerId="LiveId" clId="{A19FD6AA-1E75-4639-A726-F310197C0450}" dt="2021-07-18T04:13:22.923" v="1535" actId="26606"/>
          <ac:picMkLst>
            <pc:docMk/>
            <pc:sldMk cId="1876101380" sldId="256"/>
            <ac:picMk id="4" creationId="{91D42B88-6800-4E3A-9113-2327F0317841}"/>
          </ac:picMkLst>
        </pc:picChg>
      </pc:sldChg>
      <pc:sldChg chg="addSp modSp mod">
        <pc:chgData name="daniel rosas" userId="e5df6e1d8e98c19f" providerId="LiveId" clId="{A19FD6AA-1E75-4639-A726-F310197C0450}" dt="2021-08-01T19:24:13.489" v="1570" actId="1076"/>
        <pc:sldMkLst>
          <pc:docMk/>
          <pc:sldMk cId="3146987644" sldId="257"/>
        </pc:sldMkLst>
        <pc:spChg chg="mod">
          <ac:chgData name="daniel rosas" userId="e5df6e1d8e98c19f" providerId="LiveId" clId="{A19FD6AA-1E75-4639-A726-F310197C0450}" dt="2021-08-01T19:24:02.394" v="1567" actId="14100"/>
          <ac:spMkLst>
            <pc:docMk/>
            <pc:sldMk cId="3146987644" sldId="257"/>
            <ac:spMk id="4" creationId="{C87E9AEC-8B23-4D98-8AF7-319093B7E28F}"/>
          </ac:spMkLst>
        </pc:spChg>
        <pc:spChg chg="mod">
          <ac:chgData name="daniel rosas" userId="e5df6e1d8e98c19f" providerId="LiveId" clId="{A19FD6AA-1E75-4639-A726-F310197C0450}" dt="2021-08-01T19:24:05.075" v="1568" actId="14100"/>
          <ac:spMkLst>
            <pc:docMk/>
            <pc:sldMk cId="3146987644" sldId="257"/>
            <ac:spMk id="5" creationId="{6979B8A1-DFA4-400E-8C27-406287BAC2FB}"/>
          </ac:spMkLst>
        </pc:spChg>
        <pc:spChg chg="mod">
          <ac:chgData name="daniel rosas" userId="e5df6e1d8e98c19f" providerId="LiveId" clId="{A19FD6AA-1E75-4639-A726-F310197C0450}" dt="2021-08-01T19:24:09.114" v="1569" actId="14100"/>
          <ac:spMkLst>
            <pc:docMk/>
            <pc:sldMk cId="3146987644" sldId="257"/>
            <ac:spMk id="8" creationId="{9C956E70-1415-491D-8E27-C025A1005443}"/>
          </ac:spMkLst>
        </pc:spChg>
        <pc:spChg chg="mod">
          <ac:chgData name="daniel rosas" userId="e5df6e1d8e98c19f" providerId="LiveId" clId="{A19FD6AA-1E75-4639-A726-F310197C0450}" dt="2021-08-01T19:24:13.489" v="1570" actId="1076"/>
          <ac:spMkLst>
            <pc:docMk/>
            <pc:sldMk cId="3146987644" sldId="257"/>
            <ac:spMk id="9" creationId="{E45CD395-EED0-49FB-A56D-7EF934199F5B}"/>
          </ac:spMkLst>
        </pc:spChg>
        <pc:picChg chg="add mod modCrop">
          <ac:chgData name="daniel rosas" userId="e5df6e1d8e98c19f" providerId="LiveId" clId="{A19FD6AA-1E75-4639-A726-F310197C0450}" dt="2021-08-01T19:23:58.177" v="1566" actId="1076"/>
          <ac:picMkLst>
            <pc:docMk/>
            <pc:sldMk cId="3146987644" sldId="257"/>
            <ac:picMk id="3" creationId="{DD68016C-BBDE-45EC-A80C-CB6C23325CAC}"/>
          </ac:picMkLst>
        </pc:picChg>
      </pc:sldChg>
      <pc:sldChg chg="addSp delSp modSp new mod">
        <pc:chgData name="daniel rosas" userId="e5df6e1d8e98c19f" providerId="LiveId" clId="{A19FD6AA-1E75-4639-A726-F310197C0450}" dt="2021-07-18T03:35:22.624" v="336" actId="13822"/>
        <pc:sldMkLst>
          <pc:docMk/>
          <pc:sldMk cId="3895845559" sldId="259"/>
        </pc:sldMkLst>
        <pc:spChg chg="mod">
          <ac:chgData name="daniel rosas" userId="e5df6e1d8e98c19f" providerId="LiveId" clId="{A19FD6AA-1E75-4639-A726-F310197C0450}" dt="2021-07-16T00:41:13.995" v="33" actId="1076"/>
          <ac:spMkLst>
            <pc:docMk/>
            <pc:sldMk cId="3895845559" sldId="259"/>
            <ac:spMk id="2" creationId="{0CB304FA-D6D9-46B6-8491-7813DCB349A1}"/>
          </ac:spMkLst>
        </pc:spChg>
        <pc:spChg chg="del">
          <ac:chgData name="daniel rosas" userId="e5df6e1d8e98c19f" providerId="LiveId" clId="{A19FD6AA-1E75-4639-A726-F310197C0450}" dt="2021-07-16T00:34:02.582" v="5" actId="478"/>
          <ac:spMkLst>
            <pc:docMk/>
            <pc:sldMk cId="3895845559" sldId="259"/>
            <ac:spMk id="3" creationId="{5B0E15B7-11E5-4634-AF66-1CFECAC5AC41}"/>
          </ac:spMkLst>
        </pc:spChg>
        <pc:spChg chg="add mod">
          <ac:chgData name="daniel rosas" userId="e5df6e1d8e98c19f" providerId="LiveId" clId="{A19FD6AA-1E75-4639-A726-F310197C0450}" dt="2021-07-18T03:34:50.672" v="312" actId="1076"/>
          <ac:spMkLst>
            <pc:docMk/>
            <pc:sldMk cId="3895845559" sldId="259"/>
            <ac:spMk id="3" creationId="{9206BCA2-2DB0-4A94-B96E-B3C38FD834AB}"/>
          </ac:spMkLst>
        </pc:spChg>
        <pc:spChg chg="add mod">
          <ac:chgData name="daniel rosas" userId="e5df6e1d8e98c19f" providerId="LiveId" clId="{A19FD6AA-1E75-4639-A726-F310197C0450}" dt="2021-07-18T03:35:22.624" v="336" actId="13822"/>
          <ac:spMkLst>
            <pc:docMk/>
            <pc:sldMk cId="3895845559" sldId="259"/>
            <ac:spMk id="4" creationId="{1C0D8EE7-610D-46B0-ACDC-DD91C46A9175}"/>
          </ac:spMkLst>
        </pc:spChg>
        <pc:spChg chg="add mod">
          <ac:chgData name="daniel rosas" userId="e5df6e1d8e98c19f" providerId="LiveId" clId="{A19FD6AA-1E75-4639-A726-F310197C0450}" dt="2021-07-16T00:41:37.105" v="43" actId="20577"/>
          <ac:spMkLst>
            <pc:docMk/>
            <pc:sldMk cId="3895845559" sldId="259"/>
            <ac:spMk id="5" creationId="{BC7F6ABA-F050-4358-A700-60889FFD94D2}"/>
          </ac:spMkLst>
        </pc:spChg>
        <pc:spChg chg="add mod">
          <ac:chgData name="daniel rosas" userId="e5df6e1d8e98c19f" providerId="LiveId" clId="{A19FD6AA-1E75-4639-A726-F310197C0450}" dt="2021-07-18T03:34:57.468" v="313" actId="1076"/>
          <ac:spMkLst>
            <pc:docMk/>
            <pc:sldMk cId="3895845559" sldId="259"/>
            <ac:spMk id="6" creationId="{197FD186-1565-4D0D-9C7B-EBAD042C74CD}"/>
          </ac:spMkLst>
        </pc:spChg>
        <pc:spChg chg="add del mod">
          <ac:chgData name="daniel rosas" userId="e5df6e1d8e98c19f" providerId="LiveId" clId="{A19FD6AA-1E75-4639-A726-F310197C0450}" dt="2021-07-18T03:34:33.827" v="309" actId="478"/>
          <ac:spMkLst>
            <pc:docMk/>
            <pc:sldMk cId="3895845559" sldId="259"/>
            <ac:spMk id="7" creationId="{34D6980F-82A5-41AC-AB2A-017D243780A4}"/>
          </ac:spMkLst>
        </pc:spChg>
      </pc:sldChg>
      <pc:sldChg chg="addSp delSp modSp new mod">
        <pc:chgData name="daniel rosas" userId="e5df6e1d8e98c19f" providerId="LiveId" clId="{A19FD6AA-1E75-4639-A726-F310197C0450}" dt="2021-07-18T03:40:02.949" v="475" actId="1076"/>
        <pc:sldMkLst>
          <pc:docMk/>
          <pc:sldMk cId="3636226943" sldId="260"/>
        </pc:sldMkLst>
        <pc:spChg chg="del">
          <ac:chgData name="daniel rosas" userId="e5df6e1d8e98c19f" providerId="LiveId" clId="{A19FD6AA-1E75-4639-A726-F310197C0450}" dt="2021-07-16T00:38:22.619" v="14" actId="478"/>
          <ac:spMkLst>
            <pc:docMk/>
            <pc:sldMk cId="3636226943" sldId="260"/>
            <ac:spMk id="2" creationId="{E275B97C-8BC9-4FB3-9CEC-B2D284A8DE2C}"/>
          </ac:spMkLst>
        </pc:spChg>
        <pc:spChg chg="del">
          <ac:chgData name="daniel rosas" userId="e5df6e1d8e98c19f" providerId="LiveId" clId="{A19FD6AA-1E75-4639-A726-F310197C0450}" dt="2021-07-16T00:38:21.788" v="13" actId="478"/>
          <ac:spMkLst>
            <pc:docMk/>
            <pc:sldMk cId="3636226943" sldId="260"/>
            <ac:spMk id="3" creationId="{60491D01-EE8A-4DD6-A641-28567967F1F1}"/>
          </ac:spMkLst>
        </pc:spChg>
        <pc:spChg chg="add mod">
          <ac:chgData name="daniel rosas" userId="e5df6e1d8e98c19f" providerId="LiveId" clId="{A19FD6AA-1E75-4639-A726-F310197C0450}" dt="2021-07-18T03:40:01.609" v="474" actId="1076"/>
          <ac:spMkLst>
            <pc:docMk/>
            <pc:sldMk cId="3636226943" sldId="260"/>
            <ac:spMk id="5" creationId="{C31D584E-C9B2-45B8-9111-B774292A3715}"/>
          </ac:spMkLst>
        </pc:spChg>
        <pc:spChg chg="add del mod">
          <ac:chgData name="daniel rosas" userId="e5df6e1d8e98c19f" providerId="LiveId" clId="{A19FD6AA-1E75-4639-A726-F310197C0450}" dt="2021-07-18T03:38:15.908" v="435" actId="478"/>
          <ac:spMkLst>
            <pc:docMk/>
            <pc:sldMk cId="3636226943" sldId="260"/>
            <ac:spMk id="7" creationId="{1E852234-8FBB-46DE-9C2C-B90FCD05B94D}"/>
          </ac:spMkLst>
        </pc:spChg>
        <pc:spChg chg="add del mod">
          <ac:chgData name="daniel rosas" userId="e5df6e1d8e98c19f" providerId="LiveId" clId="{A19FD6AA-1E75-4639-A726-F310197C0450}" dt="2021-07-18T03:38:52.405" v="443" actId="478"/>
          <ac:spMkLst>
            <pc:docMk/>
            <pc:sldMk cId="3636226943" sldId="260"/>
            <ac:spMk id="9" creationId="{5AC896FF-4A64-41EE-A65D-E4B5C1C9B585}"/>
          </ac:spMkLst>
        </pc:spChg>
        <pc:spChg chg="add del mod">
          <ac:chgData name="daniel rosas" userId="e5df6e1d8e98c19f" providerId="LiveId" clId="{A19FD6AA-1E75-4639-A726-F310197C0450}" dt="2021-07-16T00:47:24.276" v="130" actId="21"/>
          <ac:spMkLst>
            <pc:docMk/>
            <pc:sldMk cId="3636226943" sldId="260"/>
            <ac:spMk id="11" creationId="{4A8371E2-1ED5-410F-96F3-0C6D676047B9}"/>
          </ac:spMkLst>
        </pc:spChg>
        <pc:spChg chg="add del mod">
          <ac:chgData name="daniel rosas" userId="e5df6e1d8e98c19f" providerId="LiveId" clId="{A19FD6AA-1E75-4639-A726-F310197C0450}" dt="2021-07-18T03:39:14.133" v="447" actId="478"/>
          <ac:spMkLst>
            <pc:docMk/>
            <pc:sldMk cId="3636226943" sldId="260"/>
            <ac:spMk id="13" creationId="{DEE6834A-1F5A-458F-8E17-AB86C97EEBAD}"/>
          </ac:spMkLst>
        </pc:spChg>
        <pc:picChg chg="add mod">
          <ac:chgData name="daniel rosas" userId="e5df6e1d8e98c19f" providerId="LiveId" clId="{A19FD6AA-1E75-4639-A726-F310197C0450}" dt="2021-07-18T03:40:02.949" v="475" actId="1076"/>
          <ac:picMkLst>
            <pc:docMk/>
            <pc:sldMk cId="3636226943" sldId="260"/>
            <ac:picMk id="3" creationId="{457F182A-25C1-44EA-88A4-08BAAF883AC5}"/>
          </ac:picMkLst>
        </pc:picChg>
      </pc:sldChg>
      <pc:sldChg chg="addSp delSp modSp new mod">
        <pc:chgData name="daniel rosas" userId="e5df6e1d8e98c19f" providerId="LiveId" clId="{A19FD6AA-1E75-4639-A726-F310197C0450}" dt="2021-07-18T03:42:35.676" v="501" actId="1076"/>
        <pc:sldMkLst>
          <pc:docMk/>
          <pc:sldMk cId="3324440483" sldId="261"/>
        </pc:sldMkLst>
        <pc:spChg chg="del">
          <ac:chgData name="daniel rosas" userId="e5df6e1d8e98c19f" providerId="LiveId" clId="{A19FD6AA-1E75-4639-A726-F310197C0450}" dt="2021-07-16T00:47:29.970" v="132" actId="478"/>
          <ac:spMkLst>
            <pc:docMk/>
            <pc:sldMk cId="3324440483" sldId="261"/>
            <ac:spMk id="2" creationId="{596EAB95-CEDD-4F25-B6F8-0997474E0C14}"/>
          </ac:spMkLst>
        </pc:spChg>
        <pc:spChg chg="del">
          <ac:chgData name="daniel rosas" userId="e5df6e1d8e98c19f" providerId="LiveId" clId="{A19FD6AA-1E75-4639-A726-F310197C0450}" dt="2021-07-16T00:47:29.089" v="131" actId="478"/>
          <ac:spMkLst>
            <pc:docMk/>
            <pc:sldMk cId="3324440483" sldId="261"/>
            <ac:spMk id="3" creationId="{59C6087F-850C-4D73-BFCC-B67EF9DB8167}"/>
          </ac:spMkLst>
        </pc:spChg>
        <pc:spChg chg="add mod">
          <ac:chgData name="daniel rosas" userId="e5df6e1d8e98c19f" providerId="LiveId" clId="{A19FD6AA-1E75-4639-A726-F310197C0450}" dt="2021-07-18T03:40:22.784" v="478" actId="14100"/>
          <ac:spMkLst>
            <pc:docMk/>
            <pc:sldMk cId="3324440483" sldId="261"/>
            <ac:spMk id="4" creationId="{1D660239-74AF-4CFE-96BD-999F3AC3BF6C}"/>
          </ac:spMkLst>
        </pc:spChg>
        <pc:spChg chg="add mod">
          <ac:chgData name="daniel rosas" userId="e5df6e1d8e98c19f" providerId="LiveId" clId="{A19FD6AA-1E75-4639-A726-F310197C0450}" dt="2021-07-18T03:42:18.530" v="496" actId="1582"/>
          <ac:spMkLst>
            <pc:docMk/>
            <pc:sldMk cId="3324440483" sldId="261"/>
            <ac:spMk id="5" creationId="{ABDDEFF7-08C4-481F-B849-BB330CD21DB9}"/>
          </ac:spMkLst>
        </pc:spChg>
        <pc:spChg chg="add mod">
          <ac:chgData name="daniel rosas" userId="e5df6e1d8e98c19f" providerId="LiveId" clId="{A19FD6AA-1E75-4639-A726-F310197C0450}" dt="2021-07-18T03:42:31.041" v="499" actId="14100"/>
          <ac:spMkLst>
            <pc:docMk/>
            <pc:sldMk cId="3324440483" sldId="261"/>
            <ac:spMk id="7" creationId="{92F56021-4365-4C56-9C60-E40A58090C90}"/>
          </ac:spMkLst>
        </pc:spChg>
        <pc:picChg chg="add mod">
          <ac:chgData name="daniel rosas" userId="e5df6e1d8e98c19f" providerId="LiveId" clId="{A19FD6AA-1E75-4639-A726-F310197C0450}" dt="2021-07-18T03:42:35.676" v="501" actId="1076"/>
          <ac:picMkLst>
            <pc:docMk/>
            <pc:sldMk cId="3324440483" sldId="261"/>
            <ac:picMk id="2" creationId="{F3996221-6A45-42DF-A3C8-06DD93513327}"/>
          </ac:picMkLst>
        </pc:picChg>
      </pc:sldChg>
      <pc:sldChg chg="addSp delSp modSp new mod">
        <pc:chgData name="daniel rosas" userId="e5df6e1d8e98c19f" providerId="LiveId" clId="{A19FD6AA-1E75-4639-A726-F310197C0450}" dt="2021-07-18T03:46:22.408" v="541" actId="1076"/>
        <pc:sldMkLst>
          <pc:docMk/>
          <pc:sldMk cId="3272090364" sldId="262"/>
        </pc:sldMkLst>
        <pc:spChg chg="del">
          <ac:chgData name="daniel rosas" userId="e5df6e1d8e98c19f" providerId="LiveId" clId="{A19FD6AA-1E75-4639-A726-F310197C0450}" dt="2021-07-18T03:43:11.971" v="504" actId="478"/>
          <ac:spMkLst>
            <pc:docMk/>
            <pc:sldMk cId="3272090364" sldId="262"/>
            <ac:spMk id="2" creationId="{6B55D2E2-3584-49E3-9B97-F4D4F69E0002}"/>
          </ac:spMkLst>
        </pc:spChg>
        <pc:spChg chg="del">
          <ac:chgData name="daniel rosas" userId="e5df6e1d8e98c19f" providerId="LiveId" clId="{A19FD6AA-1E75-4639-A726-F310197C0450}" dt="2021-07-18T03:43:10.613" v="503" actId="478"/>
          <ac:spMkLst>
            <pc:docMk/>
            <pc:sldMk cId="3272090364" sldId="262"/>
            <ac:spMk id="3" creationId="{B178339E-FF05-4532-8C0C-B37B2B18BEE8}"/>
          </ac:spMkLst>
        </pc:spChg>
        <pc:spChg chg="add mod">
          <ac:chgData name="daniel rosas" userId="e5df6e1d8e98c19f" providerId="LiveId" clId="{A19FD6AA-1E75-4639-A726-F310197C0450}" dt="2021-07-18T03:46:22.408" v="541" actId="1076"/>
          <ac:spMkLst>
            <pc:docMk/>
            <pc:sldMk cId="3272090364" sldId="262"/>
            <ac:spMk id="5" creationId="{A309E4E8-054F-4BB5-87FA-2C34F0DA471F}"/>
          </ac:spMkLst>
        </pc:spChg>
        <pc:picChg chg="add mod">
          <ac:chgData name="daniel rosas" userId="e5df6e1d8e98c19f" providerId="LiveId" clId="{A19FD6AA-1E75-4639-A726-F310197C0450}" dt="2021-07-18T03:46:16.820" v="539" actId="1076"/>
          <ac:picMkLst>
            <pc:docMk/>
            <pc:sldMk cId="3272090364" sldId="262"/>
            <ac:picMk id="6" creationId="{206DF30D-9CF5-4351-B7AC-246E7D1D6CD0}"/>
          </ac:picMkLst>
        </pc:picChg>
        <pc:picChg chg="add mod">
          <ac:chgData name="daniel rosas" userId="e5df6e1d8e98c19f" providerId="LiveId" clId="{A19FD6AA-1E75-4639-A726-F310197C0450}" dt="2021-07-18T03:46:19.506" v="540" actId="1076"/>
          <ac:picMkLst>
            <pc:docMk/>
            <pc:sldMk cId="3272090364" sldId="262"/>
            <ac:picMk id="7" creationId="{2BDD03AE-B281-49B4-ADC8-BB45AFD92564}"/>
          </ac:picMkLst>
        </pc:picChg>
      </pc:sldChg>
      <pc:sldChg chg="addSp delSp modSp new mod">
        <pc:chgData name="daniel rosas" userId="e5df6e1d8e98c19f" providerId="LiveId" clId="{A19FD6AA-1E75-4639-A726-F310197C0450}" dt="2021-07-18T03:52:14.555" v="611" actId="1076"/>
        <pc:sldMkLst>
          <pc:docMk/>
          <pc:sldMk cId="1921666364" sldId="263"/>
        </pc:sldMkLst>
        <pc:spChg chg="del">
          <ac:chgData name="daniel rosas" userId="e5df6e1d8e98c19f" providerId="LiveId" clId="{A19FD6AA-1E75-4639-A726-F310197C0450}" dt="2021-07-18T03:47:12.979" v="544" actId="478"/>
          <ac:spMkLst>
            <pc:docMk/>
            <pc:sldMk cId="1921666364" sldId="263"/>
            <ac:spMk id="2" creationId="{410F6B4F-8D71-4308-BE07-AEC1A7F274D9}"/>
          </ac:spMkLst>
        </pc:spChg>
        <pc:spChg chg="del">
          <ac:chgData name="daniel rosas" userId="e5df6e1d8e98c19f" providerId="LiveId" clId="{A19FD6AA-1E75-4639-A726-F310197C0450}" dt="2021-07-18T03:47:10.318" v="543" actId="478"/>
          <ac:spMkLst>
            <pc:docMk/>
            <pc:sldMk cId="1921666364" sldId="263"/>
            <ac:spMk id="3" creationId="{D1A3F261-6B7F-4A96-9FB2-9EE5A35E78B1}"/>
          </ac:spMkLst>
        </pc:spChg>
        <pc:spChg chg="add mod">
          <ac:chgData name="daniel rosas" userId="e5df6e1d8e98c19f" providerId="LiveId" clId="{A19FD6AA-1E75-4639-A726-F310197C0450}" dt="2021-07-18T03:50:49.589" v="603" actId="1076"/>
          <ac:spMkLst>
            <pc:docMk/>
            <pc:sldMk cId="1921666364" sldId="263"/>
            <ac:spMk id="5" creationId="{99CCD99C-56E2-42C2-93A0-139F8031264C}"/>
          </ac:spMkLst>
        </pc:spChg>
        <pc:picChg chg="add mod">
          <ac:chgData name="daniel rosas" userId="e5df6e1d8e98c19f" providerId="LiveId" clId="{A19FD6AA-1E75-4639-A726-F310197C0450}" dt="2021-07-18T03:52:14.555" v="611" actId="1076"/>
          <ac:picMkLst>
            <pc:docMk/>
            <pc:sldMk cId="1921666364" sldId="263"/>
            <ac:picMk id="6" creationId="{B09B9005-1AE4-4AB8-9890-ADF972C615EE}"/>
          </ac:picMkLst>
        </pc:picChg>
        <pc:picChg chg="add mod">
          <ac:chgData name="daniel rosas" userId="e5df6e1d8e98c19f" providerId="LiveId" clId="{A19FD6AA-1E75-4639-A726-F310197C0450}" dt="2021-07-18T03:50:55.338" v="606" actId="1076"/>
          <ac:picMkLst>
            <pc:docMk/>
            <pc:sldMk cId="1921666364" sldId="263"/>
            <ac:picMk id="7" creationId="{60DE9620-EC75-438F-8B6A-238614F623A0}"/>
          </ac:picMkLst>
        </pc:picChg>
        <pc:picChg chg="add mod">
          <ac:chgData name="daniel rosas" userId="e5df6e1d8e98c19f" providerId="LiveId" clId="{A19FD6AA-1E75-4639-A726-F310197C0450}" dt="2021-07-18T03:52:13.509" v="610" actId="14100"/>
          <ac:picMkLst>
            <pc:docMk/>
            <pc:sldMk cId="1921666364" sldId="263"/>
            <ac:picMk id="8" creationId="{451876A0-29C7-41AE-A39C-2733103FEDE8}"/>
          </ac:picMkLst>
        </pc:picChg>
      </pc:sldChg>
      <pc:sldChg chg="addSp delSp modSp new mod">
        <pc:chgData name="daniel rosas" userId="e5df6e1d8e98c19f" providerId="LiveId" clId="{A19FD6AA-1E75-4639-A726-F310197C0450}" dt="2021-07-18T04:11:54.828" v="1511" actId="1076"/>
        <pc:sldMkLst>
          <pc:docMk/>
          <pc:sldMk cId="3854098361" sldId="264"/>
        </pc:sldMkLst>
        <pc:spChg chg="del">
          <ac:chgData name="daniel rosas" userId="e5df6e1d8e98c19f" providerId="LiveId" clId="{A19FD6AA-1E75-4639-A726-F310197C0450}" dt="2021-07-18T03:52:20.485" v="613" actId="478"/>
          <ac:spMkLst>
            <pc:docMk/>
            <pc:sldMk cId="3854098361" sldId="264"/>
            <ac:spMk id="2" creationId="{FDDFBC99-A6A6-426C-BE3C-AAE1980DA144}"/>
          </ac:spMkLst>
        </pc:spChg>
        <pc:spChg chg="del">
          <ac:chgData name="daniel rosas" userId="e5df6e1d8e98c19f" providerId="LiveId" clId="{A19FD6AA-1E75-4639-A726-F310197C0450}" dt="2021-07-18T03:52:22.710" v="614" actId="478"/>
          <ac:spMkLst>
            <pc:docMk/>
            <pc:sldMk cId="3854098361" sldId="264"/>
            <ac:spMk id="3" creationId="{7DB4DDA7-B46E-426D-B722-C2E6F3703E0C}"/>
          </ac:spMkLst>
        </pc:spChg>
        <pc:spChg chg="add mod">
          <ac:chgData name="daniel rosas" userId="e5df6e1d8e98c19f" providerId="LiveId" clId="{A19FD6AA-1E75-4639-A726-F310197C0450}" dt="2021-07-18T03:52:42.425" v="636" actId="14100"/>
          <ac:spMkLst>
            <pc:docMk/>
            <pc:sldMk cId="3854098361" sldId="264"/>
            <ac:spMk id="4" creationId="{351378A0-B46A-4126-A53F-AB1B3AA1B2BC}"/>
          </ac:spMkLst>
        </pc:spChg>
        <pc:spChg chg="add mod">
          <ac:chgData name="daniel rosas" userId="e5df6e1d8e98c19f" providerId="LiveId" clId="{A19FD6AA-1E75-4639-A726-F310197C0450}" dt="2021-07-18T03:59:30.150" v="651" actId="14100"/>
          <ac:spMkLst>
            <pc:docMk/>
            <pc:sldMk cId="3854098361" sldId="264"/>
            <ac:spMk id="6" creationId="{49BF5854-2C32-48D4-92E7-BE2AE1EBD461}"/>
          </ac:spMkLst>
        </pc:spChg>
        <pc:spChg chg="add mod">
          <ac:chgData name="daniel rosas" userId="e5df6e1d8e98c19f" providerId="LiveId" clId="{A19FD6AA-1E75-4639-A726-F310197C0450}" dt="2021-07-18T04:11:54.828" v="1511" actId="1076"/>
          <ac:spMkLst>
            <pc:docMk/>
            <pc:sldMk cId="3854098361" sldId="264"/>
            <ac:spMk id="7" creationId="{9BE4E147-EF90-451B-B2B2-C0A7F7019445}"/>
          </ac:spMkLst>
        </pc:spChg>
        <pc:spChg chg="add mod">
          <ac:chgData name="daniel rosas" userId="e5df6e1d8e98c19f" providerId="LiveId" clId="{A19FD6AA-1E75-4639-A726-F310197C0450}" dt="2021-07-18T04:06:19.363" v="1262" actId="12"/>
          <ac:spMkLst>
            <pc:docMk/>
            <pc:sldMk cId="3854098361" sldId="264"/>
            <ac:spMk id="9" creationId="{500F2570-46DD-4CAB-8423-E680A43F670E}"/>
          </ac:spMkLst>
        </pc:spChg>
      </pc:sldChg>
      <pc:sldChg chg="modSp new mod">
        <pc:chgData name="daniel rosas" userId="e5df6e1d8e98c19f" providerId="LiveId" clId="{A19FD6AA-1E75-4639-A726-F310197C0450}" dt="2021-07-18T04:11:31.970" v="1509"/>
        <pc:sldMkLst>
          <pc:docMk/>
          <pc:sldMk cId="78814167" sldId="265"/>
        </pc:sldMkLst>
        <pc:spChg chg="mod">
          <ac:chgData name="daniel rosas" userId="e5df6e1d8e98c19f" providerId="LiveId" clId="{A19FD6AA-1E75-4639-A726-F310197C0450}" dt="2021-07-18T04:08:11.303" v="1283" actId="5793"/>
          <ac:spMkLst>
            <pc:docMk/>
            <pc:sldMk cId="78814167" sldId="265"/>
            <ac:spMk id="2" creationId="{E61E3D9C-CEB4-47AD-B85C-6EC32C1E0733}"/>
          </ac:spMkLst>
        </pc:spChg>
        <pc:spChg chg="mod">
          <ac:chgData name="daniel rosas" userId="e5df6e1d8e98c19f" providerId="LiveId" clId="{A19FD6AA-1E75-4639-A726-F310197C0450}" dt="2021-07-18T04:11:31.970" v="1509"/>
          <ac:spMkLst>
            <pc:docMk/>
            <pc:sldMk cId="78814167" sldId="265"/>
            <ac:spMk id="3" creationId="{293273AA-BF5B-47F6-9A6B-79C1BA6BC16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25051-6CC9-44B5-AB8C-563467C058E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7F4EDF6F-75CC-4CF6-9CB6-1CE40FFC9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D8DDD8B5-83FC-4E75-ADD8-AF057BF9EDBB}"/>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6A4A6983-B8E2-4121-B743-34DE25DC711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3D2B712-D82E-46C0-9239-D4F7FF9BCD40}"/>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170640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357DE-4959-4FBF-B66C-FF69B6A2DC1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F495897-A6FE-4547-B6B4-4B17F32CFB4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984279-485C-4CB6-88FA-DA57D10CF99F}"/>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0A106FA8-0B97-453C-84C2-7E632E1CE74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B1EE312-5A12-4387-BC6C-BABA0998B0CB}"/>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188528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759AA3E-A2A4-44AC-BE7A-44E7A2B1F08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D44903D6-DA43-44AF-A431-E1DBCD6EF74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BEC967-1ECF-4973-BFD5-6C3386B163D4}"/>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F0D41036-D70E-43D6-9BD6-2476977F35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1E6A1C9-8394-4ED3-BAE0-6546D5FDBE87}"/>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256566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599A06-7D82-430E-8BCC-D98E644A466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4241E24-C5F1-412E-8B5F-9A9B6431DA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365E641-6EAB-417D-B396-E6D198B0C337}"/>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AF5F9442-969D-489A-99EE-AAD8CED9729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2E533B8-AB62-4F39-8E91-49D006A9E6BA}"/>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101581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D5C52-1CCE-4EEE-887C-37E88E060E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437EABC-DC2A-44FF-8348-E61B5EDF7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02C63C-E07E-4C74-ABEC-864FBDF57BF6}"/>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D7C1560B-F7EC-43E5-9E42-1DF5D43F2E7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885A641-4450-44C0-AE91-1FB3EF637F95}"/>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103064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166F6-4862-4177-AD6C-E890C302939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CFA815AB-36F2-45F7-B432-D35A5F165E0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49023CAC-58B1-42D8-8B4B-B46C204D1BF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2DDD4367-1561-46BF-BB66-6051CAC55798}"/>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6" name="Marcador de pie de página 5">
            <a:extLst>
              <a:ext uri="{FF2B5EF4-FFF2-40B4-BE49-F238E27FC236}">
                <a16:creationId xmlns:a16="http://schemas.microsoft.com/office/drawing/2014/main" id="{BCCD82F9-F44A-453C-89D0-BC8D73827D5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F158438-8056-418F-8691-0DA416156E9D}"/>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262770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6564D6-9172-40CF-B4A7-9627C5437BB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66F5AA5-9FF7-49D1-913E-30B7460BE5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3B18C18-1952-41CF-A814-5B8A84E4F1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7DBD228E-53DE-4F0C-9FFA-F0582B1000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C20CA6-0014-4FE2-A8F3-2B2026274D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A70E382-DEBD-4403-9583-59683F27E267}"/>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8" name="Marcador de pie de página 7">
            <a:extLst>
              <a:ext uri="{FF2B5EF4-FFF2-40B4-BE49-F238E27FC236}">
                <a16:creationId xmlns:a16="http://schemas.microsoft.com/office/drawing/2014/main" id="{D49CB5ED-8B03-470B-BBAF-E52881DD55D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2838CF5-3C53-42C1-8DFA-8AA4478C258F}"/>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1938302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DCCA14-0884-4C43-B42E-5D217997DCD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441CE54-9C2A-4840-A096-9701871C9D34}"/>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4" name="Marcador de pie de página 3">
            <a:extLst>
              <a:ext uri="{FF2B5EF4-FFF2-40B4-BE49-F238E27FC236}">
                <a16:creationId xmlns:a16="http://schemas.microsoft.com/office/drawing/2014/main" id="{664DBB9D-96A0-4E8A-92F0-A72515BD041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26063970-54C0-4B74-A0CC-FC5FF5EA8C52}"/>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2320885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4B51B8-0F6B-4FF3-A7AD-8A8BB0D43484}"/>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3" name="Marcador de pie de página 2">
            <a:extLst>
              <a:ext uri="{FF2B5EF4-FFF2-40B4-BE49-F238E27FC236}">
                <a16:creationId xmlns:a16="http://schemas.microsoft.com/office/drawing/2014/main" id="{86310B65-C46E-4E0C-A825-DB767C5ADC7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E9CBEF1D-5C9F-4BD0-8BAD-227A56DBB787}"/>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200829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F4559-C789-4FAF-A446-A8E3D2A5AF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74C183A-DA57-4F2D-BA99-3F93EEF28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B08CFFD2-B1F3-4A3C-9830-A4902090B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FB7187-93EF-4A99-8309-3A7BC68D41AF}"/>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6" name="Marcador de pie de página 5">
            <a:extLst>
              <a:ext uri="{FF2B5EF4-FFF2-40B4-BE49-F238E27FC236}">
                <a16:creationId xmlns:a16="http://schemas.microsoft.com/office/drawing/2014/main" id="{463D6D6B-CD2D-4716-87BD-000A7B7EC2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70EBFBF-5AB3-44D2-8760-721F538AEC00}"/>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200058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D6B27-FAF9-433C-84EE-44F44C6A69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F41E1FE-4E5E-448F-B195-D73314C296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7350CB1-AF15-42E8-9249-3153E62BC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CE473DE-441E-4D1D-B936-7FF4DB5BF3A0}"/>
              </a:ext>
            </a:extLst>
          </p:cNvPr>
          <p:cNvSpPr>
            <a:spLocks noGrp="1"/>
          </p:cNvSpPr>
          <p:nvPr>
            <p:ph type="dt" sz="half" idx="10"/>
          </p:nvPr>
        </p:nvSpPr>
        <p:spPr/>
        <p:txBody>
          <a:bodyPr/>
          <a:lstStyle/>
          <a:p>
            <a:fld id="{B8290107-9315-46B1-9C52-B5A0E79DB8E4}" type="datetimeFigureOut">
              <a:rPr lang="es-MX" smtClean="0"/>
              <a:t>01/08/2021</a:t>
            </a:fld>
            <a:endParaRPr lang="es-MX"/>
          </a:p>
        </p:txBody>
      </p:sp>
      <p:sp>
        <p:nvSpPr>
          <p:cNvPr id="6" name="Marcador de pie de página 5">
            <a:extLst>
              <a:ext uri="{FF2B5EF4-FFF2-40B4-BE49-F238E27FC236}">
                <a16:creationId xmlns:a16="http://schemas.microsoft.com/office/drawing/2014/main" id="{218BC39B-29BA-4382-A9D7-ECBB5B4D7C0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112318F-D038-4F63-A428-A2AA059D588A}"/>
              </a:ext>
            </a:extLst>
          </p:cNvPr>
          <p:cNvSpPr>
            <a:spLocks noGrp="1"/>
          </p:cNvSpPr>
          <p:nvPr>
            <p:ph type="sldNum" sz="quarter" idx="12"/>
          </p:nvPr>
        </p:nvSpPr>
        <p:spPr/>
        <p:txBody>
          <a:bodyPr/>
          <a:lstStyle/>
          <a:p>
            <a:fld id="{B1038075-E304-4CB2-A4E4-59AC2FE2F06C}" type="slidenum">
              <a:rPr lang="es-MX" smtClean="0"/>
              <a:t>‹Nº›</a:t>
            </a:fld>
            <a:endParaRPr lang="es-MX"/>
          </a:p>
        </p:txBody>
      </p:sp>
    </p:spTree>
    <p:extLst>
      <p:ext uri="{BB962C8B-B14F-4D97-AF65-F5344CB8AC3E}">
        <p14:creationId xmlns:p14="http://schemas.microsoft.com/office/powerpoint/2010/main" val="60290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F23D82-2503-4CCD-84FD-51248210E5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6254547-5C90-4090-9409-B25CD9075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7F869E8-66E4-4C1A-ADA3-219B89B2D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90107-9315-46B1-9C52-B5A0E79DB8E4}" type="datetimeFigureOut">
              <a:rPr lang="es-MX" smtClean="0"/>
              <a:t>01/08/2021</a:t>
            </a:fld>
            <a:endParaRPr lang="es-MX"/>
          </a:p>
        </p:txBody>
      </p:sp>
      <p:sp>
        <p:nvSpPr>
          <p:cNvPr id="5" name="Marcador de pie de página 4">
            <a:extLst>
              <a:ext uri="{FF2B5EF4-FFF2-40B4-BE49-F238E27FC236}">
                <a16:creationId xmlns:a16="http://schemas.microsoft.com/office/drawing/2014/main" id="{A054EFDD-E1BE-4F81-A82D-999665BF43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9B01D07-30BD-4894-B2EC-90CF4B513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8075-E304-4CB2-A4E4-59AC2FE2F06C}" type="slidenum">
              <a:rPr lang="es-MX" smtClean="0"/>
              <a:t>‹Nº›</a:t>
            </a:fld>
            <a:endParaRPr lang="es-MX"/>
          </a:p>
        </p:txBody>
      </p:sp>
    </p:spTree>
    <p:extLst>
      <p:ext uri="{BB962C8B-B14F-4D97-AF65-F5344CB8AC3E}">
        <p14:creationId xmlns:p14="http://schemas.microsoft.com/office/powerpoint/2010/main" val="2104661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B9A20092-68E2-44FD-AE1C-0545C315C676}"/>
              </a:ext>
            </a:extLst>
          </p:cNvPr>
          <p:cNvSpPr>
            <a:spLocks noGrp="1"/>
          </p:cNvSpPr>
          <p:nvPr>
            <p:ph type="ctrTitle"/>
          </p:nvPr>
        </p:nvSpPr>
        <p:spPr>
          <a:xfrm>
            <a:off x="636104" y="735106"/>
            <a:ext cx="10732483" cy="2928470"/>
          </a:xfrm>
        </p:spPr>
        <p:txBody>
          <a:bodyPr anchor="b">
            <a:normAutofit/>
          </a:bodyPr>
          <a:lstStyle/>
          <a:p>
            <a:pPr algn="l"/>
            <a:r>
              <a:rPr lang="es-MX" sz="4800" dirty="0">
                <a:solidFill>
                  <a:srgbClr val="FFFFFF"/>
                </a:solidFill>
              </a:rPr>
              <a:t>PERIODONTITIS y ENFERMEDADES PERIODONTALES NECROSANTES</a:t>
            </a:r>
          </a:p>
        </p:txBody>
      </p:sp>
    </p:spTree>
    <p:extLst>
      <p:ext uri="{BB962C8B-B14F-4D97-AF65-F5344CB8AC3E}">
        <p14:creationId xmlns:p14="http://schemas.microsoft.com/office/powerpoint/2010/main" val="187610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E3D9C-CEB4-47AD-B85C-6EC32C1E0733}"/>
              </a:ext>
            </a:extLst>
          </p:cNvPr>
          <p:cNvSpPr>
            <a:spLocks noGrp="1"/>
          </p:cNvSpPr>
          <p:nvPr>
            <p:ph type="title"/>
          </p:nvPr>
        </p:nvSpPr>
        <p:spPr/>
        <p:txBody>
          <a:bodyPr/>
          <a:lstStyle/>
          <a:p>
            <a:r>
              <a:rPr lang="es-MX" dirty="0"/>
              <a:t>Bibliografía </a:t>
            </a:r>
          </a:p>
        </p:txBody>
      </p:sp>
      <p:sp>
        <p:nvSpPr>
          <p:cNvPr id="3" name="Marcador de contenido 2">
            <a:extLst>
              <a:ext uri="{FF2B5EF4-FFF2-40B4-BE49-F238E27FC236}">
                <a16:creationId xmlns:a16="http://schemas.microsoft.com/office/drawing/2014/main" id="{293273AA-BF5B-47F6-9A6B-79C1BA6BC16C}"/>
              </a:ext>
            </a:extLst>
          </p:cNvPr>
          <p:cNvSpPr>
            <a:spLocks noGrp="1"/>
          </p:cNvSpPr>
          <p:nvPr>
            <p:ph idx="1"/>
          </p:nvPr>
        </p:nvSpPr>
        <p:spPr/>
        <p:txBody>
          <a:bodyPr/>
          <a:lstStyle/>
          <a:p>
            <a:r>
              <a:rPr lang="es-MX" dirty="0" err="1"/>
              <a:t>Agustin</a:t>
            </a:r>
            <a:r>
              <a:rPr lang="es-MX" dirty="0"/>
              <a:t> Casas. Nueva clasificación de enfermedades periodontales y periimplantarias. Revista el dentista moderno. Enero 2020.</a:t>
            </a:r>
          </a:p>
          <a:p>
            <a:r>
              <a:rPr lang="es-MX" dirty="0"/>
              <a:t>David Herrera. La Nueva Clasificación De Las Enfermedades Periodontales Y Periimplantarias. Revista Científica De La Sociedad Española De Periodoncia. Noviembre 2018.</a:t>
            </a:r>
          </a:p>
        </p:txBody>
      </p:sp>
    </p:spTree>
    <p:extLst>
      <p:ext uri="{BB962C8B-B14F-4D97-AF65-F5344CB8AC3E}">
        <p14:creationId xmlns:p14="http://schemas.microsoft.com/office/powerpoint/2010/main" val="7881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B7B36-1903-4CE6-BCEE-9C6F00077D68}"/>
              </a:ext>
            </a:extLst>
          </p:cNvPr>
          <p:cNvSpPr>
            <a:spLocks noGrp="1"/>
          </p:cNvSpPr>
          <p:nvPr>
            <p:ph type="title"/>
          </p:nvPr>
        </p:nvSpPr>
        <p:spPr>
          <a:xfrm>
            <a:off x="477078" y="453701"/>
            <a:ext cx="3429000" cy="867327"/>
          </a:xfrm>
          <a:ln w="38100"/>
        </p:spPr>
        <p:style>
          <a:lnRef idx="2">
            <a:schemeClr val="accent2"/>
          </a:lnRef>
          <a:fillRef idx="1">
            <a:schemeClr val="lt1"/>
          </a:fillRef>
          <a:effectRef idx="0">
            <a:schemeClr val="accent2"/>
          </a:effectRef>
          <a:fontRef idx="minor">
            <a:schemeClr val="dk1"/>
          </a:fontRef>
        </p:style>
        <p:txBody>
          <a:bodyPr/>
          <a:lstStyle/>
          <a:p>
            <a:r>
              <a:rPr lang="es-MX" dirty="0"/>
              <a:t>Periodontitis</a:t>
            </a:r>
          </a:p>
        </p:txBody>
      </p:sp>
      <p:sp>
        <p:nvSpPr>
          <p:cNvPr id="4" name="CuadroTexto 3">
            <a:extLst>
              <a:ext uri="{FF2B5EF4-FFF2-40B4-BE49-F238E27FC236}">
                <a16:creationId xmlns:a16="http://schemas.microsoft.com/office/drawing/2014/main" id="{C87E9AEC-8B23-4D98-8AF7-319093B7E28F}"/>
              </a:ext>
            </a:extLst>
          </p:cNvPr>
          <p:cNvSpPr txBox="1"/>
          <p:nvPr/>
        </p:nvSpPr>
        <p:spPr>
          <a:xfrm>
            <a:off x="477078" y="1616755"/>
            <a:ext cx="3429000" cy="156966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a:t>La enfermedad periodontal es un proceso infeccioso de la encía y del aparato de inserción adyacente, producido por diversos microorganismos que colonizan el área supra y subgingival.</a:t>
            </a:r>
          </a:p>
        </p:txBody>
      </p:sp>
      <p:sp>
        <p:nvSpPr>
          <p:cNvPr id="5" name="CuadroTexto 4">
            <a:extLst>
              <a:ext uri="{FF2B5EF4-FFF2-40B4-BE49-F238E27FC236}">
                <a16:creationId xmlns:a16="http://schemas.microsoft.com/office/drawing/2014/main" id="{6979B8A1-DFA4-400E-8C27-406287BAC2FB}"/>
              </a:ext>
            </a:extLst>
          </p:cNvPr>
          <p:cNvSpPr txBox="1"/>
          <p:nvPr/>
        </p:nvSpPr>
        <p:spPr>
          <a:xfrm>
            <a:off x="477078" y="3531647"/>
            <a:ext cx="3429000" cy="233910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a:t>Características</a:t>
            </a:r>
          </a:p>
          <a:p>
            <a:pPr marL="285750" indent="-285750">
              <a:buFont typeface="Arial" panose="020B0604020202020204" pitchFamily="34" charset="0"/>
              <a:buChar char="•"/>
            </a:pPr>
            <a:r>
              <a:rPr lang="es-MX" sz="1600" dirty="0"/>
              <a:t>Edema</a:t>
            </a:r>
          </a:p>
          <a:p>
            <a:pPr marL="285750" indent="-285750">
              <a:buFont typeface="Arial" panose="020B0604020202020204" pitchFamily="34" charset="0"/>
              <a:buChar char="•"/>
            </a:pPr>
            <a:r>
              <a:rPr lang="es-MX" sz="1600" dirty="0"/>
              <a:t>Eritema</a:t>
            </a:r>
          </a:p>
          <a:p>
            <a:pPr marL="285750" indent="-285750">
              <a:buFont typeface="Arial" panose="020B0604020202020204" pitchFamily="34" charset="0"/>
              <a:buChar char="•"/>
            </a:pPr>
            <a:r>
              <a:rPr lang="es-MX" sz="1600" dirty="0"/>
              <a:t>Aumento o recesión de encía</a:t>
            </a:r>
          </a:p>
          <a:p>
            <a:pPr marL="285750" indent="-285750">
              <a:buFont typeface="Arial" panose="020B0604020202020204" pitchFamily="34" charset="0"/>
              <a:buChar char="•"/>
            </a:pPr>
            <a:r>
              <a:rPr lang="es-MX" sz="1600" dirty="0"/>
              <a:t>Presencia de calculo dental</a:t>
            </a:r>
          </a:p>
          <a:p>
            <a:pPr marL="285750" indent="-285750">
              <a:buFont typeface="Arial" panose="020B0604020202020204" pitchFamily="34" charset="0"/>
              <a:buChar char="•"/>
            </a:pPr>
            <a:r>
              <a:rPr lang="es-MX" sz="1600" dirty="0"/>
              <a:t>Sangrado o supuración </a:t>
            </a:r>
          </a:p>
          <a:p>
            <a:pPr marL="285750" indent="-285750">
              <a:buFont typeface="Arial" panose="020B0604020202020204" pitchFamily="34" charset="0"/>
              <a:buChar char="•"/>
            </a:pPr>
            <a:r>
              <a:rPr lang="es-MX" sz="1600" dirty="0"/>
              <a:t>Movilidad dental</a:t>
            </a:r>
          </a:p>
          <a:p>
            <a:pPr marL="285750" indent="-285750">
              <a:buFont typeface="Arial" panose="020B0604020202020204" pitchFamily="34" charset="0"/>
              <a:buChar char="•"/>
            </a:pPr>
            <a:r>
              <a:rPr lang="es-MX" sz="1600" dirty="0"/>
              <a:t>Apiñamiento o exfoliación </a:t>
            </a:r>
          </a:p>
          <a:p>
            <a:pPr marL="285750" indent="-285750">
              <a:buFont typeface="Arial" panose="020B0604020202020204" pitchFamily="34" charset="0"/>
              <a:buChar char="•"/>
            </a:pPr>
            <a:r>
              <a:rPr lang="es-MX" sz="1600" dirty="0"/>
              <a:t>Perdida de inserción </a:t>
            </a:r>
          </a:p>
        </p:txBody>
      </p:sp>
      <p:sp>
        <p:nvSpPr>
          <p:cNvPr id="8" name="CuadroTexto 7">
            <a:extLst>
              <a:ext uri="{FF2B5EF4-FFF2-40B4-BE49-F238E27FC236}">
                <a16:creationId xmlns:a16="http://schemas.microsoft.com/office/drawing/2014/main" id="{9C956E70-1415-491D-8E27-C025A1005443}"/>
              </a:ext>
            </a:extLst>
          </p:cNvPr>
          <p:cNvSpPr txBox="1"/>
          <p:nvPr/>
        </p:nvSpPr>
        <p:spPr>
          <a:xfrm>
            <a:off x="4200939" y="1616755"/>
            <a:ext cx="2955235" cy="206210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a:t>Diagnostico</a:t>
            </a:r>
          </a:p>
          <a:p>
            <a:pPr marL="285750" indent="-285750">
              <a:buFont typeface="Arial" panose="020B0604020202020204" pitchFamily="34" charset="0"/>
              <a:buChar char="•"/>
            </a:pPr>
            <a:r>
              <a:rPr lang="es-MX" sz="1600" dirty="0"/>
              <a:t>Anamnesis</a:t>
            </a:r>
          </a:p>
          <a:p>
            <a:pPr marL="285750" indent="-285750">
              <a:buFont typeface="Arial" panose="020B0604020202020204" pitchFamily="34" charset="0"/>
              <a:buChar char="•"/>
            </a:pPr>
            <a:r>
              <a:rPr lang="es-MX" sz="1600" dirty="0"/>
              <a:t>Examen radiológico (determina la cantidad de hueso perdido)</a:t>
            </a:r>
          </a:p>
          <a:p>
            <a:pPr marL="285750" indent="-285750">
              <a:buFont typeface="Arial" panose="020B0604020202020204" pitchFamily="34" charset="0"/>
              <a:buChar char="•"/>
            </a:pPr>
            <a:r>
              <a:rPr lang="es-MX" sz="1600" dirty="0"/>
              <a:t>Examen clínico (Nivel de inserción y profundidad de sondaje) </a:t>
            </a:r>
          </a:p>
        </p:txBody>
      </p:sp>
      <p:sp>
        <p:nvSpPr>
          <p:cNvPr id="9" name="CuadroTexto 8">
            <a:extLst>
              <a:ext uri="{FF2B5EF4-FFF2-40B4-BE49-F238E27FC236}">
                <a16:creationId xmlns:a16="http://schemas.microsoft.com/office/drawing/2014/main" id="{E45CD395-EED0-49FB-A56D-7EF934199F5B}"/>
              </a:ext>
            </a:extLst>
          </p:cNvPr>
          <p:cNvSpPr txBox="1"/>
          <p:nvPr/>
        </p:nvSpPr>
        <p:spPr>
          <a:xfrm>
            <a:off x="4302160" y="4054867"/>
            <a:ext cx="6573080" cy="1815882"/>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s-MX" sz="1600" dirty="0"/>
              <a:t>Tratamiento </a:t>
            </a:r>
          </a:p>
          <a:p>
            <a:pPr marL="342900" indent="-342900">
              <a:buFont typeface="+mj-lt"/>
              <a:buAutoNum type="arabicPeriod"/>
            </a:pPr>
            <a:r>
              <a:rPr lang="es-MX" sz="1600" dirty="0"/>
              <a:t>Tratamiento mecánico: Raspado supra y subgingival </a:t>
            </a:r>
          </a:p>
          <a:p>
            <a:pPr marL="342900" indent="-342900">
              <a:buFont typeface="+mj-lt"/>
              <a:buAutoNum type="arabicPeriod"/>
            </a:pPr>
            <a:r>
              <a:rPr lang="es-MX" sz="1600" dirty="0"/>
              <a:t>Instrucciones de higiene oral </a:t>
            </a:r>
          </a:p>
          <a:p>
            <a:pPr marL="342900" indent="-342900">
              <a:buFont typeface="+mj-lt"/>
              <a:buAutoNum type="arabicPeriod"/>
            </a:pPr>
            <a:r>
              <a:rPr lang="es-MX" sz="1600" dirty="0"/>
              <a:t>Raspado y alisado radicular </a:t>
            </a:r>
          </a:p>
          <a:p>
            <a:pPr marL="342900" indent="-342900">
              <a:buFont typeface="+mj-lt"/>
              <a:buAutoNum type="arabicPeriod"/>
            </a:pPr>
            <a:r>
              <a:rPr lang="es-MX" sz="1600" dirty="0"/>
              <a:t>Reevaluación </a:t>
            </a:r>
          </a:p>
          <a:p>
            <a:pPr marL="342900" indent="-342900">
              <a:buFont typeface="+mj-lt"/>
              <a:buAutoNum type="arabicPeriod"/>
            </a:pPr>
            <a:r>
              <a:rPr lang="es-MX" sz="1600" dirty="0"/>
              <a:t>Cirugía (Terapia resectiva, regenerativa, terapia mucogingival) </a:t>
            </a:r>
          </a:p>
          <a:p>
            <a:pPr marL="342900" indent="-342900">
              <a:buFont typeface="+mj-lt"/>
              <a:buAutoNum type="arabicPeriod"/>
            </a:pPr>
            <a:r>
              <a:rPr lang="es-MX" sz="1600" dirty="0"/>
              <a:t>Estricto programa de mantenimiento </a:t>
            </a:r>
          </a:p>
        </p:txBody>
      </p:sp>
      <p:pic>
        <p:nvPicPr>
          <p:cNvPr id="3" name="Imagen 2">
            <a:extLst>
              <a:ext uri="{FF2B5EF4-FFF2-40B4-BE49-F238E27FC236}">
                <a16:creationId xmlns:a16="http://schemas.microsoft.com/office/drawing/2014/main" id="{DD68016C-BBDE-45EC-A80C-CB6C23325CAC}"/>
              </a:ext>
            </a:extLst>
          </p:cNvPr>
          <p:cNvPicPr>
            <a:picLocks noChangeAspect="1"/>
          </p:cNvPicPr>
          <p:nvPr/>
        </p:nvPicPr>
        <p:blipFill rotWithShape="1">
          <a:blip r:embed="rId2"/>
          <a:srcRect r="12253"/>
          <a:stretch/>
        </p:blipFill>
        <p:spPr>
          <a:xfrm>
            <a:off x="7270648" y="231016"/>
            <a:ext cx="4731027" cy="3464165"/>
          </a:xfrm>
          <a:prstGeom prst="rect">
            <a:avLst/>
          </a:prstGeom>
        </p:spPr>
      </p:pic>
    </p:spTree>
    <p:extLst>
      <p:ext uri="{BB962C8B-B14F-4D97-AF65-F5344CB8AC3E}">
        <p14:creationId xmlns:p14="http://schemas.microsoft.com/office/powerpoint/2010/main" val="314698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7">
            <a:extLst>
              <a:ext uri="{FF2B5EF4-FFF2-40B4-BE49-F238E27FC236}">
                <a16:creationId xmlns:a16="http://schemas.microsoft.com/office/drawing/2014/main" id="{43A4BDCC-33C6-4444-8291-2A0F94E4607F}"/>
              </a:ext>
            </a:extLst>
          </p:cNvPr>
          <p:cNvGraphicFramePr>
            <a:graphicFrameLocks noGrp="1"/>
          </p:cNvGraphicFramePr>
          <p:nvPr>
            <p:extLst>
              <p:ext uri="{D42A27DB-BD31-4B8C-83A1-F6EECF244321}">
                <p14:modId xmlns:p14="http://schemas.microsoft.com/office/powerpoint/2010/main" val="1474566855"/>
              </p:ext>
            </p:extLst>
          </p:nvPr>
        </p:nvGraphicFramePr>
        <p:xfrm>
          <a:off x="635552" y="358140"/>
          <a:ext cx="11119126" cy="6141720"/>
        </p:xfrm>
        <a:graphic>
          <a:graphicData uri="http://schemas.openxmlformats.org/drawingml/2006/table">
            <a:tbl>
              <a:tblPr firstRow="1" bandRow="1">
                <a:tableStyleId>{5C22544A-7EE6-4342-B048-85BDC9FD1C3A}</a:tableStyleId>
              </a:tblPr>
              <a:tblGrid>
                <a:gridCol w="1922430">
                  <a:extLst>
                    <a:ext uri="{9D8B030D-6E8A-4147-A177-3AD203B41FA5}">
                      <a16:colId xmlns:a16="http://schemas.microsoft.com/office/drawing/2014/main" val="424140132"/>
                    </a:ext>
                  </a:extLst>
                </a:gridCol>
                <a:gridCol w="1921676">
                  <a:extLst>
                    <a:ext uri="{9D8B030D-6E8A-4147-A177-3AD203B41FA5}">
                      <a16:colId xmlns:a16="http://schemas.microsoft.com/office/drawing/2014/main" val="722501156"/>
                    </a:ext>
                  </a:extLst>
                </a:gridCol>
                <a:gridCol w="7275020">
                  <a:extLst>
                    <a:ext uri="{9D8B030D-6E8A-4147-A177-3AD203B41FA5}">
                      <a16:colId xmlns:a16="http://schemas.microsoft.com/office/drawing/2014/main" val="2116493767"/>
                    </a:ext>
                  </a:extLst>
                </a:gridCol>
              </a:tblGrid>
              <a:tr h="370840">
                <a:tc gridSpan="3">
                  <a:txBody>
                    <a:bodyPr/>
                    <a:lstStyle/>
                    <a:p>
                      <a:r>
                        <a:rPr lang="es-MX" dirty="0"/>
                        <a:t>Clasificación </a:t>
                      </a:r>
                    </a:p>
                  </a:txBody>
                  <a:tcPr/>
                </a:tc>
                <a:tc hMerge="1">
                  <a:txBody>
                    <a:bodyPr/>
                    <a:lstStyle/>
                    <a:p>
                      <a:endParaRPr lang="es-MX" dirty="0"/>
                    </a:p>
                  </a:txBody>
                  <a:tcPr/>
                </a:tc>
                <a:tc hMerge="1">
                  <a:txBody>
                    <a:bodyPr/>
                    <a:lstStyle/>
                    <a:p>
                      <a:endParaRPr lang="es-MX" dirty="0"/>
                    </a:p>
                  </a:txBody>
                  <a:tcPr/>
                </a:tc>
                <a:extLst>
                  <a:ext uri="{0D108BD9-81ED-4DB2-BD59-A6C34878D82A}">
                    <a16:rowId xmlns:a16="http://schemas.microsoft.com/office/drawing/2014/main" val="4060673300"/>
                  </a:ext>
                </a:extLst>
              </a:tr>
              <a:tr h="370840">
                <a:tc rowSpan="4">
                  <a:txBody>
                    <a:bodyPr/>
                    <a:lstStyle/>
                    <a:p>
                      <a:r>
                        <a:rPr lang="es-MX" dirty="0"/>
                        <a:t>Estadio</a:t>
                      </a:r>
                    </a:p>
                  </a:txBody>
                  <a:tcPr anchor="ctr"/>
                </a:tc>
                <a:tc>
                  <a:txBody>
                    <a:bodyPr/>
                    <a:lstStyle/>
                    <a:p>
                      <a:r>
                        <a:rPr lang="es-MX" dirty="0"/>
                        <a:t>I</a:t>
                      </a:r>
                    </a:p>
                  </a:txBody>
                  <a:tcPr/>
                </a:tc>
                <a:tc>
                  <a:txBody>
                    <a:bodyPr/>
                    <a:lstStyle/>
                    <a:p>
                      <a:r>
                        <a:rPr lang="es-MX" dirty="0"/>
                        <a:t>Pérdida de</a:t>
                      </a:r>
                    </a:p>
                    <a:p>
                      <a:r>
                        <a:rPr lang="es-MX" dirty="0"/>
                        <a:t>Inserción de 1-2 mm con perdida ósea &lt;15%</a:t>
                      </a:r>
                    </a:p>
                  </a:txBody>
                  <a:tcPr/>
                </a:tc>
                <a:extLst>
                  <a:ext uri="{0D108BD9-81ED-4DB2-BD59-A6C34878D82A}">
                    <a16:rowId xmlns:a16="http://schemas.microsoft.com/office/drawing/2014/main" val="1127848294"/>
                  </a:ext>
                </a:extLst>
              </a:tr>
              <a:tr h="370840">
                <a:tc vMerge="1">
                  <a:txBody>
                    <a:bodyPr/>
                    <a:lstStyle/>
                    <a:p>
                      <a:endParaRPr lang="es-MX" dirty="0"/>
                    </a:p>
                  </a:txBody>
                  <a:tcPr/>
                </a:tc>
                <a:tc>
                  <a:txBody>
                    <a:bodyPr/>
                    <a:lstStyle/>
                    <a:p>
                      <a:r>
                        <a:rPr lang="es-MX" dirty="0"/>
                        <a:t>II</a:t>
                      </a:r>
                    </a:p>
                  </a:txBody>
                  <a:tcPr/>
                </a:tc>
                <a:tc>
                  <a:txBody>
                    <a:bodyPr/>
                    <a:lstStyle/>
                    <a:p>
                      <a:r>
                        <a:rPr lang="es-MX" dirty="0"/>
                        <a:t>Pérdida de</a:t>
                      </a:r>
                    </a:p>
                    <a:p>
                      <a:r>
                        <a:rPr lang="es-MX" dirty="0"/>
                        <a:t>Inserción de 3-4 mm con perdida ósea de 15-33%</a:t>
                      </a:r>
                    </a:p>
                  </a:txBody>
                  <a:tcPr/>
                </a:tc>
                <a:extLst>
                  <a:ext uri="{0D108BD9-81ED-4DB2-BD59-A6C34878D82A}">
                    <a16:rowId xmlns:a16="http://schemas.microsoft.com/office/drawing/2014/main" val="2819829393"/>
                  </a:ext>
                </a:extLst>
              </a:tr>
              <a:tr h="370840">
                <a:tc vMerge="1">
                  <a:txBody>
                    <a:bodyPr/>
                    <a:lstStyle/>
                    <a:p>
                      <a:endParaRPr lang="es-MX" dirty="0"/>
                    </a:p>
                  </a:txBody>
                  <a:tcPr/>
                </a:tc>
                <a:tc>
                  <a:txBody>
                    <a:bodyPr/>
                    <a:lstStyle/>
                    <a:p>
                      <a:r>
                        <a:rPr lang="es-MX" dirty="0"/>
                        <a:t>III</a:t>
                      </a:r>
                    </a:p>
                  </a:txBody>
                  <a:tcPr/>
                </a:tc>
                <a:tc>
                  <a:txBody>
                    <a:bodyPr/>
                    <a:lstStyle/>
                    <a:p>
                      <a:r>
                        <a:rPr lang="es-MX" dirty="0"/>
                        <a:t>Pérdida de</a:t>
                      </a:r>
                    </a:p>
                    <a:p>
                      <a:r>
                        <a:rPr lang="es-MX" dirty="0"/>
                        <a:t>Inserción 6-7 mm con perdida ósea &gt;33% y perdida de 4 dientes o menos.</a:t>
                      </a:r>
                    </a:p>
                  </a:txBody>
                  <a:tcPr/>
                </a:tc>
                <a:extLst>
                  <a:ext uri="{0D108BD9-81ED-4DB2-BD59-A6C34878D82A}">
                    <a16:rowId xmlns:a16="http://schemas.microsoft.com/office/drawing/2014/main" val="2521995596"/>
                  </a:ext>
                </a:extLst>
              </a:tr>
              <a:tr h="370840">
                <a:tc vMerge="1">
                  <a:txBody>
                    <a:bodyPr/>
                    <a:lstStyle/>
                    <a:p>
                      <a:endParaRPr lang="es-MX" dirty="0"/>
                    </a:p>
                  </a:txBody>
                  <a:tcPr/>
                </a:tc>
                <a:tc>
                  <a:txBody>
                    <a:bodyPr/>
                    <a:lstStyle/>
                    <a:p>
                      <a:r>
                        <a:rPr lang="es-MX" dirty="0"/>
                        <a:t>IV</a:t>
                      </a:r>
                    </a:p>
                  </a:txBody>
                  <a:tcPr/>
                </a:tc>
                <a:tc>
                  <a:txBody>
                    <a:bodyPr/>
                    <a:lstStyle/>
                    <a:p>
                      <a:r>
                        <a:rPr lang="es-MX" dirty="0"/>
                        <a:t>Pérdida de</a:t>
                      </a:r>
                    </a:p>
                    <a:p>
                      <a:r>
                        <a:rPr lang="es-MX" dirty="0"/>
                        <a:t>Inserción de &gt;8 mm con perdida ósea mayor al 33% y perdida de 5 o mas dientes. </a:t>
                      </a:r>
                    </a:p>
                  </a:txBody>
                  <a:tcPr/>
                </a:tc>
                <a:extLst>
                  <a:ext uri="{0D108BD9-81ED-4DB2-BD59-A6C34878D82A}">
                    <a16:rowId xmlns:a16="http://schemas.microsoft.com/office/drawing/2014/main" val="1763602130"/>
                  </a:ext>
                </a:extLst>
              </a:tr>
              <a:tr h="370840">
                <a:tc rowSpan="2">
                  <a:txBody>
                    <a:bodyPr/>
                    <a:lstStyle/>
                    <a:p>
                      <a:r>
                        <a:rPr lang="es-MX" dirty="0"/>
                        <a:t>Extensión y distribución </a:t>
                      </a:r>
                    </a:p>
                  </a:txBody>
                  <a:tcPr/>
                </a:tc>
                <a:tc>
                  <a:txBody>
                    <a:bodyPr/>
                    <a:lstStyle/>
                    <a:p>
                      <a:r>
                        <a:rPr lang="es-MX" dirty="0"/>
                        <a:t>Localizada</a:t>
                      </a:r>
                    </a:p>
                  </a:txBody>
                  <a:tcPr/>
                </a:tc>
                <a:tc>
                  <a:txBody>
                    <a:bodyPr/>
                    <a:lstStyle/>
                    <a:p>
                      <a:r>
                        <a:rPr lang="es-MX" dirty="0"/>
                        <a:t>Se presenta en menos del 30% de dientes afectados.</a:t>
                      </a:r>
                    </a:p>
                  </a:txBody>
                  <a:tcPr/>
                </a:tc>
                <a:extLst>
                  <a:ext uri="{0D108BD9-81ED-4DB2-BD59-A6C34878D82A}">
                    <a16:rowId xmlns:a16="http://schemas.microsoft.com/office/drawing/2014/main" val="95250286"/>
                  </a:ext>
                </a:extLst>
              </a:tr>
              <a:tr h="370840">
                <a:tc vMerge="1">
                  <a:txBody>
                    <a:bodyPr/>
                    <a:lstStyle/>
                    <a:p>
                      <a:endParaRPr lang="es-MX" dirty="0"/>
                    </a:p>
                  </a:txBody>
                  <a:tcPr/>
                </a:tc>
                <a:tc>
                  <a:txBody>
                    <a:bodyPr/>
                    <a:lstStyle/>
                    <a:p>
                      <a:r>
                        <a:rPr lang="es-MX" dirty="0"/>
                        <a:t>Generalizada</a:t>
                      </a:r>
                    </a:p>
                  </a:txBody>
                  <a:tcPr/>
                </a:tc>
                <a:tc>
                  <a:txBody>
                    <a:bodyPr/>
                    <a:lstStyle/>
                    <a:p>
                      <a:r>
                        <a:rPr lang="es-MX" dirty="0"/>
                        <a:t>Es la que se presenta en un 30% o mas de localizaciones afectadas. </a:t>
                      </a:r>
                    </a:p>
                  </a:txBody>
                  <a:tcPr/>
                </a:tc>
                <a:extLst>
                  <a:ext uri="{0D108BD9-81ED-4DB2-BD59-A6C34878D82A}">
                    <a16:rowId xmlns:a16="http://schemas.microsoft.com/office/drawing/2014/main" val="2024498018"/>
                  </a:ext>
                </a:extLst>
              </a:tr>
              <a:tr h="370840">
                <a:tc rowSpan="3">
                  <a:txBody>
                    <a:bodyPr/>
                    <a:lstStyle/>
                    <a:p>
                      <a:r>
                        <a:rPr lang="es-MX" dirty="0"/>
                        <a:t>Grados</a:t>
                      </a:r>
                    </a:p>
                  </a:txBody>
                  <a:tcPr anchor="ctr"/>
                </a:tc>
                <a:tc>
                  <a:txBody>
                    <a:bodyPr/>
                    <a:lstStyle/>
                    <a:p>
                      <a:r>
                        <a:rPr lang="es-MX" dirty="0"/>
                        <a:t>A</a:t>
                      </a:r>
                    </a:p>
                  </a:txBody>
                  <a:tcPr/>
                </a:tc>
                <a:tc>
                  <a:txBody>
                    <a:bodyPr/>
                    <a:lstStyle/>
                    <a:p>
                      <a:r>
                        <a:rPr lang="es-MX" dirty="0"/>
                        <a:t>No hay pérdida de hueso (o inserción), presenta niveles bajos de placa dental, no presenta factores de riesgo.</a:t>
                      </a:r>
                    </a:p>
                  </a:txBody>
                  <a:tcPr/>
                </a:tc>
                <a:extLst>
                  <a:ext uri="{0D108BD9-81ED-4DB2-BD59-A6C34878D82A}">
                    <a16:rowId xmlns:a16="http://schemas.microsoft.com/office/drawing/2014/main" val="3229277650"/>
                  </a:ext>
                </a:extLst>
              </a:tr>
              <a:tr h="370840">
                <a:tc vMerge="1">
                  <a:txBody>
                    <a:bodyPr/>
                    <a:lstStyle/>
                    <a:p>
                      <a:endParaRPr lang="es-MX" dirty="0"/>
                    </a:p>
                  </a:txBody>
                  <a:tcPr/>
                </a:tc>
                <a:tc>
                  <a:txBody>
                    <a:bodyPr/>
                    <a:lstStyle/>
                    <a:p>
                      <a:r>
                        <a:rPr lang="es-MX" dirty="0"/>
                        <a:t>B</a:t>
                      </a:r>
                    </a:p>
                  </a:txBody>
                  <a:tcPr/>
                </a:tc>
                <a:tc>
                  <a:txBody>
                    <a:bodyPr/>
                    <a:lstStyle/>
                    <a:p>
                      <a:r>
                        <a:rPr lang="es-MX" dirty="0"/>
                        <a:t>Pérdida ósea &lt; 2 mm en 5 años, destrucción ósea de acuerdo a depósitos de calculo, presenta mínimo un factor de riesgo </a:t>
                      </a:r>
                    </a:p>
                  </a:txBody>
                  <a:tcPr/>
                </a:tc>
                <a:extLst>
                  <a:ext uri="{0D108BD9-81ED-4DB2-BD59-A6C34878D82A}">
                    <a16:rowId xmlns:a16="http://schemas.microsoft.com/office/drawing/2014/main" val="141237821"/>
                  </a:ext>
                </a:extLst>
              </a:tr>
              <a:tr h="370840">
                <a:tc vMerge="1">
                  <a:txBody>
                    <a:bodyPr/>
                    <a:lstStyle/>
                    <a:p>
                      <a:endParaRPr lang="es-MX" dirty="0"/>
                    </a:p>
                  </a:txBody>
                  <a:tcPr/>
                </a:tc>
                <a:tc>
                  <a:txBody>
                    <a:bodyPr/>
                    <a:lstStyle/>
                    <a:p>
                      <a:r>
                        <a:rPr lang="es-MX" dirty="0"/>
                        <a:t>C</a:t>
                      </a:r>
                    </a:p>
                  </a:txBody>
                  <a:tcPr/>
                </a:tc>
                <a:tc>
                  <a:txBody>
                    <a:bodyPr/>
                    <a:lstStyle/>
                    <a:p>
                      <a:r>
                        <a:rPr lang="es-MX" dirty="0"/>
                        <a:t>Pérdida ósea &gt; 2 mm en 5 años, destrucción agresiva del hueso en comparación con los depósitos de calculo, presenta factores de riesgo descontrolados. </a:t>
                      </a:r>
                    </a:p>
                  </a:txBody>
                  <a:tcPr/>
                </a:tc>
                <a:extLst>
                  <a:ext uri="{0D108BD9-81ED-4DB2-BD59-A6C34878D82A}">
                    <a16:rowId xmlns:a16="http://schemas.microsoft.com/office/drawing/2014/main" val="3681519022"/>
                  </a:ext>
                </a:extLst>
              </a:tr>
            </a:tbl>
          </a:graphicData>
        </a:graphic>
      </p:graphicFrame>
    </p:spTree>
    <p:extLst>
      <p:ext uri="{BB962C8B-B14F-4D97-AF65-F5344CB8AC3E}">
        <p14:creationId xmlns:p14="http://schemas.microsoft.com/office/powerpoint/2010/main" val="400337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B304FA-D6D9-46B6-8491-7813DCB349A1}"/>
              </a:ext>
            </a:extLst>
          </p:cNvPr>
          <p:cNvSpPr>
            <a:spLocks noGrp="1"/>
          </p:cNvSpPr>
          <p:nvPr>
            <p:ph type="title"/>
          </p:nvPr>
        </p:nvSpPr>
        <p:spPr>
          <a:xfrm>
            <a:off x="2797865" y="179594"/>
            <a:ext cx="6596270" cy="1325563"/>
          </a:xfrm>
          <a:ln w="38100"/>
        </p:spPr>
        <p:style>
          <a:lnRef idx="2">
            <a:schemeClr val="accent5"/>
          </a:lnRef>
          <a:fillRef idx="1">
            <a:schemeClr val="lt1"/>
          </a:fillRef>
          <a:effectRef idx="0">
            <a:schemeClr val="accent5"/>
          </a:effectRef>
          <a:fontRef idx="minor">
            <a:schemeClr val="dk1"/>
          </a:fontRef>
        </p:style>
        <p:txBody>
          <a:bodyPr>
            <a:normAutofit fontScale="90000"/>
          </a:bodyPr>
          <a:lstStyle/>
          <a:p>
            <a:pPr algn="ctr"/>
            <a:r>
              <a:rPr lang="es-MX" dirty="0"/>
              <a:t>Enfermedades periodontales</a:t>
            </a:r>
            <a:br>
              <a:rPr lang="es-MX" dirty="0"/>
            </a:br>
            <a:r>
              <a:rPr lang="es-MX" dirty="0"/>
              <a:t>necrosantes</a:t>
            </a:r>
          </a:p>
        </p:txBody>
      </p:sp>
      <p:sp>
        <p:nvSpPr>
          <p:cNvPr id="5" name="CuadroTexto 4">
            <a:extLst>
              <a:ext uri="{FF2B5EF4-FFF2-40B4-BE49-F238E27FC236}">
                <a16:creationId xmlns:a16="http://schemas.microsoft.com/office/drawing/2014/main" id="{BC7F6ABA-F050-4358-A700-60889FFD94D2}"/>
              </a:ext>
            </a:extLst>
          </p:cNvPr>
          <p:cNvSpPr txBox="1"/>
          <p:nvPr/>
        </p:nvSpPr>
        <p:spPr>
          <a:xfrm>
            <a:off x="450572" y="1951672"/>
            <a:ext cx="11317358" cy="1200329"/>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r>
              <a:rPr lang="es-MX" dirty="0"/>
              <a:t>La Gingivitis Necrosante, la Periodontitis Necrosante y la Estomatitis Necrosante son trastornos inflamatorios graves relacionados con las bacterias de la placa. Se caracterizan por ser rápidamente progresivos, avanzando con una destrucción tisular masiva, aunque representan entidades evolutivas de un mismo proceso nosológico. Por ello, se las reconoce con el nombre de Enfermedad Periodontal Necrosante.</a:t>
            </a:r>
          </a:p>
        </p:txBody>
      </p:sp>
      <p:sp>
        <p:nvSpPr>
          <p:cNvPr id="3" name="Elipse 2">
            <a:extLst>
              <a:ext uri="{FF2B5EF4-FFF2-40B4-BE49-F238E27FC236}">
                <a16:creationId xmlns:a16="http://schemas.microsoft.com/office/drawing/2014/main" id="{9206BCA2-2DB0-4A94-B96E-B3C38FD834AB}"/>
              </a:ext>
            </a:extLst>
          </p:cNvPr>
          <p:cNvSpPr/>
          <p:nvPr/>
        </p:nvSpPr>
        <p:spPr>
          <a:xfrm>
            <a:off x="1311964" y="3277236"/>
            <a:ext cx="2676939" cy="2522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Gingivitis necrosante </a:t>
            </a:r>
          </a:p>
          <a:p>
            <a:pPr algn="ctr"/>
            <a:r>
              <a:rPr lang="es-MX" dirty="0"/>
              <a:t>(Sin perdida de soporte periodontal)</a:t>
            </a:r>
          </a:p>
        </p:txBody>
      </p:sp>
      <p:sp>
        <p:nvSpPr>
          <p:cNvPr id="6" name="Elipse 5">
            <a:extLst>
              <a:ext uri="{FF2B5EF4-FFF2-40B4-BE49-F238E27FC236}">
                <a16:creationId xmlns:a16="http://schemas.microsoft.com/office/drawing/2014/main" id="{197FD186-1565-4D0D-9C7B-EBAD042C74CD}"/>
              </a:ext>
            </a:extLst>
          </p:cNvPr>
          <p:cNvSpPr/>
          <p:nvPr/>
        </p:nvSpPr>
        <p:spPr>
          <a:xfrm>
            <a:off x="8256106" y="3277236"/>
            <a:ext cx="2676939" cy="2522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Periodontitis necrosante </a:t>
            </a:r>
          </a:p>
          <a:p>
            <a:pPr algn="ctr"/>
            <a:r>
              <a:rPr lang="es-MX" dirty="0"/>
              <a:t>(Con perdida de soporte periodontal)</a:t>
            </a:r>
          </a:p>
        </p:txBody>
      </p:sp>
      <p:sp>
        <p:nvSpPr>
          <p:cNvPr id="4" name="Flecha: a la izquierda y derecha 3">
            <a:extLst>
              <a:ext uri="{FF2B5EF4-FFF2-40B4-BE49-F238E27FC236}">
                <a16:creationId xmlns:a16="http://schemas.microsoft.com/office/drawing/2014/main" id="{1C0D8EE7-610D-46B0-ACDC-DD91C46A9175}"/>
              </a:ext>
            </a:extLst>
          </p:cNvPr>
          <p:cNvSpPr/>
          <p:nvPr/>
        </p:nvSpPr>
        <p:spPr>
          <a:xfrm>
            <a:off x="4187687" y="3941516"/>
            <a:ext cx="3856383" cy="1200328"/>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dirty="0"/>
              <a:t>Es un mismo proceso</a:t>
            </a:r>
          </a:p>
        </p:txBody>
      </p:sp>
    </p:spTree>
    <p:extLst>
      <p:ext uri="{BB962C8B-B14F-4D97-AF65-F5344CB8AC3E}">
        <p14:creationId xmlns:p14="http://schemas.microsoft.com/office/powerpoint/2010/main" val="389584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31D584E-C9B2-45B8-9111-B774292A3715}"/>
              </a:ext>
            </a:extLst>
          </p:cNvPr>
          <p:cNvSpPr txBox="1"/>
          <p:nvPr/>
        </p:nvSpPr>
        <p:spPr>
          <a:xfrm>
            <a:off x="477079" y="1275453"/>
            <a:ext cx="5618921" cy="4524315"/>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r>
              <a:rPr lang="es-MX" dirty="0"/>
              <a:t>Signos y síntomas</a:t>
            </a:r>
          </a:p>
          <a:p>
            <a:pPr marL="285750" indent="-285750">
              <a:buFont typeface="Arial" panose="020B0604020202020204" pitchFamily="34" charset="0"/>
              <a:buChar char="•"/>
            </a:pPr>
            <a:r>
              <a:rPr lang="es-MX" dirty="0"/>
              <a:t>Presencia de ulceraciones en las papilas interdentales, se extienden hacia la encía marginal, reduciendo la cantidad de encía insertada.</a:t>
            </a:r>
          </a:p>
          <a:p>
            <a:pPr marL="285750" indent="-285750">
              <a:buFont typeface="Arial" panose="020B0604020202020204" pitchFamily="34" charset="0"/>
              <a:buChar char="•"/>
            </a:pPr>
            <a:r>
              <a:rPr lang="es-MX" dirty="0"/>
              <a:t>Dolor y malestar constantes.</a:t>
            </a:r>
          </a:p>
          <a:p>
            <a:pPr marL="285750" indent="-285750">
              <a:buFont typeface="Arial" panose="020B0604020202020204" pitchFamily="34" charset="0"/>
              <a:buChar char="•"/>
            </a:pPr>
            <a:r>
              <a:rPr lang="es-MX" dirty="0"/>
              <a:t>Sangrado espontaneo.</a:t>
            </a:r>
          </a:p>
          <a:p>
            <a:pPr marL="285750" indent="-285750">
              <a:buFont typeface="Arial" panose="020B0604020202020204" pitchFamily="34" charset="0"/>
              <a:buChar char="•"/>
            </a:pPr>
            <a:r>
              <a:rPr lang="es-MX" dirty="0"/>
              <a:t>Las lesiones ulceradas están frecuentemente cubiertas por una </a:t>
            </a:r>
            <a:r>
              <a:rPr lang="es-MX" dirty="0" err="1"/>
              <a:t>pseudomembrana</a:t>
            </a:r>
            <a:r>
              <a:rPr lang="es-MX" dirty="0"/>
              <a:t>, compuesta por fibrina, células epiteliales descamadas, tejido necrótico, células inflamatorias y masas de bacterias.</a:t>
            </a:r>
          </a:p>
          <a:p>
            <a:pPr marL="285750" indent="-285750">
              <a:buFont typeface="Arial" panose="020B0604020202020204" pitchFamily="34" charset="0"/>
              <a:buChar char="•"/>
            </a:pPr>
            <a:r>
              <a:rPr lang="es-MX" dirty="0"/>
              <a:t>Halitosis.</a:t>
            </a:r>
          </a:p>
          <a:p>
            <a:pPr marL="285750" indent="-285750">
              <a:buFont typeface="Arial" panose="020B0604020202020204" pitchFamily="34" charset="0"/>
              <a:buChar char="•"/>
            </a:pPr>
            <a:r>
              <a:rPr lang="es-MX" dirty="0"/>
              <a:t>Febrícula</a:t>
            </a:r>
          </a:p>
          <a:p>
            <a:pPr marL="285750" indent="-285750">
              <a:buFont typeface="Arial" panose="020B0604020202020204" pitchFamily="34" charset="0"/>
              <a:buChar char="•"/>
            </a:pPr>
            <a:r>
              <a:rPr lang="es-MX" dirty="0"/>
              <a:t>Malestar generalizado</a:t>
            </a:r>
          </a:p>
          <a:p>
            <a:pPr marL="285750" indent="-285750">
              <a:buFont typeface="Arial" panose="020B0604020202020204" pitchFamily="34" charset="0"/>
              <a:buChar char="•"/>
            </a:pPr>
            <a:r>
              <a:rPr lang="es-MX" dirty="0"/>
              <a:t>También es frecuente la aparición de </a:t>
            </a:r>
            <a:r>
              <a:rPr lang="es-MX" dirty="0" err="1"/>
              <a:t>linfoadenopatías</a:t>
            </a:r>
            <a:r>
              <a:rPr lang="es-MX" dirty="0"/>
              <a:t>, generalmente limitadas al grupo de ganglios submandibulares.</a:t>
            </a:r>
          </a:p>
        </p:txBody>
      </p:sp>
      <p:pic>
        <p:nvPicPr>
          <p:cNvPr id="3" name="Imagen 2">
            <a:extLst>
              <a:ext uri="{FF2B5EF4-FFF2-40B4-BE49-F238E27FC236}">
                <a16:creationId xmlns:a16="http://schemas.microsoft.com/office/drawing/2014/main" id="{457F182A-25C1-44EA-88A4-08BAAF883AC5}"/>
              </a:ext>
            </a:extLst>
          </p:cNvPr>
          <p:cNvPicPr>
            <a:picLocks noChangeAspect="1"/>
          </p:cNvPicPr>
          <p:nvPr/>
        </p:nvPicPr>
        <p:blipFill>
          <a:blip r:embed="rId2"/>
          <a:stretch>
            <a:fillRect/>
          </a:stretch>
        </p:blipFill>
        <p:spPr>
          <a:xfrm>
            <a:off x="6528920" y="1879129"/>
            <a:ext cx="4725059" cy="2781688"/>
          </a:xfrm>
          <a:prstGeom prst="rect">
            <a:avLst/>
          </a:prstGeom>
        </p:spPr>
      </p:pic>
    </p:spTree>
    <p:extLst>
      <p:ext uri="{BB962C8B-B14F-4D97-AF65-F5344CB8AC3E}">
        <p14:creationId xmlns:p14="http://schemas.microsoft.com/office/powerpoint/2010/main" val="363622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660239-74AF-4CFE-96BD-999F3AC3BF6C}"/>
              </a:ext>
            </a:extLst>
          </p:cNvPr>
          <p:cNvSpPr txBox="1"/>
          <p:nvPr/>
        </p:nvSpPr>
        <p:spPr>
          <a:xfrm>
            <a:off x="708150" y="589043"/>
            <a:ext cx="10715224" cy="1754326"/>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r>
              <a:rPr lang="es-MX" dirty="0"/>
              <a:t>La progresión de esta enfermedad es muy rápida, lo que es especialmente evidente en pacientes inmunodeprimidos. El hueso necrótico, aunque inicialmente parece tener conexión con el hueso sano, al cabo de poco tiempo se afloja y puede eliminarse fácilmente con fórceps. </a:t>
            </a:r>
          </a:p>
          <a:p>
            <a:r>
              <a:rPr lang="es-MX" dirty="0"/>
              <a:t>Los secuestros óseos son una consecuencia que se puede ver en pacientes avanzados. Generalmente, estos secuestros no sólo afectan al hueso interproximal, sino que abarcan con frecuencia la cortical vestibular y las otras tablas óseas.</a:t>
            </a:r>
          </a:p>
        </p:txBody>
      </p:sp>
      <p:pic>
        <p:nvPicPr>
          <p:cNvPr id="2" name="Imagen 1">
            <a:extLst>
              <a:ext uri="{FF2B5EF4-FFF2-40B4-BE49-F238E27FC236}">
                <a16:creationId xmlns:a16="http://schemas.microsoft.com/office/drawing/2014/main" id="{F3996221-6A45-42DF-A3C8-06DD93513327}"/>
              </a:ext>
            </a:extLst>
          </p:cNvPr>
          <p:cNvPicPr>
            <a:picLocks noChangeAspect="1"/>
          </p:cNvPicPr>
          <p:nvPr/>
        </p:nvPicPr>
        <p:blipFill>
          <a:blip r:embed="rId2"/>
          <a:stretch>
            <a:fillRect/>
          </a:stretch>
        </p:blipFill>
        <p:spPr>
          <a:xfrm>
            <a:off x="7383573" y="3049500"/>
            <a:ext cx="3751773" cy="2433946"/>
          </a:xfrm>
          <a:prstGeom prst="rect">
            <a:avLst/>
          </a:prstGeom>
        </p:spPr>
      </p:pic>
      <p:sp>
        <p:nvSpPr>
          <p:cNvPr id="5" name="CuadroTexto 4">
            <a:extLst>
              <a:ext uri="{FF2B5EF4-FFF2-40B4-BE49-F238E27FC236}">
                <a16:creationId xmlns:a16="http://schemas.microsoft.com/office/drawing/2014/main" id="{ABDDEFF7-08C4-481F-B849-BB330CD21DB9}"/>
              </a:ext>
            </a:extLst>
          </p:cNvPr>
          <p:cNvSpPr txBox="1"/>
          <p:nvPr/>
        </p:nvSpPr>
        <p:spPr>
          <a:xfrm>
            <a:off x="708150" y="2967335"/>
            <a:ext cx="6098344" cy="923330"/>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r>
              <a:rPr lang="es-MX" dirty="0"/>
              <a:t>Las lesiones de GN pueden curar sin dejar ningún tipo de secuela, o bien, dar lugar a lesiones crateriformes localizadas a nivel de la papila interdental.</a:t>
            </a:r>
          </a:p>
        </p:txBody>
      </p:sp>
      <p:sp>
        <p:nvSpPr>
          <p:cNvPr id="7" name="CuadroTexto 6">
            <a:extLst>
              <a:ext uri="{FF2B5EF4-FFF2-40B4-BE49-F238E27FC236}">
                <a16:creationId xmlns:a16="http://schemas.microsoft.com/office/drawing/2014/main" id="{92F56021-4365-4C56-9C60-E40A58090C90}"/>
              </a:ext>
            </a:extLst>
          </p:cNvPr>
          <p:cNvSpPr txBox="1"/>
          <p:nvPr/>
        </p:nvSpPr>
        <p:spPr>
          <a:xfrm>
            <a:off x="799739" y="4886236"/>
            <a:ext cx="6006755" cy="1200329"/>
          </a:xfrm>
          <a:prstGeom prst="rect">
            <a:avLst/>
          </a:prstGeom>
          <a:noFill/>
          <a:ln w="38100">
            <a:solidFill>
              <a:schemeClr val="accent3"/>
            </a:solidFill>
          </a:ln>
        </p:spPr>
        <p:txBody>
          <a:bodyPr wrap="square">
            <a:spAutoFit/>
          </a:bodyPr>
          <a:lstStyle/>
          <a:p>
            <a:r>
              <a:rPr lang="es-MX" dirty="0"/>
              <a:t>Las lesiones necróticas persisten en forma de cráteres abiertos, frecuentemente con un gran contenido de placa y cálculo subgingival. Pueden producirse exacerbaciones agudas con períodos intermedios de latencia.</a:t>
            </a:r>
          </a:p>
        </p:txBody>
      </p:sp>
    </p:spTree>
    <p:extLst>
      <p:ext uri="{BB962C8B-B14F-4D97-AF65-F5344CB8AC3E}">
        <p14:creationId xmlns:p14="http://schemas.microsoft.com/office/powerpoint/2010/main" val="332444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09E4E8-054F-4BB5-87FA-2C34F0DA471F}"/>
              </a:ext>
            </a:extLst>
          </p:cNvPr>
          <p:cNvSpPr txBox="1"/>
          <p:nvPr/>
        </p:nvSpPr>
        <p:spPr>
          <a:xfrm>
            <a:off x="489515" y="1389391"/>
            <a:ext cx="7050156" cy="3693319"/>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es-MX" dirty="0"/>
              <a:t>La evolución de la GN como estadio inicial de la EPN podría ser:</a:t>
            </a:r>
          </a:p>
          <a:p>
            <a:endParaRPr lang="es-MX" dirty="0"/>
          </a:p>
          <a:p>
            <a:r>
              <a:rPr lang="es-MX" dirty="0"/>
              <a:t>1. Hacia una </a:t>
            </a:r>
            <a:r>
              <a:rPr lang="es-MX" dirty="0" err="1"/>
              <a:t>restitutio</a:t>
            </a:r>
            <a:r>
              <a:rPr lang="es-MX" dirty="0"/>
              <a:t> ad </a:t>
            </a:r>
            <a:r>
              <a:rPr lang="es-MX" dirty="0" err="1"/>
              <a:t>integrum</a:t>
            </a:r>
            <a:r>
              <a:rPr lang="es-MX" dirty="0"/>
              <a:t>, sin dejar huellas clínicas.</a:t>
            </a:r>
          </a:p>
          <a:p>
            <a:r>
              <a:rPr lang="es-MX" dirty="0"/>
              <a:t>2. Dejando cráteres residuales, capaces de favorecer los depósitos de placa bacteriana y con ello, predisponer a un nuevo brote de GN.</a:t>
            </a:r>
          </a:p>
          <a:p>
            <a:r>
              <a:rPr lang="es-MX" dirty="0"/>
              <a:t>3. Con una pérdida de inserción, es decir, evolucionando de GN a PN, con afectación, por tanto, del ligamento y el hueso alveolar, además de los tejidos blandos periodontales.</a:t>
            </a:r>
          </a:p>
          <a:p>
            <a:endParaRPr lang="es-MX" dirty="0"/>
          </a:p>
          <a:p>
            <a:r>
              <a:rPr lang="es-MX" dirty="0"/>
              <a:t>Extensión, en superficie a otras mucosas y/o a la piel, o en profundidad, hacia tejido óseo, evolucionando, por tanto, hacia un noma o </a:t>
            </a:r>
            <a:r>
              <a:rPr lang="es-MX" dirty="0" err="1"/>
              <a:t>Crancum</a:t>
            </a:r>
            <a:r>
              <a:rPr lang="es-MX" dirty="0"/>
              <a:t> oris que en nuestras latitudes no es frecuente, a no ser que sea coincidente con un proceso importante de inmunosupresión.</a:t>
            </a:r>
          </a:p>
        </p:txBody>
      </p:sp>
      <p:pic>
        <p:nvPicPr>
          <p:cNvPr id="6" name="Imagen 5">
            <a:extLst>
              <a:ext uri="{FF2B5EF4-FFF2-40B4-BE49-F238E27FC236}">
                <a16:creationId xmlns:a16="http://schemas.microsoft.com/office/drawing/2014/main" id="{206DF30D-9CF5-4351-B7AC-246E7D1D6CD0}"/>
              </a:ext>
            </a:extLst>
          </p:cNvPr>
          <p:cNvPicPr>
            <a:picLocks noChangeAspect="1"/>
          </p:cNvPicPr>
          <p:nvPr/>
        </p:nvPicPr>
        <p:blipFill>
          <a:blip r:embed="rId2"/>
          <a:stretch>
            <a:fillRect/>
          </a:stretch>
        </p:blipFill>
        <p:spPr>
          <a:xfrm>
            <a:off x="8059819" y="4192123"/>
            <a:ext cx="3810000" cy="1781175"/>
          </a:xfrm>
          <a:prstGeom prst="rect">
            <a:avLst/>
          </a:prstGeom>
        </p:spPr>
      </p:pic>
      <p:pic>
        <p:nvPicPr>
          <p:cNvPr id="7" name="Imagen 6">
            <a:extLst>
              <a:ext uri="{FF2B5EF4-FFF2-40B4-BE49-F238E27FC236}">
                <a16:creationId xmlns:a16="http://schemas.microsoft.com/office/drawing/2014/main" id="{2BDD03AE-B281-49B4-ADC8-BB45AFD92564}"/>
              </a:ext>
            </a:extLst>
          </p:cNvPr>
          <p:cNvPicPr>
            <a:picLocks noChangeAspect="1"/>
          </p:cNvPicPr>
          <p:nvPr/>
        </p:nvPicPr>
        <p:blipFill>
          <a:blip r:embed="rId3"/>
          <a:stretch>
            <a:fillRect/>
          </a:stretch>
        </p:blipFill>
        <p:spPr>
          <a:xfrm>
            <a:off x="8059819" y="884702"/>
            <a:ext cx="3810000" cy="2535382"/>
          </a:xfrm>
          <a:prstGeom prst="rect">
            <a:avLst/>
          </a:prstGeom>
        </p:spPr>
      </p:pic>
    </p:spTree>
    <p:extLst>
      <p:ext uri="{BB962C8B-B14F-4D97-AF65-F5344CB8AC3E}">
        <p14:creationId xmlns:p14="http://schemas.microsoft.com/office/powerpoint/2010/main" val="327209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9CCD99C-56E2-42C2-93A0-139F8031264C}"/>
              </a:ext>
            </a:extLst>
          </p:cNvPr>
          <p:cNvSpPr txBox="1"/>
          <p:nvPr/>
        </p:nvSpPr>
        <p:spPr>
          <a:xfrm>
            <a:off x="411989" y="447333"/>
            <a:ext cx="5856289" cy="2862322"/>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s-MX" dirty="0"/>
              <a:t>La base principal de la etiopatogenia es la respuesta del hospedador y los factores predisponentes que actúan desencadenando la patología.</a:t>
            </a:r>
          </a:p>
          <a:p>
            <a:r>
              <a:rPr lang="es-MX" dirty="0"/>
              <a:t>Entre ellos tenemos: </a:t>
            </a:r>
          </a:p>
          <a:p>
            <a:r>
              <a:rPr lang="es-MX" dirty="0"/>
              <a:t>Estrés</a:t>
            </a:r>
          </a:p>
          <a:p>
            <a:r>
              <a:rPr lang="es-MX" dirty="0"/>
              <a:t>Inmunosupresión (VIH)</a:t>
            </a:r>
          </a:p>
          <a:p>
            <a:r>
              <a:rPr lang="es-MX" dirty="0"/>
              <a:t>Malnutrición</a:t>
            </a:r>
          </a:p>
          <a:p>
            <a:r>
              <a:rPr lang="es-MX" dirty="0"/>
              <a:t>Tabaco y alcohol</a:t>
            </a:r>
          </a:p>
          <a:p>
            <a:r>
              <a:rPr lang="es-MX" dirty="0"/>
              <a:t>Higiene oral eficiente</a:t>
            </a:r>
          </a:p>
          <a:p>
            <a:r>
              <a:rPr lang="es-MX" dirty="0"/>
              <a:t>Gingivitis preexistente o historia previa de EPN</a:t>
            </a:r>
          </a:p>
        </p:txBody>
      </p:sp>
      <p:pic>
        <p:nvPicPr>
          <p:cNvPr id="6" name="Imagen 5">
            <a:extLst>
              <a:ext uri="{FF2B5EF4-FFF2-40B4-BE49-F238E27FC236}">
                <a16:creationId xmlns:a16="http://schemas.microsoft.com/office/drawing/2014/main" id="{B09B9005-1AE4-4AB8-9890-ADF972C615EE}"/>
              </a:ext>
            </a:extLst>
          </p:cNvPr>
          <p:cNvPicPr>
            <a:picLocks noChangeAspect="1"/>
          </p:cNvPicPr>
          <p:nvPr/>
        </p:nvPicPr>
        <p:blipFill>
          <a:blip r:embed="rId2"/>
          <a:stretch>
            <a:fillRect/>
          </a:stretch>
        </p:blipFill>
        <p:spPr>
          <a:xfrm>
            <a:off x="7500730" y="3814751"/>
            <a:ext cx="3396233" cy="2260039"/>
          </a:xfrm>
          <a:prstGeom prst="rect">
            <a:avLst/>
          </a:prstGeom>
        </p:spPr>
      </p:pic>
      <p:pic>
        <p:nvPicPr>
          <p:cNvPr id="7" name="Imagen 6">
            <a:extLst>
              <a:ext uri="{FF2B5EF4-FFF2-40B4-BE49-F238E27FC236}">
                <a16:creationId xmlns:a16="http://schemas.microsoft.com/office/drawing/2014/main" id="{60DE9620-EC75-438F-8B6A-238614F623A0}"/>
              </a:ext>
            </a:extLst>
          </p:cNvPr>
          <p:cNvPicPr>
            <a:picLocks noChangeAspect="1"/>
          </p:cNvPicPr>
          <p:nvPr/>
        </p:nvPicPr>
        <p:blipFill>
          <a:blip r:embed="rId3"/>
          <a:stretch>
            <a:fillRect/>
          </a:stretch>
        </p:blipFill>
        <p:spPr>
          <a:xfrm>
            <a:off x="7500730" y="447333"/>
            <a:ext cx="3763617" cy="2117035"/>
          </a:xfrm>
          <a:prstGeom prst="rect">
            <a:avLst/>
          </a:prstGeom>
        </p:spPr>
      </p:pic>
      <p:pic>
        <p:nvPicPr>
          <p:cNvPr id="8" name="Imagen 7">
            <a:extLst>
              <a:ext uri="{FF2B5EF4-FFF2-40B4-BE49-F238E27FC236}">
                <a16:creationId xmlns:a16="http://schemas.microsoft.com/office/drawing/2014/main" id="{451876A0-29C7-41AE-A39C-2733103FEDE8}"/>
              </a:ext>
            </a:extLst>
          </p:cNvPr>
          <p:cNvPicPr>
            <a:picLocks noChangeAspect="1"/>
          </p:cNvPicPr>
          <p:nvPr/>
        </p:nvPicPr>
        <p:blipFill>
          <a:blip r:embed="rId4"/>
          <a:stretch>
            <a:fillRect/>
          </a:stretch>
        </p:blipFill>
        <p:spPr>
          <a:xfrm>
            <a:off x="2146851" y="3700777"/>
            <a:ext cx="3639571" cy="2487988"/>
          </a:xfrm>
          <a:prstGeom prst="rect">
            <a:avLst/>
          </a:prstGeom>
        </p:spPr>
      </p:pic>
    </p:spTree>
    <p:extLst>
      <p:ext uri="{BB962C8B-B14F-4D97-AF65-F5344CB8AC3E}">
        <p14:creationId xmlns:p14="http://schemas.microsoft.com/office/powerpoint/2010/main" val="192166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51378A0-B46A-4126-A53F-AB1B3AA1B2BC}"/>
              </a:ext>
            </a:extLst>
          </p:cNvPr>
          <p:cNvSpPr txBox="1"/>
          <p:nvPr/>
        </p:nvSpPr>
        <p:spPr>
          <a:xfrm>
            <a:off x="742123" y="397566"/>
            <a:ext cx="3193774" cy="769441"/>
          </a:xfrm>
          <a:prstGeom prst="rect">
            <a:avLst/>
          </a:prstGeom>
          <a:noFill/>
        </p:spPr>
        <p:txBody>
          <a:bodyPr wrap="square" rtlCol="0">
            <a:spAutoFit/>
          </a:bodyPr>
          <a:lstStyle/>
          <a:p>
            <a:r>
              <a:rPr lang="es-MX" sz="4400" dirty="0"/>
              <a:t>Tratamiento</a:t>
            </a:r>
          </a:p>
        </p:txBody>
      </p:sp>
      <p:sp>
        <p:nvSpPr>
          <p:cNvPr id="6" name="CuadroTexto 5">
            <a:extLst>
              <a:ext uri="{FF2B5EF4-FFF2-40B4-BE49-F238E27FC236}">
                <a16:creationId xmlns:a16="http://schemas.microsoft.com/office/drawing/2014/main" id="{49BF5854-2C32-48D4-92E7-BE2AE1EBD461}"/>
              </a:ext>
            </a:extLst>
          </p:cNvPr>
          <p:cNvSpPr txBox="1"/>
          <p:nvPr/>
        </p:nvSpPr>
        <p:spPr>
          <a:xfrm>
            <a:off x="742123" y="1167007"/>
            <a:ext cx="10707754" cy="1200329"/>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r>
              <a:rPr lang="es-MX" dirty="0"/>
              <a:t>El objetivo principal del tratamiento en la fase aguda es controlar la evolución de la enfermedad que se manifiesta con la extensión de las lesiones. También se debe eliminar el dolor y/o </a:t>
            </a:r>
            <a:r>
              <a:rPr lang="es-MX" dirty="0" err="1"/>
              <a:t>disconfort</a:t>
            </a:r>
            <a:r>
              <a:rPr lang="es-MX" dirty="0"/>
              <a:t> que puede llevar a comprometer la correcta alimentación del paciente, y que puede tener graves consecuencias en los pacientes inmunocomprometidos. </a:t>
            </a:r>
          </a:p>
        </p:txBody>
      </p:sp>
      <p:sp>
        <p:nvSpPr>
          <p:cNvPr id="7" name="CuadroTexto 6">
            <a:extLst>
              <a:ext uri="{FF2B5EF4-FFF2-40B4-BE49-F238E27FC236}">
                <a16:creationId xmlns:a16="http://schemas.microsoft.com/office/drawing/2014/main" id="{9BE4E147-EF90-451B-B2B2-C0A7F7019445}"/>
              </a:ext>
            </a:extLst>
          </p:cNvPr>
          <p:cNvSpPr txBox="1"/>
          <p:nvPr/>
        </p:nvSpPr>
        <p:spPr>
          <a:xfrm>
            <a:off x="728871" y="2716696"/>
            <a:ext cx="6414051" cy="3970318"/>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s-MX" dirty="0"/>
              <a:t>Realizar Raspado y alisado radicular siendo “suaves” al principio del procedimiento.</a:t>
            </a:r>
          </a:p>
          <a:p>
            <a:pPr marL="285750" indent="-285750">
              <a:buFont typeface="Arial" panose="020B0604020202020204" pitchFamily="34" charset="0"/>
              <a:buChar char="•"/>
            </a:pPr>
            <a:r>
              <a:rPr lang="es-MX" dirty="0"/>
              <a:t>El control químico de placa, por medio de colutorios como el peróxido de hidrógeno al 3% o la clorhexidina al 0,2%</a:t>
            </a:r>
          </a:p>
          <a:p>
            <a:pPr marL="285750" indent="-285750">
              <a:buFont typeface="Arial" panose="020B0604020202020204" pitchFamily="34" charset="0"/>
              <a:buChar char="•"/>
            </a:pPr>
            <a:r>
              <a:rPr lang="es-MX" dirty="0"/>
              <a:t>dos veces al día es de gran ayuda para el desbridamiento de las áreas necróticas .</a:t>
            </a:r>
          </a:p>
          <a:p>
            <a:pPr marL="285750" indent="-285750">
              <a:buFont typeface="Arial" panose="020B0604020202020204" pitchFamily="34" charset="0"/>
              <a:buChar char="•"/>
            </a:pPr>
            <a:r>
              <a:rPr lang="es-MX" dirty="0"/>
              <a:t>Se debe prescribir los antibióticos por vía sistémica siempre que el estado general del paciente (fiebre, malestar general, adenopatías, etc.) lo requiera.</a:t>
            </a:r>
          </a:p>
          <a:p>
            <a:pPr marL="285750" indent="-285750">
              <a:buFont typeface="Arial" panose="020B0604020202020204" pitchFamily="34" charset="0"/>
              <a:buChar char="•"/>
            </a:pPr>
            <a:r>
              <a:rPr lang="es-MX" dirty="0"/>
              <a:t>Eliminar factores que contribuyan a la ENP.</a:t>
            </a:r>
          </a:p>
          <a:p>
            <a:pPr marL="285750" indent="-285750">
              <a:buFont typeface="Arial" panose="020B0604020202020204" pitchFamily="34" charset="0"/>
              <a:buChar char="•"/>
            </a:pPr>
            <a:r>
              <a:rPr lang="es-MX" dirty="0"/>
              <a:t>Tratamiento quirúrgico para eliminar deformidades mucogingivales.</a:t>
            </a:r>
          </a:p>
          <a:p>
            <a:pPr marL="285750" indent="-285750">
              <a:buFont typeface="Arial" panose="020B0604020202020204" pitchFamily="34" charset="0"/>
              <a:buChar char="•"/>
            </a:pPr>
            <a:r>
              <a:rPr lang="es-MX" dirty="0"/>
              <a:t>Constantes tomas de índice de placa dentobacteriana.</a:t>
            </a:r>
          </a:p>
          <a:p>
            <a:endParaRPr lang="es-MX" dirty="0"/>
          </a:p>
        </p:txBody>
      </p:sp>
      <p:sp>
        <p:nvSpPr>
          <p:cNvPr id="9" name="CuadroTexto 8">
            <a:extLst>
              <a:ext uri="{FF2B5EF4-FFF2-40B4-BE49-F238E27FC236}">
                <a16:creationId xmlns:a16="http://schemas.microsoft.com/office/drawing/2014/main" id="{500F2570-46DD-4CAB-8423-E680A43F670E}"/>
              </a:ext>
            </a:extLst>
          </p:cNvPr>
          <p:cNvSpPr txBox="1"/>
          <p:nvPr/>
        </p:nvSpPr>
        <p:spPr>
          <a:xfrm>
            <a:off x="7566990" y="3313118"/>
            <a:ext cx="3882887" cy="2585323"/>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s-MX" dirty="0"/>
              <a:t>El metronidazol 250mg por vía oral cada 8h. durante 1 semana es la primera elección en el tratamiento de la EPN.</a:t>
            </a:r>
          </a:p>
          <a:p>
            <a:pPr marL="285750" indent="-285750">
              <a:buFont typeface="Arial" panose="020B0604020202020204" pitchFamily="34" charset="0"/>
              <a:buChar char="•"/>
            </a:pPr>
            <a:r>
              <a:rPr lang="es-MX" dirty="0"/>
              <a:t>La administración de amoxicilina 1000mg. asociada a ácido clavulánico 125mg vía oral. durante una semana, se ha venido utilizando con buenos resultados clínicos. </a:t>
            </a:r>
          </a:p>
        </p:txBody>
      </p:sp>
    </p:spTree>
    <p:extLst>
      <p:ext uri="{BB962C8B-B14F-4D97-AF65-F5344CB8AC3E}">
        <p14:creationId xmlns:p14="http://schemas.microsoft.com/office/powerpoint/2010/main" val="3854098361"/>
      </p:ext>
    </p:extLst>
  </p:cSld>
  <p:clrMapOvr>
    <a:masterClrMapping/>
  </p:clrMapOvr>
</p:sld>
</file>

<file path=ppt/theme/theme1.xml><?xml version="1.0" encoding="utf-8"?>
<a:theme xmlns:a="http://schemas.openxmlformats.org/drawingml/2006/main" name="Tema de Office">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1052</Words>
  <Application>Microsoft Office PowerPoint</Application>
  <PresentationFormat>Panorámica</PresentationFormat>
  <Paragraphs>98</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PERIODONTITIS y ENFERMEDADES PERIODONTALES NECROSANTES</vt:lpstr>
      <vt:lpstr>Periodontitis</vt:lpstr>
      <vt:lpstr>Presentación de PowerPoint</vt:lpstr>
      <vt:lpstr>Enfermedades periodontales necrosantes</vt:lpstr>
      <vt:lpstr>Presentación de PowerPoint</vt:lpstr>
      <vt:lpstr>Presentación de PowerPoint</vt:lpstr>
      <vt:lpstr>Presentación de PowerPoint</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rosas</dc:creator>
  <cp:lastModifiedBy>daniel rosas</cp:lastModifiedBy>
  <cp:revision>1</cp:revision>
  <dcterms:created xsi:type="dcterms:W3CDTF">2021-07-15T23:39:46Z</dcterms:created>
  <dcterms:modified xsi:type="dcterms:W3CDTF">2021-08-01T19:24:28Z</dcterms:modified>
</cp:coreProperties>
</file>