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Catamaran" panose="020B0604020202020204" charset="0"/>
      <p:regular r:id="rId17"/>
      <p:bold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a554db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e3d1f1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e3d1f17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e3d1f171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e3d1f171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e3d1f171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e3d1f171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e3d1f171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e3d1f171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e3d1f171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e3d1f171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-225294">
            <a:off x="2524175" y="1329137"/>
            <a:ext cx="3284551" cy="172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La psicología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organizacional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225198">
            <a:off x="2567458" y="2915895"/>
            <a:ext cx="2649227" cy="63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254" y="1305900"/>
            <a:ext cx="1063625" cy="11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550" y="3640375"/>
            <a:ext cx="1751200" cy="13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750" y="2777825"/>
            <a:ext cx="24384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/>
          <p:nvPr/>
        </p:nvSpPr>
        <p:spPr>
          <a:xfrm rot="240578">
            <a:off x="2753815" y="1258524"/>
            <a:ext cx="3771231" cy="1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REFERENCIAS</a:t>
            </a:r>
            <a:endParaRPr sz="4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 rot="240578">
            <a:off x="2616167" y="2511957"/>
            <a:ext cx="3771231" cy="1126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30200" algn="just">
              <a:lnSpc>
                <a:spcPct val="115000"/>
              </a:lnSpc>
              <a:buSzPts val="1600"/>
              <a:buFont typeface="Arial"/>
              <a:buChar char="❖"/>
            </a:pPr>
            <a:r>
              <a:rPr lang="es-ES" sz="1600" dirty="0" err="1"/>
              <a:t>Landy</a:t>
            </a:r>
            <a:r>
              <a:rPr lang="es-ES" sz="1600" dirty="0"/>
              <a:t>, F. (2005). Psicología industrial. México Mc Graw Hill, 525 págs. ISBN: 970-10-48296</a:t>
            </a:r>
            <a:endParaRPr lang="es-E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432579">
            <a:off x="1904261" y="688935"/>
            <a:ext cx="5062930" cy="357242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432579">
            <a:off x="2056661" y="841335"/>
            <a:ext cx="5062930" cy="357242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 rot="403745">
            <a:off x="2349275" y="1044428"/>
            <a:ext cx="4485600" cy="249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latin typeface="Georgia"/>
                <a:ea typeface="Georgia"/>
                <a:cs typeface="Georgia"/>
                <a:sym typeface="Georgia"/>
              </a:rPr>
              <a:t>Psicología </a:t>
            </a:r>
            <a:r>
              <a:rPr lang="es" sz="1500" dirty="0" smtClean="0">
                <a:latin typeface="Georgia"/>
                <a:ea typeface="Georgia"/>
                <a:cs typeface="Georgia"/>
                <a:sym typeface="Georgia"/>
              </a:rPr>
              <a:t>Organizacional:</a:t>
            </a: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latin typeface="Georgia"/>
                <a:ea typeface="Georgia"/>
                <a:cs typeface="Georgia"/>
                <a:sym typeface="Georgia"/>
              </a:rPr>
              <a:t>“Es la aplicación de los principios psicológicos, de la teoría y de la investigación en el escenario laboral”. (Landy, 2005)</a:t>
            </a: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latin typeface="Georgia"/>
                <a:ea typeface="Georgia"/>
                <a:cs typeface="Georgia"/>
                <a:sym typeface="Georgia"/>
              </a:rPr>
              <a:t>Los psicólogos facilitan las respuestas a aspectos y</a:t>
            </a: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latin typeface="Georgia"/>
                <a:ea typeface="Georgia"/>
                <a:cs typeface="Georgia"/>
                <a:sym typeface="Georgia"/>
              </a:rPr>
              <a:t>problemas con las personas en el trabajo, sirviendo</a:t>
            </a: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latin typeface="Georgia"/>
                <a:ea typeface="Georgia"/>
                <a:cs typeface="Georgia"/>
                <a:sym typeface="Georgia"/>
              </a:rPr>
              <a:t>de consultores y </a:t>
            </a:r>
            <a:r>
              <a:rPr lang="es" sz="1500" dirty="0" smtClean="0">
                <a:latin typeface="Georgia"/>
                <a:ea typeface="Georgia"/>
                <a:cs typeface="Georgia"/>
                <a:sym typeface="Georgia"/>
              </a:rPr>
              <a:t>catalizadores</a:t>
            </a:r>
            <a:endParaRPr sz="15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920" y="3357375"/>
            <a:ext cx="2290877" cy="14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749" y="3357375"/>
            <a:ext cx="2290869" cy="147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 rot="-351905">
            <a:off x="288963" y="3612635"/>
            <a:ext cx="1981674" cy="47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latin typeface="Georgia"/>
                <a:ea typeface="Georgia"/>
                <a:cs typeface="Georgia"/>
                <a:sym typeface="Georgia"/>
              </a:rPr>
              <a:t>CIENTÍFICOS</a:t>
            </a:r>
            <a:endParaRPr sz="19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5"/>
          <p:cNvSpPr txBox="1"/>
          <p:nvPr/>
        </p:nvSpPr>
        <p:spPr>
          <a:xfrm rot="-292523">
            <a:off x="2105482" y="919256"/>
            <a:ext cx="5097142" cy="110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Georgia"/>
                <a:ea typeface="Georgia"/>
                <a:cs typeface="Georgia"/>
                <a:sym typeface="Georgia"/>
              </a:rPr>
              <a:t>Derivan principios de la conducta individual, grupal y organizacional mediante la investigación.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125" y="2462397"/>
            <a:ext cx="3205223" cy="2130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/>
          <p:nvPr/>
        </p:nvSpPr>
        <p:spPr>
          <a:xfrm rot="-351905">
            <a:off x="284313" y="3268233"/>
            <a:ext cx="1981674" cy="129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Consultores y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Psicólogos de Personal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 rot="-292523">
            <a:off x="2118682" y="918688"/>
            <a:ext cx="5097142" cy="14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Georgia"/>
                <a:ea typeface="Georgia"/>
                <a:cs typeface="Georgia"/>
                <a:sym typeface="Georgia"/>
              </a:rPr>
              <a:t>Desarrollan conocimientos científicos y lo aplican en la solución de problemas en el trabajo.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3878" y="2121850"/>
            <a:ext cx="2883900" cy="28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/>
          <p:nvPr/>
        </p:nvSpPr>
        <p:spPr>
          <a:xfrm rot="-351905">
            <a:off x="287463" y="3489587"/>
            <a:ext cx="1981674" cy="7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Profesores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 rot="-292523">
            <a:off x="2132182" y="918096"/>
            <a:ext cx="5097142" cy="17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Georgia"/>
                <a:ea typeface="Georgia"/>
                <a:cs typeface="Georgia"/>
                <a:sym typeface="Georgia"/>
              </a:rPr>
              <a:t>Entrenan en la investigación y aplicación de la psicología.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124" y="2650924"/>
            <a:ext cx="3215439" cy="215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 rot="137672">
            <a:off x="567005" y="406886"/>
            <a:ext cx="4196164" cy="32825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137672">
            <a:off x="719405" y="559286"/>
            <a:ext cx="4196164" cy="32825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 txBox="1"/>
          <p:nvPr/>
        </p:nvSpPr>
        <p:spPr>
          <a:xfrm rot="1081">
            <a:off x="1012375" y="827625"/>
            <a:ext cx="3814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Georgia"/>
                <a:ea typeface="Georgia"/>
                <a:cs typeface="Georgia"/>
                <a:sym typeface="Georgia"/>
              </a:rPr>
              <a:t>La psicología Organizacional ha sido dividida en tres partes principales (Landy, 2005):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720975" y="9803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5797175" y="10565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5720975" y="25043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5797175" y="25805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5720975" y="37997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5797175" y="3875950"/>
            <a:ext cx="2699400" cy="106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 rot="1222">
            <a:off x="5889175" y="1208475"/>
            <a:ext cx="25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Georgia"/>
                <a:ea typeface="Georgia"/>
                <a:cs typeface="Georgia"/>
                <a:sym typeface="Georgia"/>
              </a:rPr>
              <a:t>PSICOLOGÍA DEL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Georgia"/>
                <a:ea typeface="Georgia"/>
                <a:cs typeface="Georgia"/>
                <a:sym typeface="Georgia"/>
              </a:rPr>
              <a:t>PERSONAL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 rot="1222">
            <a:off x="5889175" y="2732475"/>
            <a:ext cx="2531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Georgia"/>
                <a:ea typeface="Georgia"/>
                <a:cs typeface="Georgia"/>
                <a:sym typeface="Georgia"/>
              </a:rPr>
              <a:t>PSICOLOGIA ORGANIZACIONAL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 rot="1222">
            <a:off x="5889175" y="4027875"/>
            <a:ext cx="25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Georgia"/>
                <a:ea typeface="Georgia"/>
                <a:cs typeface="Georgia"/>
                <a:sym typeface="Georgia"/>
              </a:rPr>
              <a:t>LA INGENIERÍA HUMANA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376" y="2569200"/>
            <a:ext cx="3485268" cy="232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/>
          <p:nvPr/>
        </p:nvSpPr>
        <p:spPr>
          <a:xfrm rot="-292523">
            <a:off x="2171932" y="916381"/>
            <a:ext cx="5097142" cy="264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Georgia"/>
                <a:ea typeface="Georgia"/>
                <a:cs typeface="Georgia"/>
                <a:sym typeface="Georgia"/>
              </a:rPr>
              <a:t>Campo que se dirige a aspectos como reclutamiento, selección, capacitación, evaluación del desempeño, promoción, transferencia y terminación de relación laboral.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 rot="-277207">
            <a:off x="417960" y="3374144"/>
            <a:ext cx="1720691" cy="9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Georgia"/>
                <a:ea typeface="Georgia"/>
                <a:cs typeface="Georgia"/>
                <a:sym typeface="Georgia"/>
              </a:rPr>
              <a:t>PSICOLOGÍA DEL</a:t>
            </a:r>
            <a:endParaRPr sz="17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Georgia"/>
                <a:ea typeface="Georgia"/>
                <a:cs typeface="Georgia"/>
                <a:sym typeface="Georgia"/>
              </a:rPr>
              <a:t>PERSONAL</a:t>
            </a:r>
            <a:endParaRPr sz="17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220" y="2307675"/>
            <a:ext cx="2553780" cy="25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 txBox="1"/>
          <p:nvPr/>
        </p:nvSpPr>
        <p:spPr>
          <a:xfrm rot="-292523">
            <a:off x="2314282" y="761133"/>
            <a:ext cx="5097142" cy="41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Georgia"/>
                <a:ea typeface="Georgia"/>
                <a:cs typeface="Georgia"/>
                <a:sym typeface="Georgia"/>
              </a:rPr>
              <a:t>Campo que combina la investigación en psicología </a:t>
            </a:r>
            <a:r>
              <a:rPr lang="es" sz="2000" dirty="0" smtClean="0">
                <a:latin typeface="Georgia"/>
                <a:ea typeface="Georgia"/>
                <a:cs typeface="Georgia"/>
                <a:sym typeface="Georgia"/>
              </a:rPr>
              <a:t>social </a:t>
            </a:r>
            <a:r>
              <a:rPr lang="es" sz="2000" dirty="0">
                <a:latin typeface="Georgia"/>
                <a:ea typeface="Georgia"/>
                <a:cs typeface="Georgia"/>
                <a:sym typeface="Georgia"/>
              </a:rPr>
              <a:t>con la psicología organizacional y se dirige a la parte emocional y motivacional del trabajo.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Georgia"/>
                <a:ea typeface="Georgia"/>
                <a:cs typeface="Georgia"/>
                <a:sym typeface="Georgia"/>
              </a:rPr>
              <a:t>Se concentra en las reacciones de las personas hacia el trabajo y los planes de acción que se desarrollan como resultado de tales reacciones.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 rot="-277180">
            <a:off x="296811" y="3566506"/>
            <a:ext cx="1962977" cy="58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PSICOLOGÍA </a:t>
            </a:r>
            <a:r>
              <a:rPr lang="es" sz="13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ORGANIZACIONAL</a:t>
            </a:r>
            <a:endParaRPr sz="1300" b="1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725" y="3376711"/>
            <a:ext cx="2909875" cy="15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 rot="-5639574">
            <a:off x="2861590" y="-4846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rot="-5639574">
            <a:off x="3013990" y="-332284"/>
            <a:ext cx="3420803" cy="54314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 rot="-362514">
            <a:off x="418887" y="32727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 rot="-362514">
            <a:off x="266487" y="3120379"/>
            <a:ext cx="2023641" cy="147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/>
          <p:nvPr/>
        </p:nvSpPr>
        <p:spPr>
          <a:xfrm rot="-292523">
            <a:off x="2211682" y="762267"/>
            <a:ext cx="5097142" cy="35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Georgia"/>
                <a:ea typeface="Georgia"/>
                <a:cs typeface="Georgia"/>
                <a:sym typeface="Georgia"/>
              </a:rPr>
              <a:t>Es el estudio de las capacidades o limitaciones de los seres humanos con respecto a un ambiente en particular, es decir, desarrollar un ambiente que sea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Georgia"/>
                <a:ea typeface="Georgia"/>
                <a:cs typeface="Georgia"/>
                <a:sym typeface="Georgia"/>
              </a:rPr>
              <a:t>compatible con las características del trabajador.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 rot="-277180">
            <a:off x="296811" y="3374160"/>
            <a:ext cx="1962977" cy="96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INGENIERÍA HUMANA 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094" y="2901713"/>
            <a:ext cx="3097884" cy="191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Presentación en pantalla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Lato</vt:lpstr>
      <vt:lpstr>Arial</vt:lpstr>
      <vt:lpstr>Catamaran</vt:lpstr>
      <vt:lpstr>Georgia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2</cp:revision>
  <dcterms:modified xsi:type="dcterms:W3CDTF">2022-08-25T20:51:21Z</dcterms:modified>
</cp:coreProperties>
</file>