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2" r:id="rId4"/>
    <p:sldId id="263" r:id="rId5"/>
    <p:sldId id="258" r:id="rId6"/>
    <p:sldId id="264" r:id="rId7"/>
    <p:sldId id="259" r:id="rId8"/>
    <p:sldId id="265" r:id="rId9"/>
    <p:sldId id="260" r:id="rId10"/>
    <p:sldId id="261" r:id="rId11"/>
    <p:sldId id="266" r:id="rId12"/>
  </p:sldIdLst>
  <p:sldSz cx="6858000" cy="9906000" type="A4"/>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DDF5E7-A7B7-499A-BF19-345872600845}" v="268" dt="2021-08-02T04:20:26.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2" d="100"/>
          <a:sy n="62" d="100"/>
        </p:scale>
        <p:origin x="2088"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osas" userId="e5df6e1d8e98c19f" providerId="LiveId" clId="{FFDDF5E7-A7B7-499A-BF19-345872600845}"/>
    <pc:docChg chg="undo redo custSel addSld modSld modMainMaster">
      <pc:chgData name="daniel rosas" userId="e5df6e1d8e98c19f" providerId="LiveId" clId="{FFDDF5E7-A7B7-499A-BF19-345872600845}" dt="2021-08-02T04:20:26.275" v="4345" actId="478"/>
      <pc:docMkLst>
        <pc:docMk/>
      </pc:docMkLst>
      <pc:sldChg chg="addSp delSp modSp mod setBg">
        <pc:chgData name="daniel rosas" userId="e5df6e1d8e98c19f" providerId="LiveId" clId="{FFDDF5E7-A7B7-499A-BF19-345872600845}" dt="2021-07-27T02:01:43.602" v="261" actId="20577"/>
        <pc:sldMkLst>
          <pc:docMk/>
          <pc:sldMk cId="2990251108" sldId="256"/>
        </pc:sldMkLst>
        <pc:spChg chg="add mod">
          <ac:chgData name="daniel rosas" userId="e5df6e1d8e98c19f" providerId="LiveId" clId="{FFDDF5E7-A7B7-499A-BF19-345872600845}" dt="2021-07-27T02:01:37.930" v="260" actId="2711"/>
          <ac:spMkLst>
            <pc:docMk/>
            <pc:sldMk cId="2990251108" sldId="256"/>
            <ac:spMk id="4" creationId="{06E737D3-9E14-405A-B8C9-03BAA27E46AA}"/>
          </ac:spMkLst>
        </pc:spChg>
        <pc:spChg chg="add mod">
          <ac:chgData name="daniel rosas" userId="e5df6e1d8e98c19f" providerId="LiveId" clId="{FFDDF5E7-A7B7-499A-BF19-345872600845}" dt="2021-07-27T02:01:43.602" v="261" actId="20577"/>
          <ac:spMkLst>
            <pc:docMk/>
            <pc:sldMk cId="2990251108" sldId="256"/>
            <ac:spMk id="5" creationId="{18F45749-3F0F-457A-9418-247D597A14F5}"/>
          </ac:spMkLst>
        </pc:spChg>
        <pc:picChg chg="add del mod modCrop">
          <ac:chgData name="daniel rosas" userId="e5df6e1d8e98c19f" providerId="LiveId" clId="{FFDDF5E7-A7B7-499A-BF19-345872600845}" dt="2021-07-26T06:07:35.239" v="118" actId="21"/>
          <ac:picMkLst>
            <pc:docMk/>
            <pc:sldMk cId="2990251108" sldId="256"/>
            <ac:picMk id="7" creationId="{A3531BF1-537E-48BB-B747-AF34CE9B970F}"/>
          </ac:picMkLst>
        </pc:picChg>
        <pc:picChg chg="add mod">
          <ac:chgData name="daniel rosas" userId="e5df6e1d8e98c19f" providerId="LiveId" clId="{FFDDF5E7-A7B7-499A-BF19-345872600845}" dt="2021-07-26T06:06:56.125" v="112" actId="1076"/>
          <ac:picMkLst>
            <pc:docMk/>
            <pc:sldMk cId="2990251108" sldId="256"/>
            <ac:picMk id="8" creationId="{882247BC-2307-4D0F-9DBA-999A67886B96}"/>
          </ac:picMkLst>
        </pc:picChg>
      </pc:sldChg>
      <pc:sldChg chg="addSp delSp modSp new mod setBg">
        <pc:chgData name="daniel rosas" userId="e5df6e1d8e98c19f" providerId="LiveId" clId="{FFDDF5E7-A7B7-499A-BF19-345872600845}" dt="2021-07-27T03:21:46.513" v="2904" actId="21"/>
        <pc:sldMkLst>
          <pc:docMk/>
          <pc:sldMk cId="415094981" sldId="257"/>
        </pc:sldMkLst>
        <pc:spChg chg="del">
          <ac:chgData name="daniel rosas" userId="e5df6e1d8e98c19f" providerId="LiveId" clId="{FFDDF5E7-A7B7-499A-BF19-345872600845}" dt="2021-07-26T06:07:23.837" v="116" actId="478"/>
          <ac:spMkLst>
            <pc:docMk/>
            <pc:sldMk cId="415094981" sldId="257"/>
            <ac:spMk id="2" creationId="{80876E6E-4C8E-498D-B68B-3E96C7A66320}"/>
          </ac:spMkLst>
        </pc:spChg>
        <pc:spChg chg="add del mod">
          <ac:chgData name="daniel rosas" userId="e5df6e1d8e98c19f" providerId="LiveId" clId="{FFDDF5E7-A7B7-499A-BF19-345872600845}" dt="2021-07-27T02:10:53.730" v="607" actId="21"/>
          <ac:spMkLst>
            <pc:docMk/>
            <pc:sldMk cId="415094981" sldId="257"/>
            <ac:spMk id="3" creationId="{4B8524C6-BD5A-4C3A-A618-9E2DFA1171BD}"/>
          </ac:spMkLst>
        </pc:spChg>
        <pc:spChg chg="del">
          <ac:chgData name="daniel rosas" userId="e5df6e1d8e98c19f" providerId="LiveId" clId="{FFDDF5E7-A7B7-499A-BF19-345872600845}" dt="2021-07-26T06:07:25.685" v="117" actId="478"/>
          <ac:spMkLst>
            <pc:docMk/>
            <pc:sldMk cId="415094981" sldId="257"/>
            <ac:spMk id="3" creationId="{FB111B82-8556-4B7D-9D29-6DA0A9FCD97E}"/>
          </ac:spMkLst>
        </pc:spChg>
        <pc:spChg chg="add mod">
          <ac:chgData name="daniel rosas" userId="e5df6e1d8e98c19f" providerId="LiveId" clId="{FFDDF5E7-A7B7-499A-BF19-345872600845}" dt="2021-07-27T02:23:29.941" v="1354" actId="1076"/>
          <ac:spMkLst>
            <pc:docMk/>
            <pc:sldMk cId="415094981" sldId="257"/>
            <ac:spMk id="5" creationId="{B4316BA5-11DE-441A-A489-EE2CC74B6291}"/>
          </ac:spMkLst>
        </pc:spChg>
        <pc:spChg chg="add mod">
          <ac:chgData name="daniel rosas" userId="e5df6e1d8e98c19f" providerId="LiveId" clId="{FFDDF5E7-A7B7-499A-BF19-345872600845}" dt="2021-07-27T02:27:10.380" v="1416" actId="1076"/>
          <ac:spMkLst>
            <pc:docMk/>
            <pc:sldMk cId="415094981" sldId="257"/>
            <ac:spMk id="6" creationId="{B863F9FB-480D-46CC-835F-50C3D3C73AE5}"/>
          </ac:spMkLst>
        </pc:spChg>
        <pc:spChg chg="add mod">
          <ac:chgData name="daniel rosas" userId="e5df6e1d8e98c19f" providerId="LiveId" clId="{FFDDF5E7-A7B7-499A-BF19-345872600845}" dt="2021-07-27T02:28:14.496" v="1432" actId="122"/>
          <ac:spMkLst>
            <pc:docMk/>
            <pc:sldMk cId="415094981" sldId="257"/>
            <ac:spMk id="7" creationId="{B033A625-77D4-41E4-B134-C94ED1B82041}"/>
          </ac:spMkLst>
        </pc:spChg>
        <pc:spChg chg="add mod">
          <ac:chgData name="daniel rosas" userId="e5df6e1d8e98c19f" providerId="LiveId" clId="{FFDDF5E7-A7B7-499A-BF19-345872600845}" dt="2021-07-27T02:04:11.372" v="361" actId="13926"/>
          <ac:spMkLst>
            <pc:docMk/>
            <pc:sldMk cId="415094981" sldId="257"/>
            <ac:spMk id="8" creationId="{75ED9E6A-B710-439D-9F99-D41193666611}"/>
          </ac:spMkLst>
        </pc:spChg>
        <pc:spChg chg="add del mod">
          <ac:chgData name="daniel rosas" userId="e5df6e1d8e98c19f" providerId="LiveId" clId="{FFDDF5E7-A7B7-499A-BF19-345872600845}" dt="2021-07-26T06:13:31.749" v="188" actId="478"/>
          <ac:spMkLst>
            <pc:docMk/>
            <pc:sldMk cId="415094981" sldId="257"/>
            <ac:spMk id="10" creationId="{2161E001-D4A0-4E89-927C-A7175D76A7CE}"/>
          </ac:spMkLst>
        </pc:spChg>
        <pc:spChg chg="add mod">
          <ac:chgData name="daniel rosas" userId="e5df6e1d8e98c19f" providerId="LiveId" clId="{FFDDF5E7-A7B7-499A-BF19-345872600845}" dt="2021-07-27T02:27:17.352" v="1418" actId="14100"/>
          <ac:spMkLst>
            <pc:docMk/>
            <pc:sldMk cId="415094981" sldId="257"/>
            <ac:spMk id="12" creationId="{3DC5DEB1-0B21-4437-86A0-BCD7FB4E63D5}"/>
          </ac:spMkLst>
        </pc:spChg>
        <pc:spChg chg="add del">
          <ac:chgData name="daniel rosas" userId="e5df6e1d8e98c19f" providerId="LiveId" clId="{FFDDF5E7-A7B7-499A-BF19-345872600845}" dt="2021-07-27T02:22:23.235" v="1336" actId="22"/>
          <ac:spMkLst>
            <pc:docMk/>
            <pc:sldMk cId="415094981" sldId="257"/>
            <ac:spMk id="17" creationId="{E2A8D06C-F6F5-460C-9251-09281E8F4C3D}"/>
          </ac:spMkLst>
        </pc:spChg>
        <pc:spChg chg="add mod">
          <ac:chgData name="daniel rosas" userId="e5df6e1d8e98c19f" providerId="LiveId" clId="{FFDDF5E7-A7B7-499A-BF19-345872600845}" dt="2021-07-27T02:28:12.785" v="1431" actId="122"/>
          <ac:spMkLst>
            <pc:docMk/>
            <pc:sldMk cId="415094981" sldId="257"/>
            <ac:spMk id="19" creationId="{4BA863FC-9B35-42CE-99BC-9996C05A6619}"/>
          </ac:spMkLst>
        </pc:spChg>
        <pc:spChg chg="add mod">
          <ac:chgData name="daniel rosas" userId="e5df6e1d8e98c19f" providerId="LiveId" clId="{FFDDF5E7-A7B7-499A-BF19-345872600845}" dt="2021-07-27T02:28:10.751" v="1430" actId="122"/>
          <ac:spMkLst>
            <pc:docMk/>
            <pc:sldMk cId="415094981" sldId="257"/>
            <ac:spMk id="21" creationId="{ACF955DC-3839-411F-A56C-B9BF3A3AAEE3}"/>
          </ac:spMkLst>
        </pc:spChg>
        <pc:spChg chg="add mod">
          <ac:chgData name="daniel rosas" userId="e5df6e1d8e98c19f" providerId="LiveId" clId="{FFDDF5E7-A7B7-499A-BF19-345872600845}" dt="2021-07-27T02:28:16.665" v="1433" actId="122"/>
          <ac:spMkLst>
            <pc:docMk/>
            <pc:sldMk cId="415094981" sldId="257"/>
            <ac:spMk id="23" creationId="{D78E001A-AAB1-4170-A86A-110BC38400B1}"/>
          </ac:spMkLst>
        </pc:spChg>
        <pc:picChg chg="add del">
          <ac:chgData name="daniel rosas" userId="e5df6e1d8e98c19f" providerId="LiveId" clId="{FFDDF5E7-A7B7-499A-BF19-345872600845}" dt="2021-07-27T02:05:29.890" v="363"/>
          <ac:picMkLst>
            <pc:docMk/>
            <pc:sldMk cId="415094981" sldId="257"/>
            <ac:picMk id="2" creationId="{691D97BE-1B9A-4C53-9300-3A6D2D70983B}"/>
          </ac:picMkLst>
        </pc:picChg>
        <pc:picChg chg="add del mod">
          <ac:chgData name="daniel rosas" userId="e5df6e1d8e98c19f" providerId="LiveId" clId="{FFDDF5E7-A7B7-499A-BF19-345872600845}" dt="2021-07-27T03:21:46.513" v="2904" actId="21"/>
          <ac:picMkLst>
            <pc:docMk/>
            <pc:sldMk cId="415094981" sldId="257"/>
            <ac:picMk id="4" creationId="{9CE24BD4-9A4E-4E9F-BCB9-4FC27011ECF6}"/>
          </ac:picMkLst>
        </pc:picChg>
        <pc:picChg chg="add mod modCrop">
          <ac:chgData name="daniel rosas" userId="e5df6e1d8e98c19f" providerId="LiveId" clId="{FFDDF5E7-A7B7-499A-BF19-345872600845}" dt="2021-07-27T02:25:30.237" v="1387" actId="1076"/>
          <ac:picMkLst>
            <pc:docMk/>
            <pc:sldMk cId="415094981" sldId="257"/>
            <ac:picMk id="9" creationId="{BF3BC617-C020-4DD2-A2F7-D27BFA3456AA}"/>
          </ac:picMkLst>
        </pc:picChg>
        <pc:picChg chg="add mod">
          <ac:chgData name="daniel rosas" userId="e5df6e1d8e98c19f" providerId="LiveId" clId="{FFDDF5E7-A7B7-499A-BF19-345872600845}" dt="2021-07-27T02:24:20.508" v="1365" actId="1076"/>
          <ac:picMkLst>
            <pc:docMk/>
            <pc:sldMk cId="415094981" sldId="257"/>
            <ac:picMk id="13" creationId="{38A11CC1-B628-448E-9764-E855C890CD47}"/>
          </ac:picMkLst>
        </pc:picChg>
        <pc:picChg chg="add mod">
          <ac:chgData name="daniel rosas" userId="e5df6e1d8e98c19f" providerId="LiveId" clId="{FFDDF5E7-A7B7-499A-BF19-345872600845}" dt="2021-07-27T02:25:52.492" v="1392" actId="1076"/>
          <ac:picMkLst>
            <pc:docMk/>
            <pc:sldMk cId="415094981" sldId="257"/>
            <ac:picMk id="14" creationId="{BB638142-4C5F-451A-9E79-1DBAF537E0DF}"/>
          </ac:picMkLst>
        </pc:picChg>
        <pc:picChg chg="add mod modCrop">
          <ac:chgData name="daniel rosas" userId="e5df6e1d8e98c19f" providerId="LiveId" clId="{FFDDF5E7-A7B7-499A-BF19-345872600845}" dt="2021-07-27T02:27:57.054" v="1428" actId="14100"/>
          <ac:picMkLst>
            <pc:docMk/>
            <pc:sldMk cId="415094981" sldId="257"/>
            <ac:picMk id="18" creationId="{40372AFB-FD9F-4804-951C-68F33CAC95C5}"/>
          </ac:picMkLst>
        </pc:picChg>
        <pc:picChg chg="add mod">
          <ac:chgData name="daniel rosas" userId="e5df6e1d8e98c19f" providerId="LiveId" clId="{FFDDF5E7-A7B7-499A-BF19-345872600845}" dt="2021-07-27T02:27:19.812" v="1419" actId="1076"/>
          <ac:picMkLst>
            <pc:docMk/>
            <pc:sldMk cId="415094981" sldId="257"/>
            <ac:picMk id="1026" creationId="{CE13E2BF-D662-445C-89A2-D8D5D6FDF869}"/>
          </ac:picMkLst>
        </pc:picChg>
        <pc:picChg chg="add mod">
          <ac:chgData name="daniel rosas" userId="e5df6e1d8e98c19f" providerId="LiveId" clId="{FFDDF5E7-A7B7-499A-BF19-345872600845}" dt="2021-07-27T02:27:34.580" v="1424" actId="732"/>
          <ac:picMkLst>
            <pc:docMk/>
            <pc:sldMk cId="415094981" sldId="257"/>
            <ac:picMk id="1028" creationId="{C0A20D9B-A103-42AE-87E8-7BA912C3CECD}"/>
          </ac:picMkLst>
        </pc:picChg>
        <pc:picChg chg="add mod">
          <ac:chgData name="daniel rosas" userId="e5df6e1d8e98c19f" providerId="LiveId" clId="{FFDDF5E7-A7B7-499A-BF19-345872600845}" dt="2021-07-27T02:23:49.540" v="1359" actId="1076"/>
          <ac:picMkLst>
            <pc:docMk/>
            <pc:sldMk cId="415094981" sldId="257"/>
            <ac:picMk id="1030" creationId="{37DD0F95-9292-4000-B497-03D044C96147}"/>
          </ac:picMkLst>
        </pc:picChg>
      </pc:sldChg>
      <pc:sldChg chg="addSp delSp modSp new mod">
        <pc:chgData name="daniel rosas" userId="e5df6e1d8e98c19f" providerId="LiveId" clId="{FFDDF5E7-A7B7-499A-BF19-345872600845}" dt="2021-07-27T03:51:58.343" v="3412" actId="20577"/>
        <pc:sldMkLst>
          <pc:docMk/>
          <pc:sldMk cId="4149260811" sldId="258"/>
        </pc:sldMkLst>
        <pc:spChg chg="del">
          <ac:chgData name="daniel rosas" userId="e5df6e1d8e98c19f" providerId="LiveId" clId="{FFDDF5E7-A7B7-499A-BF19-345872600845}" dt="2021-07-27T03:36:42.266" v="3218" actId="478"/>
          <ac:spMkLst>
            <pc:docMk/>
            <pc:sldMk cId="4149260811" sldId="258"/>
            <ac:spMk id="2" creationId="{6CA9BE12-A264-4A74-BAD2-D211396BEF98}"/>
          </ac:spMkLst>
        </pc:spChg>
        <pc:spChg chg="del">
          <ac:chgData name="daniel rosas" userId="e5df6e1d8e98c19f" providerId="LiveId" clId="{FFDDF5E7-A7B7-499A-BF19-345872600845}" dt="2021-07-27T03:28:52.235" v="2995"/>
          <ac:spMkLst>
            <pc:docMk/>
            <pc:sldMk cId="4149260811" sldId="258"/>
            <ac:spMk id="3" creationId="{811C1EC5-69A2-4FF9-9E58-31AFAB5EBC7B}"/>
          </ac:spMkLst>
        </pc:spChg>
        <pc:spChg chg="add del mod">
          <ac:chgData name="daniel rosas" userId="e5df6e1d8e98c19f" providerId="LiveId" clId="{FFDDF5E7-A7B7-499A-BF19-345872600845}" dt="2021-07-27T03:36:40.421" v="3217" actId="478"/>
          <ac:spMkLst>
            <pc:docMk/>
            <pc:sldMk cId="4149260811" sldId="258"/>
            <ac:spMk id="6" creationId="{CE0A9503-DB20-43DE-BFF1-B9BA9FD871BB}"/>
          </ac:spMkLst>
        </pc:spChg>
        <pc:spChg chg="add mod">
          <ac:chgData name="daniel rosas" userId="e5df6e1d8e98c19f" providerId="LiveId" clId="{FFDDF5E7-A7B7-499A-BF19-345872600845}" dt="2021-07-27T03:39:41.567" v="3245" actId="1076"/>
          <ac:spMkLst>
            <pc:docMk/>
            <pc:sldMk cId="4149260811" sldId="258"/>
            <ac:spMk id="7" creationId="{DE283980-2231-4C37-8AAB-843A3CA5DA68}"/>
          </ac:spMkLst>
        </pc:spChg>
        <pc:spChg chg="add mod">
          <ac:chgData name="daniel rosas" userId="e5df6e1d8e98c19f" providerId="LiveId" clId="{FFDDF5E7-A7B7-499A-BF19-345872600845}" dt="2021-07-27T03:51:58.343" v="3412" actId="20577"/>
          <ac:spMkLst>
            <pc:docMk/>
            <pc:sldMk cId="4149260811" sldId="258"/>
            <ac:spMk id="8" creationId="{E044BFB2-0326-4500-B4AE-313D19E90868}"/>
          </ac:spMkLst>
        </pc:spChg>
        <pc:spChg chg="add del mod">
          <ac:chgData name="daniel rosas" userId="e5df6e1d8e98c19f" providerId="LiveId" clId="{FFDDF5E7-A7B7-499A-BF19-345872600845}" dt="2021-07-27T03:39:55.110" v="3250"/>
          <ac:spMkLst>
            <pc:docMk/>
            <pc:sldMk cId="4149260811" sldId="258"/>
            <ac:spMk id="9" creationId="{9B032AAB-9199-475D-ABA5-AA8C30246110}"/>
          </ac:spMkLst>
        </pc:spChg>
        <pc:spChg chg="add mod">
          <ac:chgData name="daniel rosas" userId="e5df6e1d8e98c19f" providerId="LiveId" clId="{FFDDF5E7-A7B7-499A-BF19-345872600845}" dt="2021-07-27T03:42:28.769" v="3301" actId="14838"/>
          <ac:spMkLst>
            <pc:docMk/>
            <pc:sldMk cId="4149260811" sldId="258"/>
            <ac:spMk id="10" creationId="{B39FC07C-0F65-43BF-A572-1F42D33B5A49}"/>
          </ac:spMkLst>
        </pc:spChg>
        <pc:picChg chg="add del mod">
          <ac:chgData name="daniel rosas" userId="e5df6e1d8e98c19f" providerId="LiveId" clId="{FFDDF5E7-A7B7-499A-BF19-345872600845}" dt="2021-07-27T03:36:29.366" v="3214" actId="21"/>
          <ac:picMkLst>
            <pc:docMk/>
            <pc:sldMk cId="4149260811" sldId="258"/>
            <ac:picMk id="4" creationId="{CB7101D8-A738-47ED-95E3-00FB14CEF043}"/>
          </ac:picMkLst>
        </pc:picChg>
        <pc:picChg chg="add mod">
          <ac:chgData name="daniel rosas" userId="e5df6e1d8e98c19f" providerId="LiveId" clId="{FFDDF5E7-A7B7-499A-BF19-345872600845}" dt="2021-07-27T03:39:43.056" v="3246" actId="1076"/>
          <ac:picMkLst>
            <pc:docMk/>
            <pc:sldMk cId="4149260811" sldId="258"/>
            <ac:picMk id="3074" creationId="{1C6AC718-1AE3-49D0-BF11-7939F2B8CC27}"/>
          </ac:picMkLst>
        </pc:picChg>
      </pc:sldChg>
      <pc:sldChg chg="addSp delSp modSp new mod">
        <pc:chgData name="daniel rosas" userId="e5df6e1d8e98c19f" providerId="LiveId" clId="{FFDDF5E7-A7B7-499A-BF19-345872600845}" dt="2021-07-27T20:48:34.181" v="3585" actId="20577"/>
        <pc:sldMkLst>
          <pc:docMk/>
          <pc:sldMk cId="19118734" sldId="259"/>
        </pc:sldMkLst>
        <pc:spChg chg="del">
          <ac:chgData name="daniel rosas" userId="e5df6e1d8e98c19f" providerId="LiveId" clId="{FFDDF5E7-A7B7-499A-BF19-345872600845}" dt="2021-07-27T03:58:04.620" v="3482" actId="478"/>
          <ac:spMkLst>
            <pc:docMk/>
            <pc:sldMk cId="19118734" sldId="259"/>
            <ac:spMk id="2" creationId="{DBA07B9C-DF76-451F-AFAC-3A16EC09CCE7}"/>
          </ac:spMkLst>
        </pc:spChg>
        <pc:spChg chg="add mod">
          <ac:chgData name="daniel rosas" userId="e5df6e1d8e98c19f" providerId="LiveId" clId="{FFDDF5E7-A7B7-499A-BF19-345872600845}" dt="2021-07-27T20:43:46.832" v="3563" actId="1076"/>
          <ac:spMkLst>
            <pc:docMk/>
            <pc:sldMk cId="19118734" sldId="259"/>
            <ac:spMk id="2" creationId="{E45B307E-BEBF-464B-B497-6D7C2ACD8CFA}"/>
          </ac:spMkLst>
        </pc:spChg>
        <pc:spChg chg="del">
          <ac:chgData name="daniel rosas" userId="e5df6e1d8e98c19f" providerId="LiveId" clId="{FFDDF5E7-A7B7-499A-BF19-345872600845}" dt="2021-07-27T03:58:06.877" v="3483" actId="478"/>
          <ac:spMkLst>
            <pc:docMk/>
            <pc:sldMk cId="19118734" sldId="259"/>
            <ac:spMk id="3" creationId="{63B44CBA-D5AF-413C-BA97-1EC4D1ED9C18}"/>
          </ac:spMkLst>
        </pc:spChg>
        <pc:spChg chg="add mod">
          <ac:chgData name="daniel rosas" userId="e5df6e1d8e98c19f" providerId="LiveId" clId="{FFDDF5E7-A7B7-499A-BF19-345872600845}" dt="2021-07-27T20:42:13.585" v="3543" actId="13822"/>
          <ac:spMkLst>
            <pc:docMk/>
            <pc:sldMk cId="19118734" sldId="259"/>
            <ac:spMk id="5" creationId="{8C86098F-1E53-44EF-9A01-DDD10AC63AE6}"/>
          </ac:spMkLst>
        </pc:spChg>
        <pc:spChg chg="add del">
          <ac:chgData name="daniel rosas" userId="e5df6e1d8e98c19f" providerId="LiveId" clId="{FFDDF5E7-A7B7-499A-BF19-345872600845}" dt="2021-07-27T20:41:14.383" v="3537" actId="22"/>
          <ac:spMkLst>
            <pc:docMk/>
            <pc:sldMk cId="19118734" sldId="259"/>
            <ac:spMk id="7" creationId="{DBF40E2D-A58B-4815-B499-FFFFD0DC9E5B}"/>
          </ac:spMkLst>
        </pc:spChg>
        <pc:spChg chg="add del">
          <ac:chgData name="daniel rosas" userId="e5df6e1d8e98c19f" providerId="LiveId" clId="{FFDDF5E7-A7B7-499A-BF19-345872600845}" dt="2021-07-27T20:41:21.590" v="3539" actId="22"/>
          <ac:spMkLst>
            <pc:docMk/>
            <pc:sldMk cId="19118734" sldId="259"/>
            <ac:spMk id="9" creationId="{5B69FD52-4B1E-4417-BB42-55A405C0A6E6}"/>
          </ac:spMkLst>
        </pc:spChg>
        <pc:spChg chg="add mod">
          <ac:chgData name="daniel rosas" userId="e5df6e1d8e98c19f" providerId="LiveId" clId="{FFDDF5E7-A7B7-499A-BF19-345872600845}" dt="2021-07-27T20:43:26.873" v="3557" actId="1076"/>
          <ac:spMkLst>
            <pc:docMk/>
            <pc:sldMk cId="19118734" sldId="259"/>
            <ac:spMk id="13" creationId="{21297735-E1B7-4403-81D7-860CDB3272B9}"/>
          </ac:spMkLst>
        </pc:spChg>
        <pc:spChg chg="add mod">
          <ac:chgData name="daniel rosas" userId="e5df6e1d8e98c19f" providerId="LiveId" clId="{FFDDF5E7-A7B7-499A-BF19-345872600845}" dt="2021-07-27T20:48:34.181" v="3585" actId="20577"/>
          <ac:spMkLst>
            <pc:docMk/>
            <pc:sldMk cId="19118734" sldId="259"/>
            <ac:spMk id="16" creationId="{155D9FAF-FA5F-418C-AC36-7B1A79A5962C}"/>
          </ac:spMkLst>
        </pc:spChg>
        <pc:picChg chg="add del mod">
          <ac:chgData name="daniel rosas" userId="e5df6e1d8e98c19f" providerId="LiveId" clId="{FFDDF5E7-A7B7-499A-BF19-345872600845}" dt="2021-07-27T20:43:52.198" v="3564" actId="21"/>
          <ac:picMkLst>
            <pc:docMk/>
            <pc:sldMk cId="19118734" sldId="259"/>
            <ac:picMk id="4" creationId="{73890082-6A9D-4D33-8499-4998C2B61967}"/>
          </ac:picMkLst>
        </pc:picChg>
        <pc:picChg chg="add mod">
          <ac:chgData name="daniel rosas" userId="e5df6e1d8e98c19f" providerId="LiveId" clId="{FFDDF5E7-A7B7-499A-BF19-345872600845}" dt="2021-07-27T20:42:04.113" v="3541" actId="1076"/>
          <ac:picMkLst>
            <pc:docMk/>
            <pc:sldMk cId="19118734" sldId="259"/>
            <ac:picMk id="11" creationId="{60A04AEB-E745-45EA-AA45-7E7DC4CD0BF7}"/>
          </ac:picMkLst>
        </pc:picChg>
        <pc:picChg chg="add mod">
          <ac:chgData name="daniel rosas" userId="e5df6e1d8e98c19f" providerId="LiveId" clId="{FFDDF5E7-A7B7-499A-BF19-345872600845}" dt="2021-07-27T20:45:53.857" v="3569" actId="1076"/>
          <ac:picMkLst>
            <pc:docMk/>
            <pc:sldMk cId="19118734" sldId="259"/>
            <ac:picMk id="14" creationId="{0966C8EB-098A-4E3D-A5DF-4B25E5CB0AC4}"/>
          </ac:picMkLst>
        </pc:picChg>
      </pc:sldChg>
      <pc:sldChg chg="addSp delSp modSp new mod">
        <pc:chgData name="daniel rosas" userId="e5df6e1d8e98c19f" providerId="LiveId" clId="{FFDDF5E7-A7B7-499A-BF19-345872600845}" dt="2021-07-27T21:23:31.913" v="3901" actId="1076"/>
        <pc:sldMkLst>
          <pc:docMk/>
          <pc:sldMk cId="4135582084" sldId="260"/>
        </pc:sldMkLst>
        <pc:spChg chg="del">
          <ac:chgData name="daniel rosas" userId="e5df6e1d8e98c19f" providerId="LiveId" clId="{FFDDF5E7-A7B7-499A-BF19-345872600845}" dt="2021-07-27T20:59:03.851" v="3701" actId="478"/>
          <ac:spMkLst>
            <pc:docMk/>
            <pc:sldMk cId="4135582084" sldId="260"/>
            <ac:spMk id="2" creationId="{4E6BCF9D-FB50-4204-B912-BA32DB42878C}"/>
          </ac:spMkLst>
        </pc:spChg>
        <pc:spChg chg="del">
          <ac:chgData name="daniel rosas" userId="e5df6e1d8e98c19f" providerId="LiveId" clId="{FFDDF5E7-A7B7-499A-BF19-345872600845}" dt="2021-07-27T20:43:56.184" v="3565"/>
          <ac:spMkLst>
            <pc:docMk/>
            <pc:sldMk cId="4135582084" sldId="260"/>
            <ac:spMk id="3" creationId="{B601014E-5503-4015-BC1A-78E35ACD7673}"/>
          </ac:spMkLst>
        </pc:spChg>
        <pc:spChg chg="add mod">
          <ac:chgData name="daniel rosas" userId="e5df6e1d8e98c19f" providerId="LiveId" clId="{FFDDF5E7-A7B7-499A-BF19-345872600845}" dt="2021-07-27T20:59:41.523" v="3745" actId="122"/>
          <ac:spMkLst>
            <pc:docMk/>
            <pc:sldMk cId="4135582084" sldId="260"/>
            <ac:spMk id="5" creationId="{C0CCC726-E6EC-4D79-8C32-09754DC89D8C}"/>
          </ac:spMkLst>
        </pc:spChg>
        <pc:spChg chg="add mod">
          <ac:chgData name="daniel rosas" userId="e5df6e1d8e98c19f" providerId="LiveId" clId="{FFDDF5E7-A7B7-499A-BF19-345872600845}" dt="2021-07-27T21:11:47.553" v="3764" actId="1076"/>
          <ac:spMkLst>
            <pc:docMk/>
            <pc:sldMk cId="4135582084" sldId="260"/>
            <ac:spMk id="7" creationId="{A1FAD8B4-B1E7-49A2-866F-8F76C713D892}"/>
          </ac:spMkLst>
        </pc:spChg>
        <pc:spChg chg="add mod">
          <ac:chgData name="daniel rosas" userId="e5df6e1d8e98c19f" providerId="LiveId" clId="{FFDDF5E7-A7B7-499A-BF19-345872600845}" dt="2021-07-27T21:22:57.985" v="3894" actId="1076"/>
          <ac:spMkLst>
            <pc:docMk/>
            <pc:sldMk cId="4135582084" sldId="260"/>
            <ac:spMk id="9" creationId="{B059A711-B7A2-4B3E-9179-0211C741E3C0}"/>
          </ac:spMkLst>
        </pc:spChg>
        <pc:spChg chg="add del mod">
          <ac:chgData name="daniel rosas" userId="e5df6e1d8e98c19f" providerId="LiveId" clId="{FFDDF5E7-A7B7-499A-BF19-345872600845}" dt="2021-07-27T21:14:21.816" v="3786" actId="478"/>
          <ac:spMkLst>
            <pc:docMk/>
            <pc:sldMk cId="4135582084" sldId="260"/>
            <ac:spMk id="13" creationId="{8B491011-DBB8-45F2-92B5-BAAC95E5CDF2}"/>
          </ac:spMkLst>
        </pc:spChg>
        <pc:spChg chg="add del mod">
          <ac:chgData name="daniel rosas" userId="e5df6e1d8e98c19f" providerId="LiveId" clId="{FFDDF5E7-A7B7-499A-BF19-345872600845}" dt="2021-07-27T21:18:32.805" v="3818" actId="478"/>
          <ac:spMkLst>
            <pc:docMk/>
            <pc:sldMk cId="4135582084" sldId="260"/>
            <ac:spMk id="16" creationId="{D1B7ABDD-6F52-487A-9396-941314676035}"/>
          </ac:spMkLst>
        </pc:spChg>
        <pc:spChg chg="add del mod">
          <ac:chgData name="daniel rosas" userId="e5df6e1d8e98c19f" providerId="LiveId" clId="{FFDDF5E7-A7B7-499A-BF19-345872600845}" dt="2021-07-27T21:21:18.164" v="3838" actId="22"/>
          <ac:spMkLst>
            <pc:docMk/>
            <pc:sldMk cId="4135582084" sldId="260"/>
            <ac:spMk id="18" creationId="{E413F159-B790-4CFF-AFA6-EDB68A33539F}"/>
          </ac:spMkLst>
        </pc:spChg>
        <pc:spChg chg="add mod">
          <ac:chgData name="daniel rosas" userId="e5df6e1d8e98c19f" providerId="LiveId" clId="{FFDDF5E7-A7B7-499A-BF19-345872600845}" dt="2021-07-27T21:23:31.913" v="3901" actId="1076"/>
          <ac:spMkLst>
            <pc:docMk/>
            <pc:sldMk cId="4135582084" sldId="260"/>
            <ac:spMk id="20" creationId="{7528D982-93B7-4226-B792-54491B4E852F}"/>
          </ac:spMkLst>
        </pc:spChg>
        <pc:picChg chg="add del mod">
          <ac:chgData name="daniel rosas" userId="e5df6e1d8e98c19f" providerId="LiveId" clId="{FFDDF5E7-A7B7-499A-BF19-345872600845}" dt="2021-07-27T21:14:03.125" v="3782" actId="21"/>
          <ac:picMkLst>
            <pc:docMk/>
            <pc:sldMk cId="4135582084" sldId="260"/>
            <ac:picMk id="4" creationId="{EF077A07-0476-4850-8CD4-5BEBC5223E01}"/>
          </ac:picMkLst>
        </pc:picChg>
        <pc:picChg chg="add mod">
          <ac:chgData name="daniel rosas" userId="e5df6e1d8e98c19f" providerId="LiveId" clId="{FFDDF5E7-A7B7-499A-BF19-345872600845}" dt="2021-07-27T21:23:03.049" v="3896" actId="1076"/>
          <ac:picMkLst>
            <pc:docMk/>
            <pc:sldMk cId="4135582084" sldId="260"/>
            <ac:picMk id="11" creationId="{9ED7B2AD-93C5-4000-8EF1-16589F46E5D2}"/>
          </ac:picMkLst>
        </pc:picChg>
        <pc:picChg chg="add mod">
          <ac:chgData name="daniel rosas" userId="e5df6e1d8e98c19f" providerId="LiveId" clId="{FFDDF5E7-A7B7-499A-BF19-345872600845}" dt="2021-07-27T21:23:19.537" v="3899" actId="1076"/>
          <ac:picMkLst>
            <pc:docMk/>
            <pc:sldMk cId="4135582084" sldId="260"/>
            <ac:picMk id="15" creationId="{D2276F2A-EF56-44A8-BA1E-840C1B166BBE}"/>
          </ac:picMkLst>
        </pc:picChg>
      </pc:sldChg>
      <pc:sldChg chg="addSp delSp modSp new mod">
        <pc:chgData name="daniel rosas" userId="e5df6e1d8e98c19f" providerId="LiveId" clId="{FFDDF5E7-A7B7-499A-BF19-345872600845}" dt="2021-07-27T21:43:59.625" v="4285" actId="14100"/>
        <pc:sldMkLst>
          <pc:docMk/>
          <pc:sldMk cId="3697518308" sldId="261"/>
        </pc:sldMkLst>
        <pc:spChg chg="del">
          <ac:chgData name="daniel rosas" userId="e5df6e1d8e98c19f" providerId="LiveId" clId="{FFDDF5E7-A7B7-499A-BF19-345872600845}" dt="2021-07-27T21:14:11.275" v="3784" actId="478"/>
          <ac:spMkLst>
            <pc:docMk/>
            <pc:sldMk cId="3697518308" sldId="261"/>
            <ac:spMk id="2" creationId="{51DBB80D-11EF-43B8-B196-91F5698055B3}"/>
          </ac:spMkLst>
        </pc:spChg>
        <pc:spChg chg="del">
          <ac:chgData name="daniel rosas" userId="e5df6e1d8e98c19f" providerId="LiveId" clId="{FFDDF5E7-A7B7-499A-BF19-345872600845}" dt="2021-07-27T21:14:06.316" v="3783"/>
          <ac:spMkLst>
            <pc:docMk/>
            <pc:sldMk cId="3697518308" sldId="261"/>
            <ac:spMk id="3" creationId="{A6E5A11D-80CF-4211-BB26-23B2E117B125}"/>
          </ac:spMkLst>
        </pc:spChg>
        <pc:spChg chg="add del mod">
          <ac:chgData name="daniel rosas" userId="e5df6e1d8e98c19f" providerId="LiveId" clId="{FFDDF5E7-A7B7-499A-BF19-345872600845}" dt="2021-07-27T21:21:20.334" v="3839" actId="478"/>
          <ac:spMkLst>
            <pc:docMk/>
            <pc:sldMk cId="3697518308" sldId="261"/>
            <ac:spMk id="6" creationId="{0EB521F9-A906-4512-B543-6146DAEF7905}"/>
          </ac:spMkLst>
        </pc:spChg>
        <pc:spChg chg="add mod">
          <ac:chgData name="daniel rosas" userId="e5df6e1d8e98c19f" providerId="LiveId" clId="{FFDDF5E7-A7B7-499A-BF19-345872600845}" dt="2021-07-27T21:38:27.817" v="3944" actId="3062"/>
          <ac:spMkLst>
            <pc:docMk/>
            <pc:sldMk cId="3697518308" sldId="261"/>
            <ac:spMk id="8" creationId="{1F06D432-4923-4C36-928D-B9165B4D2462}"/>
          </ac:spMkLst>
        </pc:spChg>
        <pc:spChg chg="add del mod">
          <ac:chgData name="daniel rosas" userId="e5df6e1d8e98c19f" providerId="LiveId" clId="{FFDDF5E7-A7B7-499A-BF19-345872600845}" dt="2021-07-27T21:37:35.619" v="3906" actId="478"/>
          <ac:spMkLst>
            <pc:docMk/>
            <pc:sldMk cId="3697518308" sldId="261"/>
            <ac:spMk id="10" creationId="{B3FF4D5D-E169-42DD-8FA4-4C365385E42F}"/>
          </ac:spMkLst>
        </pc:spChg>
        <pc:spChg chg="add mod">
          <ac:chgData name="daniel rosas" userId="e5df6e1d8e98c19f" providerId="LiveId" clId="{FFDDF5E7-A7B7-499A-BF19-345872600845}" dt="2021-07-27T21:39:35.695" v="3953" actId="12"/>
          <ac:spMkLst>
            <pc:docMk/>
            <pc:sldMk cId="3697518308" sldId="261"/>
            <ac:spMk id="12" creationId="{75BCEF7A-ABAE-4C26-B2AC-73A4DF10CC3F}"/>
          </ac:spMkLst>
        </pc:spChg>
        <pc:spChg chg="add mod">
          <ac:chgData name="daniel rosas" userId="e5df6e1d8e98c19f" providerId="LiveId" clId="{FFDDF5E7-A7B7-499A-BF19-345872600845}" dt="2021-07-27T21:40:41.588" v="3963" actId="14100"/>
          <ac:spMkLst>
            <pc:docMk/>
            <pc:sldMk cId="3697518308" sldId="261"/>
            <ac:spMk id="15" creationId="{1E8605B2-9AA1-49A4-8118-DCE6613822C5}"/>
          </ac:spMkLst>
        </pc:spChg>
        <pc:spChg chg="add mod">
          <ac:chgData name="daniel rosas" userId="e5df6e1d8e98c19f" providerId="LiveId" clId="{FFDDF5E7-A7B7-499A-BF19-345872600845}" dt="2021-07-27T21:43:50.634" v="4280" actId="14100"/>
          <ac:spMkLst>
            <pc:docMk/>
            <pc:sldMk cId="3697518308" sldId="261"/>
            <ac:spMk id="16" creationId="{A4AF3DEC-75A6-4C77-A60C-3832CBC38AD2}"/>
          </ac:spMkLst>
        </pc:spChg>
        <pc:picChg chg="add del mod">
          <ac:chgData name="daniel rosas" userId="e5df6e1d8e98c19f" providerId="LiveId" clId="{FFDDF5E7-A7B7-499A-BF19-345872600845}" dt="2021-07-27T21:37:32.806" v="3905" actId="478"/>
          <ac:picMkLst>
            <pc:docMk/>
            <pc:sldMk cId="3697518308" sldId="261"/>
            <ac:picMk id="4" creationId="{CAF4ECC1-9A00-4623-86B3-8A82F5AB1B1C}"/>
          </ac:picMkLst>
        </pc:picChg>
        <pc:picChg chg="add mod">
          <ac:chgData name="daniel rosas" userId="e5df6e1d8e98c19f" providerId="LiveId" clId="{FFDDF5E7-A7B7-499A-BF19-345872600845}" dt="2021-07-27T21:39:28.761" v="3952" actId="1076"/>
          <ac:picMkLst>
            <pc:docMk/>
            <pc:sldMk cId="3697518308" sldId="261"/>
            <ac:picMk id="13" creationId="{68EBD55C-DE0A-4519-B4F8-7343B0740A31}"/>
          </ac:picMkLst>
        </pc:picChg>
        <pc:picChg chg="add mod">
          <ac:chgData name="daniel rosas" userId="e5df6e1d8e98c19f" providerId="LiveId" clId="{FFDDF5E7-A7B7-499A-BF19-345872600845}" dt="2021-07-27T21:43:59.625" v="4285" actId="14100"/>
          <ac:picMkLst>
            <pc:docMk/>
            <pc:sldMk cId="3697518308" sldId="261"/>
            <ac:picMk id="17" creationId="{746C60B4-A42B-4753-A670-7B74DEBE4414}"/>
          </ac:picMkLst>
        </pc:picChg>
        <pc:picChg chg="add mod">
          <ac:chgData name="daniel rosas" userId="e5df6e1d8e98c19f" providerId="LiveId" clId="{FFDDF5E7-A7B7-499A-BF19-345872600845}" dt="2021-07-27T21:43:55.033" v="4283" actId="1076"/>
          <ac:picMkLst>
            <pc:docMk/>
            <pc:sldMk cId="3697518308" sldId="261"/>
            <ac:picMk id="19" creationId="{A841D2CC-45ED-415D-97F2-8D5F1D5AD4EC}"/>
          </ac:picMkLst>
        </pc:picChg>
      </pc:sldChg>
      <pc:sldChg chg="addSp delSp modSp new mod">
        <pc:chgData name="daniel rosas" userId="e5df6e1d8e98c19f" providerId="LiveId" clId="{FFDDF5E7-A7B7-499A-BF19-345872600845}" dt="2021-08-02T04:20:26.275" v="4345" actId="478"/>
        <pc:sldMkLst>
          <pc:docMk/>
          <pc:sldMk cId="723260472" sldId="262"/>
        </pc:sldMkLst>
        <pc:spChg chg="del">
          <ac:chgData name="daniel rosas" userId="e5df6e1d8e98c19f" providerId="LiveId" clId="{FFDDF5E7-A7B7-499A-BF19-345872600845}" dt="2021-07-27T02:10:58.035" v="609" actId="478"/>
          <ac:spMkLst>
            <pc:docMk/>
            <pc:sldMk cId="723260472" sldId="262"/>
            <ac:spMk id="2" creationId="{6C2F310F-EE86-417F-B368-00CF74F4570F}"/>
          </ac:spMkLst>
        </pc:spChg>
        <pc:spChg chg="del">
          <ac:chgData name="daniel rosas" userId="e5df6e1d8e98c19f" providerId="LiveId" clId="{FFDDF5E7-A7B7-499A-BF19-345872600845}" dt="2021-07-27T02:10:56.770" v="608" actId="478"/>
          <ac:spMkLst>
            <pc:docMk/>
            <pc:sldMk cId="723260472" sldId="262"/>
            <ac:spMk id="3" creationId="{301BE861-5DBA-4FF8-B537-55954CB86998}"/>
          </ac:spMkLst>
        </pc:spChg>
        <pc:spChg chg="add mod">
          <ac:chgData name="daniel rosas" userId="e5df6e1d8e98c19f" providerId="LiveId" clId="{FFDDF5E7-A7B7-499A-BF19-345872600845}" dt="2021-07-27T02:34:05.855" v="1542" actId="20577"/>
          <ac:spMkLst>
            <pc:docMk/>
            <pc:sldMk cId="723260472" sldId="262"/>
            <ac:spMk id="4" creationId="{DEABEDEF-EC3D-4C0F-B3E8-505F59B87B33}"/>
          </ac:spMkLst>
        </pc:spChg>
        <pc:spChg chg="add mod">
          <ac:chgData name="daniel rosas" userId="e5df6e1d8e98c19f" providerId="LiveId" clId="{FFDDF5E7-A7B7-499A-BF19-345872600845}" dt="2021-07-27T02:37:13.501" v="1785" actId="1076"/>
          <ac:spMkLst>
            <pc:docMk/>
            <pc:sldMk cId="723260472" sldId="262"/>
            <ac:spMk id="5" creationId="{59EA8949-B693-47F1-9E95-FF748CED4434}"/>
          </ac:spMkLst>
        </pc:spChg>
        <pc:spChg chg="add mod">
          <ac:chgData name="daniel rosas" userId="e5df6e1d8e98c19f" providerId="LiveId" clId="{FFDDF5E7-A7B7-499A-BF19-345872600845}" dt="2021-07-27T02:35:10.018" v="1550" actId="14838"/>
          <ac:spMkLst>
            <pc:docMk/>
            <pc:sldMk cId="723260472" sldId="262"/>
            <ac:spMk id="6" creationId="{C5B8A8EB-D60B-4F76-A52C-1DF97482D115}"/>
          </ac:spMkLst>
        </pc:spChg>
        <pc:spChg chg="add mod">
          <ac:chgData name="daniel rosas" userId="e5df6e1d8e98c19f" providerId="LiveId" clId="{FFDDF5E7-A7B7-499A-BF19-345872600845}" dt="2021-07-27T02:34:02.084" v="1541" actId="1076"/>
          <ac:spMkLst>
            <pc:docMk/>
            <pc:sldMk cId="723260472" sldId="262"/>
            <ac:spMk id="11" creationId="{F155B5DB-352B-442B-978E-050D8E63315C}"/>
          </ac:spMkLst>
        </pc:spChg>
        <pc:spChg chg="add mod">
          <ac:chgData name="daniel rosas" userId="e5df6e1d8e98c19f" providerId="LiveId" clId="{FFDDF5E7-A7B7-499A-BF19-345872600845}" dt="2021-07-27T02:37:16.316" v="1786" actId="1076"/>
          <ac:spMkLst>
            <pc:docMk/>
            <pc:sldMk cId="723260472" sldId="262"/>
            <ac:spMk id="12" creationId="{ABE2316D-3C2C-4EE0-B484-80BC32EC5862}"/>
          </ac:spMkLst>
        </pc:spChg>
        <pc:spChg chg="add mod">
          <ac:chgData name="daniel rosas" userId="e5df6e1d8e98c19f" providerId="LiveId" clId="{FFDDF5E7-A7B7-499A-BF19-345872600845}" dt="2021-07-27T02:39:34.211" v="1980" actId="123"/>
          <ac:spMkLst>
            <pc:docMk/>
            <pc:sldMk cId="723260472" sldId="262"/>
            <ac:spMk id="13" creationId="{315E87CB-98EF-41C9-AAF4-0EF741CF2B60}"/>
          </ac:spMkLst>
        </pc:spChg>
        <pc:spChg chg="add del mod">
          <ac:chgData name="daniel rosas" userId="e5df6e1d8e98c19f" providerId="LiveId" clId="{FFDDF5E7-A7B7-499A-BF19-345872600845}" dt="2021-07-27T03:19:22.094" v="2693" actId="478"/>
          <ac:spMkLst>
            <pc:docMk/>
            <pc:sldMk cId="723260472" sldId="262"/>
            <ac:spMk id="18" creationId="{1D1C9134-0BEA-4CE6-9D2B-5F9F711F11A1}"/>
          </ac:spMkLst>
        </pc:spChg>
        <pc:spChg chg="add mod">
          <ac:chgData name="daniel rosas" userId="e5df6e1d8e98c19f" providerId="LiveId" clId="{FFDDF5E7-A7B7-499A-BF19-345872600845}" dt="2021-07-27T03:19:32.968" v="2698" actId="1076"/>
          <ac:spMkLst>
            <pc:docMk/>
            <pc:sldMk cId="723260472" sldId="262"/>
            <ac:spMk id="19" creationId="{B342673D-045D-44C8-BB27-AE1ED7797523}"/>
          </ac:spMkLst>
        </pc:spChg>
        <pc:spChg chg="add mod">
          <ac:chgData name="daniel rosas" userId="e5df6e1d8e98c19f" providerId="LiveId" clId="{FFDDF5E7-A7B7-499A-BF19-345872600845}" dt="2021-07-27T03:19:35.337" v="2699" actId="1076"/>
          <ac:spMkLst>
            <pc:docMk/>
            <pc:sldMk cId="723260472" sldId="262"/>
            <ac:spMk id="20" creationId="{70BB22A3-F191-4CC7-8398-E298318939E6}"/>
          </ac:spMkLst>
        </pc:spChg>
        <pc:spChg chg="add mod">
          <ac:chgData name="daniel rosas" userId="e5df6e1d8e98c19f" providerId="LiveId" clId="{FFDDF5E7-A7B7-499A-BF19-345872600845}" dt="2021-07-27T03:19:37.399" v="2700" actId="1076"/>
          <ac:spMkLst>
            <pc:docMk/>
            <pc:sldMk cId="723260472" sldId="262"/>
            <ac:spMk id="21" creationId="{2F7FDAAD-5B86-4F13-9337-DA29CB58CF55}"/>
          </ac:spMkLst>
        </pc:spChg>
        <pc:spChg chg="add mod">
          <ac:chgData name="daniel rosas" userId="e5df6e1d8e98c19f" providerId="LiveId" clId="{FFDDF5E7-A7B7-499A-BF19-345872600845}" dt="2021-07-27T03:09:13.517" v="2432" actId="14100"/>
          <ac:spMkLst>
            <pc:docMk/>
            <pc:sldMk cId="723260472" sldId="262"/>
            <ac:spMk id="22" creationId="{B1067CB1-2FFB-428D-AB3E-744C7EDAD943}"/>
          </ac:spMkLst>
        </pc:spChg>
        <pc:spChg chg="add mod">
          <ac:chgData name="daniel rosas" userId="e5df6e1d8e98c19f" providerId="LiveId" clId="{FFDDF5E7-A7B7-499A-BF19-345872600845}" dt="2021-07-27T03:19:16.184" v="2691" actId="1076"/>
          <ac:spMkLst>
            <pc:docMk/>
            <pc:sldMk cId="723260472" sldId="262"/>
            <ac:spMk id="24" creationId="{F9207957-ADEF-43E0-B1EE-A2423034A248}"/>
          </ac:spMkLst>
        </pc:spChg>
        <pc:spChg chg="add mod">
          <ac:chgData name="daniel rosas" userId="e5df6e1d8e98c19f" providerId="LiveId" clId="{FFDDF5E7-A7B7-499A-BF19-345872600845}" dt="2021-07-27T03:21:16.664" v="2902" actId="1076"/>
          <ac:spMkLst>
            <pc:docMk/>
            <pc:sldMk cId="723260472" sldId="262"/>
            <ac:spMk id="26" creationId="{C89C7287-34CC-4BFF-B1D4-774C1674A3D2}"/>
          </ac:spMkLst>
        </pc:spChg>
        <pc:picChg chg="add mod modCrop">
          <ac:chgData name="daniel rosas" userId="e5df6e1d8e98c19f" providerId="LiveId" clId="{FFDDF5E7-A7B7-499A-BF19-345872600845}" dt="2021-07-27T03:19:24" v="2694" actId="1076"/>
          <ac:picMkLst>
            <pc:docMk/>
            <pc:sldMk cId="723260472" sldId="262"/>
            <ac:picMk id="14" creationId="{9AC1A73C-56FD-4563-AEE7-74F38CA9A118}"/>
          </ac:picMkLst>
        </pc:picChg>
        <pc:picChg chg="add mod modCrop">
          <ac:chgData name="daniel rosas" userId="e5df6e1d8e98c19f" providerId="LiveId" clId="{FFDDF5E7-A7B7-499A-BF19-345872600845}" dt="2021-07-27T03:19:25.864" v="2695" actId="1076"/>
          <ac:picMkLst>
            <pc:docMk/>
            <pc:sldMk cId="723260472" sldId="262"/>
            <ac:picMk id="15" creationId="{B6E57F11-7DAD-40E5-9009-E7ABC042E2F4}"/>
          </ac:picMkLst>
        </pc:picChg>
        <pc:picChg chg="add mod modCrop">
          <ac:chgData name="daniel rosas" userId="e5df6e1d8e98c19f" providerId="LiveId" clId="{FFDDF5E7-A7B7-499A-BF19-345872600845}" dt="2021-07-27T03:19:27.231" v="2696" actId="1076"/>
          <ac:picMkLst>
            <pc:docMk/>
            <pc:sldMk cId="723260472" sldId="262"/>
            <ac:picMk id="16" creationId="{60A1DCDA-5CB1-4A44-AD1A-A39B6A5597AF}"/>
          </ac:picMkLst>
        </pc:picChg>
        <pc:picChg chg="add mod modCrop">
          <ac:chgData name="daniel rosas" userId="e5df6e1d8e98c19f" providerId="LiveId" clId="{FFDDF5E7-A7B7-499A-BF19-345872600845}" dt="2021-07-27T03:19:30.088" v="2697" actId="1076"/>
          <ac:picMkLst>
            <pc:docMk/>
            <pc:sldMk cId="723260472" sldId="262"/>
            <ac:picMk id="17" creationId="{B04BDEFC-A9ED-44F7-B1AB-78A9818D292C}"/>
          </ac:picMkLst>
        </pc:picChg>
        <pc:picChg chg="add mod">
          <ac:chgData name="daniel rosas" userId="e5df6e1d8e98c19f" providerId="LiveId" clId="{FFDDF5E7-A7B7-499A-BF19-345872600845}" dt="2021-07-27T03:21:12.217" v="2901" actId="1076"/>
          <ac:picMkLst>
            <pc:docMk/>
            <pc:sldMk cId="723260472" sldId="262"/>
            <ac:picMk id="23" creationId="{6EE058F6-D4FC-4A1F-81B3-E535C17E0CD6}"/>
          </ac:picMkLst>
        </pc:picChg>
        <pc:picChg chg="add mod">
          <ac:chgData name="daniel rosas" userId="e5df6e1d8e98c19f" providerId="LiveId" clId="{FFDDF5E7-A7B7-499A-BF19-345872600845}" dt="2021-07-27T03:21:20.880" v="2903" actId="1076"/>
          <ac:picMkLst>
            <pc:docMk/>
            <pc:sldMk cId="723260472" sldId="262"/>
            <ac:picMk id="25" creationId="{954FDE29-64D6-42D2-A2A6-CF2B6BB23B3B}"/>
          </ac:picMkLst>
        </pc:picChg>
        <pc:picChg chg="add del mod">
          <ac:chgData name="daniel rosas" userId="e5df6e1d8e98c19f" providerId="LiveId" clId="{FFDDF5E7-A7B7-499A-BF19-345872600845}" dt="2021-08-02T04:20:26.275" v="4345" actId="478"/>
          <ac:picMkLst>
            <pc:docMk/>
            <pc:sldMk cId="723260472" sldId="262"/>
            <ac:picMk id="2050" creationId="{BA4C3B48-C8A9-4563-B2F7-BB6A99B417B9}"/>
          </ac:picMkLst>
        </pc:picChg>
        <pc:cxnChg chg="add mod">
          <ac:chgData name="daniel rosas" userId="e5df6e1d8e98c19f" providerId="LiveId" clId="{FFDDF5E7-A7B7-499A-BF19-345872600845}" dt="2021-07-27T02:32:59.236" v="1522" actId="1076"/>
          <ac:cxnSpMkLst>
            <pc:docMk/>
            <pc:sldMk cId="723260472" sldId="262"/>
            <ac:cxnSpMk id="8" creationId="{C34697BA-5387-4752-BA8D-A06DDC49506A}"/>
          </ac:cxnSpMkLst>
        </pc:cxnChg>
      </pc:sldChg>
      <pc:sldChg chg="addSp delSp modSp new mod setBg">
        <pc:chgData name="daniel rosas" userId="e5df6e1d8e98c19f" providerId="LiveId" clId="{FFDDF5E7-A7B7-499A-BF19-345872600845}" dt="2021-07-27T03:50:51.112" v="3371" actId="1076"/>
        <pc:sldMkLst>
          <pc:docMk/>
          <pc:sldMk cId="453809803" sldId="263"/>
        </pc:sldMkLst>
        <pc:spChg chg="add del">
          <ac:chgData name="daniel rosas" userId="e5df6e1d8e98c19f" providerId="LiveId" clId="{FFDDF5E7-A7B7-499A-BF19-345872600845}" dt="2021-07-27T03:22:01.819" v="2911" actId="478"/>
          <ac:spMkLst>
            <pc:docMk/>
            <pc:sldMk cId="453809803" sldId="263"/>
            <ac:spMk id="2" creationId="{9068D6A8-1EA9-43E5-812F-AC1D7C2D2F24}"/>
          </ac:spMkLst>
        </pc:spChg>
        <pc:spChg chg="add del">
          <ac:chgData name="daniel rosas" userId="e5df6e1d8e98c19f" providerId="LiveId" clId="{FFDDF5E7-A7B7-499A-BF19-345872600845}" dt="2021-07-27T03:21:59.164" v="2910" actId="478"/>
          <ac:spMkLst>
            <pc:docMk/>
            <pc:sldMk cId="453809803" sldId="263"/>
            <ac:spMk id="3" creationId="{FB8AF579-83AC-4D6F-9A73-9165D0541FA3}"/>
          </ac:spMkLst>
        </pc:spChg>
        <pc:spChg chg="add mod">
          <ac:chgData name="daniel rosas" userId="e5df6e1d8e98c19f" providerId="LiveId" clId="{FFDDF5E7-A7B7-499A-BF19-345872600845}" dt="2021-07-27T03:27:02.800" v="2990" actId="1076"/>
          <ac:spMkLst>
            <pc:docMk/>
            <pc:sldMk cId="453809803" sldId="263"/>
            <ac:spMk id="5" creationId="{B0589736-AE84-4FCE-98E7-EFAD332C0E54}"/>
          </ac:spMkLst>
        </pc:spChg>
        <pc:spChg chg="add mod">
          <ac:chgData name="daniel rosas" userId="e5df6e1d8e98c19f" providerId="LiveId" clId="{FFDDF5E7-A7B7-499A-BF19-345872600845}" dt="2021-07-27T03:44:30.281" v="3322" actId="1076"/>
          <ac:spMkLst>
            <pc:docMk/>
            <pc:sldMk cId="453809803" sldId="263"/>
            <ac:spMk id="7" creationId="{FBC14DD4-7CDB-4912-B066-3BB72A71E008}"/>
          </ac:spMkLst>
        </pc:spChg>
        <pc:spChg chg="add mod">
          <ac:chgData name="daniel rosas" userId="e5df6e1d8e98c19f" providerId="LiveId" clId="{FFDDF5E7-A7B7-499A-BF19-345872600845}" dt="2021-07-27T03:45:59.704" v="3334" actId="1076"/>
          <ac:spMkLst>
            <pc:docMk/>
            <pc:sldMk cId="453809803" sldId="263"/>
            <ac:spMk id="9" creationId="{CBB7F981-4D59-4BE9-BE2B-BD2B8954CC2C}"/>
          </ac:spMkLst>
        </pc:spChg>
        <pc:spChg chg="add mod">
          <ac:chgData name="daniel rosas" userId="e5df6e1d8e98c19f" providerId="LiveId" clId="{FFDDF5E7-A7B7-499A-BF19-345872600845}" dt="2021-07-27T03:46:50.419" v="3342" actId="14100"/>
          <ac:spMkLst>
            <pc:docMk/>
            <pc:sldMk cId="453809803" sldId="263"/>
            <ac:spMk id="10" creationId="{CF1D538B-4C31-4728-BAFB-84B713E86603}"/>
          </ac:spMkLst>
        </pc:spChg>
        <pc:spChg chg="add del mod">
          <ac:chgData name="daniel rosas" userId="e5df6e1d8e98c19f" providerId="LiveId" clId="{FFDDF5E7-A7B7-499A-BF19-345872600845}" dt="2021-07-27T03:36:55.457" v="3222" actId="21"/>
          <ac:spMkLst>
            <pc:docMk/>
            <pc:sldMk cId="453809803" sldId="263"/>
            <ac:spMk id="12" creationId="{D51F4452-3913-49B4-90E1-B184351F98A2}"/>
          </ac:spMkLst>
        </pc:spChg>
        <pc:spChg chg="add del mod">
          <ac:chgData name="daniel rosas" userId="e5df6e1d8e98c19f" providerId="LiveId" clId="{FFDDF5E7-A7B7-499A-BF19-345872600845}" dt="2021-07-27T03:36:47.435" v="3219" actId="21"/>
          <ac:spMkLst>
            <pc:docMk/>
            <pc:sldMk cId="453809803" sldId="263"/>
            <ac:spMk id="14" creationId="{51E29F3D-BEA9-49E6-B670-0B0DCB77560F}"/>
          </ac:spMkLst>
        </pc:spChg>
        <pc:spChg chg="add del mod">
          <ac:chgData name="daniel rosas" userId="e5df6e1d8e98c19f" providerId="LiveId" clId="{FFDDF5E7-A7B7-499A-BF19-345872600845}" dt="2021-07-27T03:45:23.508" v="3326" actId="21"/>
          <ac:spMkLst>
            <pc:docMk/>
            <pc:sldMk cId="453809803" sldId="263"/>
            <ac:spMk id="16" creationId="{FD371A9E-4DB5-44E2-BB65-A79C302AF09D}"/>
          </ac:spMkLst>
        </pc:spChg>
        <pc:picChg chg="add del mod">
          <ac:chgData name="daniel rosas" userId="e5df6e1d8e98c19f" providerId="LiveId" clId="{FFDDF5E7-A7B7-499A-BF19-345872600845}" dt="2021-07-27T03:28:49.265" v="2994" actId="21"/>
          <ac:picMkLst>
            <pc:docMk/>
            <pc:sldMk cId="453809803" sldId="263"/>
            <ac:picMk id="4" creationId="{7CD7DA5E-8F3C-4888-BA54-DE6B9E5BD3AE}"/>
          </ac:picMkLst>
        </pc:picChg>
        <pc:picChg chg="add del">
          <ac:chgData name="daniel rosas" userId="e5df6e1d8e98c19f" providerId="LiveId" clId="{FFDDF5E7-A7B7-499A-BF19-345872600845}" dt="2021-07-27T03:46:35.686" v="3337"/>
          <ac:picMkLst>
            <pc:docMk/>
            <pc:sldMk cId="453809803" sldId="263"/>
            <ac:picMk id="17" creationId="{01CBE9FA-DDD0-4ADD-89C4-087A43F21944}"/>
          </ac:picMkLst>
        </pc:picChg>
        <pc:picChg chg="add mod modCrop">
          <ac:chgData name="daniel rosas" userId="e5df6e1d8e98c19f" providerId="LiveId" clId="{FFDDF5E7-A7B7-499A-BF19-345872600845}" dt="2021-07-27T03:49:11.967" v="3362" actId="1076"/>
          <ac:picMkLst>
            <pc:docMk/>
            <pc:sldMk cId="453809803" sldId="263"/>
            <ac:picMk id="18" creationId="{C7C57E4A-986B-451E-BAA1-B4A8E00D9628}"/>
          </ac:picMkLst>
        </pc:picChg>
        <pc:picChg chg="add mod modCrop">
          <ac:chgData name="daniel rosas" userId="e5df6e1d8e98c19f" providerId="LiveId" clId="{FFDDF5E7-A7B7-499A-BF19-345872600845}" dt="2021-07-27T03:50:51.112" v="3371" actId="1076"/>
          <ac:picMkLst>
            <pc:docMk/>
            <pc:sldMk cId="453809803" sldId="263"/>
            <ac:picMk id="19" creationId="{B68ADDCA-0895-4568-B143-881D7CC4B388}"/>
          </ac:picMkLst>
        </pc:picChg>
        <pc:picChg chg="add mod">
          <ac:chgData name="daniel rosas" userId="e5df6e1d8e98c19f" providerId="LiveId" clId="{FFDDF5E7-A7B7-499A-BF19-345872600845}" dt="2021-07-27T03:46:52.608" v="3343" actId="1076"/>
          <ac:picMkLst>
            <pc:docMk/>
            <pc:sldMk cId="453809803" sldId="263"/>
            <ac:picMk id="4098" creationId="{3847143E-CF68-4691-9CC9-0534EC19C35A}"/>
          </ac:picMkLst>
        </pc:picChg>
      </pc:sldChg>
      <pc:sldChg chg="addSp delSp modSp new mod">
        <pc:chgData name="daniel rosas" userId="e5df6e1d8e98c19f" providerId="LiveId" clId="{FFDDF5E7-A7B7-499A-BF19-345872600845}" dt="2021-07-27T03:57:39.480" v="3481" actId="1076"/>
        <pc:sldMkLst>
          <pc:docMk/>
          <pc:sldMk cId="1761206610" sldId="264"/>
        </pc:sldMkLst>
        <pc:spChg chg="del">
          <ac:chgData name="daniel rosas" userId="e5df6e1d8e98c19f" providerId="LiveId" clId="{FFDDF5E7-A7B7-499A-BF19-345872600845}" dt="2021-07-27T03:45:30.834" v="3327" actId="478"/>
          <ac:spMkLst>
            <pc:docMk/>
            <pc:sldMk cId="1761206610" sldId="264"/>
            <ac:spMk id="2" creationId="{86F1CD49-609C-4A85-AF79-D756C349CF24}"/>
          </ac:spMkLst>
        </pc:spChg>
        <pc:spChg chg="del">
          <ac:chgData name="daniel rosas" userId="e5df6e1d8e98c19f" providerId="LiveId" clId="{FFDDF5E7-A7B7-499A-BF19-345872600845}" dt="2021-07-27T03:45:32.593" v="3328" actId="478"/>
          <ac:spMkLst>
            <pc:docMk/>
            <pc:sldMk cId="1761206610" sldId="264"/>
            <ac:spMk id="3" creationId="{6413DF09-13F2-42F4-BFAA-C8B6143296EC}"/>
          </ac:spMkLst>
        </pc:spChg>
        <pc:spChg chg="add mod">
          <ac:chgData name="daniel rosas" userId="e5df6e1d8e98c19f" providerId="LiveId" clId="{FFDDF5E7-A7B7-499A-BF19-345872600845}" dt="2021-07-27T03:52:08.509" v="3414" actId="13822"/>
          <ac:spMkLst>
            <pc:docMk/>
            <pc:sldMk cId="1761206610" sldId="264"/>
            <ac:spMk id="4" creationId="{CD433BA8-EFB1-4658-8516-014E2D4EB084}"/>
          </ac:spMkLst>
        </pc:spChg>
        <pc:spChg chg="add mod">
          <ac:chgData name="daniel rosas" userId="e5df6e1d8e98c19f" providerId="LiveId" clId="{FFDDF5E7-A7B7-499A-BF19-345872600845}" dt="2021-07-27T03:51:30.330" v="3403" actId="404"/>
          <ac:spMkLst>
            <pc:docMk/>
            <pc:sldMk cId="1761206610" sldId="264"/>
            <ac:spMk id="5" creationId="{CAB54808-3119-47D5-95F9-7D1EE0B7C99E}"/>
          </ac:spMkLst>
        </pc:spChg>
        <pc:spChg chg="add mod">
          <ac:chgData name="daniel rosas" userId="e5df6e1d8e98c19f" providerId="LiveId" clId="{FFDDF5E7-A7B7-499A-BF19-345872600845}" dt="2021-07-27T03:55:00.111" v="3451" actId="1076"/>
          <ac:spMkLst>
            <pc:docMk/>
            <pc:sldMk cId="1761206610" sldId="264"/>
            <ac:spMk id="7" creationId="{D0AB7B10-1230-46E1-A2C3-ADF940EC4467}"/>
          </ac:spMkLst>
        </pc:spChg>
        <pc:spChg chg="add mod">
          <ac:chgData name="daniel rosas" userId="e5df6e1d8e98c19f" providerId="LiveId" clId="{FFDDF5E7-A7B7-499A-BF19-345872600845}" dt="2021-07-27T03:53:39.871" v="3445" actId="13822"/>
          <ac:spMkLst>
            <pc:docMk/>
            <pc:sldMk cId="1761206610" sldId="264"/>
            <ac:spMk id="9" creationId="{5225B017-65B4-477F-9CD9-102F65AE9273}"/>
          </ac:spMkLst>
        </pc:spChg>
        <pc:picChg chg="add mod">
          <ac:chgData name="daniel rosas" userId="e5df6e1d8e98c19f" providerId="LiveId" clId="{FFDDF5E7-A7B7-499A-BF19-345872600845}" dt="2021-07-27T03:55:02.199" v="3452" actId="1076"/>
          <ac:picMkLst>
            <pc:docMk/>
            <pc:sldMk cId="1761206610" sldId="264"/>
            <ac:picMk id="5122" creationId="{07608D3B-3A74-404A-AB8C-345D6743CF81}"/>
          </ac:picMkLst>
        </pc:picChg>
        <pc:picChg chg="add mod">
          <ac:chgData name="daniel rosas" userId="e5df6e1d8e98c19f" providerId="LiveId" clId="{FFDDF5E7-A7B7-499A-BF19-345872600845}" dt="2021-07-27T03:55:03.680" v="3453" actId="1076"/>
          <ac:picMkLst>
            <pc:docMk/>
            <pc:sldMk cId="1761206610" sldId="264"/>
            <ac:picMk id="5124" creationId="{3A1AD3C4-1344-40FB-A003-D57772376FA4}"/>
          </ac:picMkLst>
        </pc:picChg>
        <pc:picChg chg="add del mod">
          <ac:chgData name="daniel rosas" userId="e5df6e1d8e98c19f" providerId="LiveId" clId="{FFDDF5E7-A7B7-499A-BF19-345872600845}" dt="2021-07-27T03:56:40.744" v="3470" actId="478"/>
          <ac:picMkLst>
            <pc:docMk/>
            <pc:sldMk cId="1761206610" sldId="264"/>
            <ac:picMk id="5126" creationId="{301C69B9-1836-451C-84CB-7DD480482D03}"/>
          </ac:picMkLst>
        </pc:picChg>
        <pc:picChg chg="add del mod">
          <ac:chgData name="daniel rosas" userId="e5df6e1d8e98c19f" providerId="LiveId" clId="{FFDDF5E7-A7B7-499A-BF19-345872600845}" dt="2021-07-27T03:57:13.491" v="3477" actId="478"/>
          <ac:picMkLst>
            <pc:docMk/>
            <pc:sldMk cId="1761206610" sldId="264"/>
            <ac:picMk id="5128" creationId="{1A10C459-EE48-4A1C-8A06-3189AA41C3F1}"/>
          </ac:picMkLst>
        </pc:picChg>
        <pc:picChg chg="add mod">
          <ac:chgData name="daniel rosas" userId="e5df6e1d8e98c19f" providerId="LiveId" clId="{FFDDF5E7-A7B7-499A-BF19-345872600845}" dt="2021-07-27T03:57:39.480" v="3481" actId="1076"/>
          <ac:picMkLst>
            <pc:docMk/>
            <pc:sldMk cId="1761206610" sldId="264"/>
            <ac:picMk id="5130" creationId="{07F93246-1CE6-4EB0-A900-929F2375229B}"/>
          </ac:picMkLst>
        </pc:picChg>
      </pc:sldChg>
      <pc:sldChg chg="addSp delSp modSp new mod">
        <pc:chgData name="daniel rosas" userId="e5df6e1d8e98c19f" providerId="LiveId" clId="{FFDDF5E7-A7B7-499A-BF19-345872600845}" dt="2021-07-27T20:58:23.521" v="3699" actId="1076"/>
        <pc:sldMkLst>
          <pc:docMk/>
          <pc:sldMk cId="3882680971" sldId="265"/>
        </pc:sldMkLst>
        <pc:spChg chg="mod">
          <ac:chgData name="daniel rosas" userId="e5df6e1d8e98c19f" providerId="LiveId" clId="{FFDDF5E7-A7B7-499A-BF19-345872600845}" dt="2021-07-27T20:50:19.058" v="3620" actId="404"/>
          <ac:spMkLst>
            <pc:docMk/>
            <pc:sldMk cId="3882680971" sldId="265"/>
            <ac:spMk id="2" creationId="{AD54902D-BFDD-4E24-894E-74997646E756}"/>
          </ac:spMkLst>
        </pc:spChg>
        <pc:spChg chg="del">
          <ac:chgData name="daniel rosas" userId="e5df6e1d8e98c19f" providerId="LiveId" clId="{FFDDF5E7-A7B7-499A-BF19-345872600845}" dt="2021-07-27T20:49:35.130" v="3587" actId="478"/>
          <ac:spMkLst>
            <pc:docMk/>
            <pc:sldMk cId="3882680971" sldId="265"/>
            <ac:spMk id="3" creationId="{C566BFD8-BD0B-41D8-BD46-795D85F8AF30}"/>
          </ac:spMkLst>
        </pc:spChg>
        <pc:spChg chg="add mod">
          <ac:chgData name="daniel rosas" userId="e5df6e1d8e98c19f" providerId="LiveId" clId="{FFDDF5E7-A7B7-499A-BF19-345872600845}" dt="2021-07-27T20:53:51.442" v="3664" actId="14100"/>
          <ac:spMkLst>
            <pc:docMk/>
            <pc:sldMk cId="3882680971" sldId="265"/>
            <ac:spMk id="5" creationId="{EC1AD338-B4DB-4E7E-A6C5-DE9A8A286BF6}"/>
          </ac:spMkLst>
        </pc:spChg>
        <pc:spChg chg="add mod">
          <ac:chgData name="daniel rosas" userId="e5df6e1d8e98c19f" providerId="LiveId" clId="{FFDDF5E7-A7B7-499A-BF19-345872600845}" dt="2021-07-27T20:53:54.929" v="3665" actId="1076"/>
          <ac:spMkLst>
            <pc:docMk/>
            <pc:sldMk cId="3882680971" sldId="265"/>
            <ac:spMk id="7" creationId="{344CB3CC-B448-4490-BAB6-76B556CE0911}"/>
          </ac:spMkLst>
        </pc:spChg>
        <pc:spChg chg="add mod">
          <ac:chgData name="daniel rosas" userId="e5df6e1d8e98c19f" providerId="LiveId" clId="{FFDDF5E7-A7B7-499A-BF19-345872600845}" dt="2021-07-27T20:54:00.025" v="3667" actId="14100"/>
          <ac:spMkLst>
            <pc:docMk/>
            <pc:sldMk cId="3882680971" sldId="265"/>
            <ac:spMk id="9" creationId="{47512EC1-3D38-42F2-B41C-00437C4E923D}"/>
          </ac:spMkLst>
        </pc:spChg>
        <pc:spChg chg="add mod">
          <ac:chgData name="daniel rosas" userId="e5df6e1d8e98c19f" providerId="LiveId" clId="{FFDDF5E7-A7B7-499A-BF19-345872600845}" dt="2021-07-27T20:58:19.729" v="3698" actId="1076"/>
          <ac:spMkLst>
            <pc:docMk/>
            <pc:sldMk cId="3882680971" sldId="265"/>
            <ac:spMk id="11" creationId="{91275AAB-6156-44BE-9611-D862C1C06E1F}"/>
          </ac:spMkLst>
        </pc:spChg>
        <pc:picChg chg="add mod">
          <ac:chgData name="daniel rosas" userId="e5df6e1d8e98c19f" providerId="LiveId" clId="{FFDDF5E7-A7B7-499A-BF19-345872600845}" dt="2021-07-27T20:58:23.521" v="3699" actId="1076"/>
          <ac:picMkLst>
            <pc:docMk/>
            <pc:sldMk cId="3882680971" sldId="265"/>
            <ac:picMk id="13" creationId="{7B534479-69B9-41A1-B9B4-1D9234F05AE2}"/>
          </ac:picMkLst>
        </pc:picChg>
        <pc:picChg chg="add mod">
          <ac:chgData name="daniel rosas" userId="e5df6e1d8e98c19f" providerId="LiveId" clId="{FFDDF5E7-A7B7-499A-BF19-345872600845}" dt="2021-07-27T20:56:57.497" v="3689" actId="1076"/>
          <ac:picMkLst>
            <pc:docMk/>
            <pc:sldMk cId="3882680971" sldId="265"/>
            <ac:picMk id="14" creationId="{F3CBFF88-B283-4BB8-A973-5A95A92297C1}"/>
          </ac:picMkLst>
        </pc:picChg>
        <pc:picChg chg="add mod modCrop">
          <ac:chgData name="daniel rosas" userId="e5df6e1d8e98c19f" providerId="LiveId" clId="{FFDDF5E7-A7B7-499A-BF19-345872600845}" dt="2021-07-27T20:58:12.345" v="3697" actId="732"/>
          <ac:picMkLst>
            <pc:docMk/>
            <pc:sldMk cId="3882680971" sldId="265"/>
            <ac:picMk id="15" creationId="{58B8E811-68B0-44AF-AF04-6ACBB9910B1F}"/>
          </ac:picMkLst>
        </pc:picChg>
      </pc:sldChg>
      <pc:sldChg chg="modSp new mod">
        <pc:chgData name="daniel rosas" userId="e5df6e1d8e98c19f" providerId="LiveId" clId="{FFDDF5E7-A7B7-499A-BF19-345872600845}" dt="2021-07-27T21:50:46.583" v="4344" actId="20577"/>
        <pc:sldMkLst>
          <pc:docMk/>
          <pc:sldMk cId="1071301656" sldId="266"/>
        </pc:sldMkLst>
        <pc:spChg chg="mod">
          <ac:chgData name="daniel rosas" userId="e5df6e1d8e98c19f" providerId="LiveId" clId="{FFDDF5E7-A7B7-499A-BF19-345872600845}" dt="2021-07-27T21:47:24.683" v="4302" actId="122"/>
          <ac:spMkLst>
            <pc:docMk/>
            <pc:sldMk cId="1071301656" sldId="266"/>
            <ac:spMk id="2" creationId="{A54F20E5-4048-445C-9028-5900D79192FB}"/>
          </ac:spMkLst>
        </pc:spChg>
        <pc:spChg chg="mod">
          <ac:chgData name="daniel rosas" userId="e5df6e1d8e98c19f" providerId="LiveId" clId="{FFDDF5E7-A7B7-499A-BF19-345872600845}" dt="2021-07-27T21:50:46.583" v="4344" actId="20577"/>
          <ac:spMkLst>
            <pc:docMk/>
            <pc:sldMk cId="1071301656" sldId="266"/>
            <ac:spMk id="3" creationId="{AA234A2A-8E50-422F-A953-CE6B877A9311}"/>
          </ac:spMkLst>
        </pc:spChg>
      </pc:sldChg>
      <pc:sldMasterChg chg="setBg modSldLayout">
        <pc:chgData name="daniel rosas" userId="e5df6e1d8e98c19f" providerId="LiveId" clId="{FFDDF5E7-A7B7-499A-BF19-345872600845}" dt="2021-07-27T02:18:25.085" v="1281"/>
        <pc:sldMasterMkLst>
          <pc:docMk/>
          <pc:sldMasterMk cId="1800519602" sldId="2147483696"/>
        </pc:sldMasterMkLst>
        <pc:sldLayoutChg chg="setBg">
          <pc:chgData name="daniel rosas" userId="e5df6e1d8e98c19f" providerId="LiveId" clId="{FFDDF5E7-A7B7-499A-BF19-345872600845}" dt="2021-07-27T02:18:25.085" v="1281"/>
          <pc:sldLayoutMkLst>
            <pc:docMk/>
            <pc:sldMasterMk cId="1800519602" sldId="2147483696"/>
            <pc:sldLayoutMk cId="1334518720" sldId="2147483697"/>
          </pc:sldLayoutMkLst>
        </pc:sldLayoutChg>
        <pc:sldLayoutChg chg="setBg">
          <pc:chgData name="daniel rosas" userId="e5df6e1d8e98c19f" providerId="LiveId" clId="{FFDDF5E7-A7B7-499A-BF19-345872600845}" dt="2021-07-27T02:18:25.085" v="1281"/>
          <pc:sldLayoutMkLst>
            <pc:docMk/>
            <pc:sldMasterMk cId="1800519602" sldId="2147483696"/>
            <pc:sldLayoutMk cId="1579084430" sldId="2147483698"/>
          </pc:sldLayoutMkLst>
        </pc:sldLayoutChg>
        <pc:sldLayoutChg chg="setBg">
          <pc:chgData name="daniel rosas" userId="e5df6e1d8e98c19f" providerId="LiveId" clId="{FFDDF5E7-A7B7-499A-BF19-345872600845}" dt="2021-07-27T02:18:25.085" v="1281"/>
          <pc:sldLayoutMkLst>
            <pc:docMk/>
            <pc:sldMasterMk cId="1800519602" sldId="2147483696"/>
            <pc:sldLayoutMk cId="432779767" sldId="2147483699"/>
          </pc:sldLayoutMkLst>
        </pc:sldLayoutChg>
        <pc:sldLayoutChg chg="setBg">
          <pc:chgData name="daniel rosas" userId="e5df6e1d8e98c19f" providerId="LiveId" clId="{FFDDF5E7-A7B7-499A-BF19-345872600845}" dt="2021-07-27T02:18:25.085" v="1281"/>
          <pc:sldLayoutMkLst>
            <pc:docMk/>
            <pc:sldMasterMk cId="1800519602" sldId="2147483696"/>
            <pc:sldLayoutMk cId="4058348402" sldId="2147483700"/>
          </pc:sldLayoutMkLst>
        </pc:sldLayoutChg>
        <pc:sldLayoutChg chg="setBg">
          <pc:chgData name="daniel rosas" userId="e5df6e1d8e98c19f" providerId="LiveId" clId="{FFDDF5E7-A7B7-499A-BF19-345872600845}" dt="2021-07-27T02:18:25.085" v="1281"/>
          <pc:sldLayoutMkLst>
            <pc:docMk/>
            <pc:sldMasterMk cId="1800519602" sldId="2147483696"/>
            <pc:sldLayoutMk cId="1831229396" sldId="2147483701"/>
          </pc:sldLayoutMkLst>
        </pc:sldLayoutChg>
        <pc:sldLayoutChg chg="setBg">
          <pc:chgData name="daniel rosas" userId="e5df6e1d8e98c19f" providerId="LiveId" clId="{FFDDF5E7-A7B7-499A-BF19-345872600845}" dt="2021-07-27T02:18:25.085" v="1281"/>
          <pc:sldLayoutMkLst>
            <pc:docMk/>
            <pc:sldMasterMk cId="1800519602" sldId="2147483696"/>
            <pc:sldLayoutMk cId="581170949" sldId="2147483702"/>
          </pc:sldLayoutMkLst>
        </pc:sldLayoutChg>
        <pc:sldLayoutChg chg="setBg">
          <pc:chgData name="daniel rosas" userId="e5df6e1d8e98c19f" providerId="LiveId" clId="{FFDDF5E7-A7B7-499A-BF19-345872600845}" dt="2021-07-27T02:18:25.085" v="1281"/>
          <pc:sldLayoutMkLst>
            <pc:docMk/>
            <pc:sldMasterMk cId="1800519602" sldId="2147483696"/>
            <pc:sldLayoutMk cId="3357683944" sldId="2147483703"/>
          </pc:sldLayoutMkLst>
        </pc:sldLayoutChg>
        <pc:sldLayoutChg chg="setBg">
          <pc:chgData name="daniel rosas" userId="e5df6e1d8e98c19f" providerId="LiveId" clId="{FFDDF5E7-A7B7-499A-BF19-345872600845}" dt="2021-07-27T02:18:25.085" v="1281"/>
          <pc:sldLayoutMkLst>
            <pc:docMk/>
            <pc:sldMasterMk cId="1800519602" sldId="2147483696"/>
            <pc:sldLayoutMk cId="4126421626" sldId="2147483704"/>
          </pc:sldLayoutMkLst>
        </pc:sldLayoutChg>
        <pc:sldLayoutChg chg="setBg">
          <pc:chgData name="daniel rosas" userId="e5df6e1d8e98c19f" providerId="LiveId" clId="{FFDDF5E7-A7B7-499A-BF19-345872600845}" dt="2021-07-27T02:18:25.085" v="1281"/>
          <pc:sldLayoutMkLst>
            <pc:docMk/>
            <pc:sldMasterMk cId="1800519602" sldId="2147483696"/>
            <pc:sldLayoutMk cId="1938638049" sldId="2147483705"/>
          </pc:sldLayoutMkLst>
        </pc:sldLayoutChg>
        <pc:sldLayoutChg chg="setBg">
          <pc:chgData name="daniel rosas" userId="e5df6e1d8e98c19f" providerId="LiveId" clId="{FFDDF5E7-A7B7-499A-BF19-345872600845}" dt="2021-07-27T02:18:25.085" v="1281"/>
          <pc:sldLayoutMkLst>
            <pc:docMk/>
            <pc:sldMasterMk cId="1800519602" sldId="2147483696"/>
            <pc:sldLayoutMk cId="1751365228" sldId="2147483706"/>
          </pc:sldLayoutMkLst>
        </pc:sldLayoutChg>
        <pc:sldLayoutChg chg="setBg">
          <pc:chgData name="daniel rosas" userId="e5df6e1d8e98c19f" providerId="LiveId" clId="{FFDDF5E7-A7B7-499A-BF19-345872600845}" dt="2021-07-27T02:18:25.085" v="1281"/>
          <pc:sldLayoutMkLst>
            <pc:docMk/>
            <pc:sldMasterMk cId="1800519602" sldId="2147483696"/>
            <pc:sldLayoutMk cId="2287235036" sldId="2147483707"/>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F75614-53D1-4D38-BB24-120DC08AB7F7}"/>
              </a:ext>
            </a:extLst>
          </p:cNvPr>
          <p:cNvSpPr>
            <a:spLocks noGrp="1"/>
          </p:cNvSpPr>
          <p:nvPr>
            <p:ph type="ctrTitle"/>
          </p:nvPr>
        </p:nvSpPr>
        <p:spPr>
          <a:xfrm>
            <a:off x="857250" y="1621191"/>
            <a:ext cx="5143500" cy="3448756"/>
          </a:xfrm>
        </p:spPr>
        <p:txBody>
          <a:bodyPr anchor="b"/>
          <a:lstStyle>
            <a:lvl1pPr algn="ctr">
              <a:defRPr sz="3375"/>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7C308395-FD33-48D6-86B9-4C9A61E79700}"/>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9F1E0601-A515-4E9E-BB04-D2BBEC672B7A}"/>
              </a:ext>
            </a:extLst>
          </p:cNvPr>
          <p:cNvSpPr>
            <a:spLocks noGrp="1"/>
          </p:cNvSpPr>
          <p:nvPr>
            <p:ph type="dt" sz="half" idx="10"/>
          </p:nvPr>
        </p:nvSpPr>
        <p:spPr/>
        <p:txBody>
          <a:bodyPr/>
          <a:lstStyle/>
          <a:p>
            <a:fld id="{B470ED92-74EF-4F17-A5C4-186820FEA384}" type="datetimeFigureOut">
              <a:rPr lang="es-MX" smtClean="0"/>
              <a:t>01/08/2021</a:t>
            </a:fld>
            <a:endParaRPr lang="es-MX"/>
          </a:p>
        </p:txBody>
      </p:sp>
      <p:sp>
        <p:nvSpPr>
          <p:cNvPr id="5" name="Marcador de pie de página 4">
            <a:extLst>
              <a:ext uri="{FF2B5EF4-FFF2-40B4-BE49-F238E27FC236}">
                <a16:creationId xmlns:a16="http://schemas.microsoft.com/office/drawing/2014/main" id="{24B640BA-2B58-4908-9D4B-7C86DFB571F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9DB667B-41D0-438B-A460-E19402667582}"/>
              </a:ext>
            </a:extLst>
          </p:cNvPr>
          <p:cNvSpPr>
            <a:spLocks noGrp="1"/>
          </p:cNvSpPr>
          <p:nvPr>
            <p:ph type="sldNum" sz="quarter" idx="12"/>
          </p:nvPr>
        </p:nvSpPr>
        <p:spPr/>
        <p:txBody>
          <a:bodyPr/>
          <a:lstStyle/>
          <a:p>
            <a:fld id="{0E49A616-C3D3-4DBD-BC40-54417662CD8C}" type="slidenum">
              <a:rPr lang="es-MX" smtClean="0"/>
              <a:t>‹Nº›</a:t>
            </a:fld>
            <a:endParaRPr lang="es-MX"/>
          </a:p>
        </p:txBody>
      </p:sp>
    </p:spTree>
    <p:extLst>
      <p:ext uri="{BB962C8B-B14F-4D97-AF65-F5344CB8AC3E}">
        <p14:creationId xmlns:p14="http://schemas.microsoft.com/office/powerpoint/2010/main" val="133451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3CFBC-04F0-4F81-9A74-496CB444832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B7EA39F-BB53-4EF5-91B2-AFC832FCB1A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8AEAC7E-F6F6-4F94-A2A3-70134C4B965E}"/>
              </a:ext>
            </a:extLst>
          </p:cNvPr>
          <p:cNvSpPr>
            <a:spLocks noGrp="1"/>
          </p:cNvSpPr>
          <p:nvPr>
            <p:ph type="dt" sz="half" idx="10"/>
          </p:nvPr>
        </p:nvSpPr>
        <p:spPr/>
        <p:txBody>
          <a:bodyPr/>
          <a:lstStyle/>
          <a:p>
            <a:fld id="{B470ED92-74EF-4F17-A5C4-186820FEA384}" type="datetimeFigureOut">
              <a:rPr lang="es-MX" smtClean="0"/>
              <a:t>01/08/2021</a:t>
            </a:fld>
            <a:endParaRPr lang="es-MX"/>
          </a:p>
        </p:txBody>
      </p:sp>
      <p:sp>
        <p:nvSpPr>
          <p:cNvPr id="5" name="Marcador de pie de página 4">
            <a:extLst>
              <a:ext uri="{FF2B5EF4-FFF2-40B4-BE49-F238E27FC236}">
                <a16:creationId xmlns:a16="http://schemas.microsoft.com/office/drawing/2014/main" id="{347C5017-F964-414D-919C-C34ABAE18CB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2E82769-3012-4FF6-B9D6-FF54E84F1F98}"/>
              </a:ext>
            </a:extLst>
          </p:cNvPr>
          <p:cNvSpPr>
            <a:spLocks noGrp="1"/>
          </p:cNvSpPr>
          <p:nvPr>
            <p:ph type="sldNum" sz="quarter" idx="12"/>
          </p:nvPr>
        </p:nvSpPr>
        <p:spPr/>
        <p:txBody>
          <a:bodyPr/>
          <a:lstStyle/>
          <a:p>
            <a:fld id="{0E49A616-C3D3-4DBD-BC40-54417662CD8C}" type="slidenum">
              <a:rPr lang="es-MX" smtClean="0"/>
              <a:t>‹Nº›</a:t>
            </a:fld>
            <a:endParaRPr lang="es-MX"/>
          </a:p>
        </p:txBody>
      </p:sp>
    </p:spTree>
    <p:extLst>
      <p:ext uri="{BB962C8B-B14F-4D97-AF65-F5344CB8AC3E}">
        <p14:creationId xmlns:p14="http://schemas.microsoft.com/office/powerpoint/2010/main" val="1751365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17F013-EF87-416A-8D68-60B29997A943}"/>
              </a:ext>
            </a:extLst>
          </p:cNvPr>
          <p:cNvSpPr>
            <a:spLocks noGrp="1"/>
          </p:cNvSpPr>
          <p:nvPr>
            <p:ph type="title" orient="vert"/>
          </p:nvPr>
        </p:nvSpPr>
        <p:spPr>
          <a:xfrm>
            <a:off x="4907756" y="527403"/>
            <a:ext cx="1478756" cy="8394877"/>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9E21BA2-94EC-4F7C-98FA-053495870B68}"/>
              </a:ext>
            </a:extLst>
          </p:cNvPr>
          <p:cNvSpPr>
            <a:spLocks noGrp="1"/>
          </p:cNvSpPr>
          <p:nvPr>
            <p:ph type="body" orient="vert" idx="1"/>
          </p:nvPr>
        </p:nvSpPr>
        <p:spPr>
          <a:xfrm>
            <a:off x="471487" y="527403"/>
            <a:ext cx="4350544" cy="839487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9BEF28D-77EA-4FBA-B2DC-806AF9E6ADD5}"/>
              </a:ext>
            </a:extLst>
          </p:cNvPr>
          <p:cNvSpPr>
            <a:spLocks noGrp="1"/>
          </p:cNvSpPr>
          <p:nvPr>
            <p:ph type="dt" sz="half" idx="10"/>
          </p:nvPr>
        </p:nvSpPr>
        <p:spPr/>
        <p:txBody>
          <a:bodyPr/>
          <a:lstStyle/>
          <a:p>
            <a:fld id="{B470ED92-74EF-4F17-A5C4-186820FEA384}" type="datetimeFigureOut">
              <a:rPr lang="es-MX" smtClean="0"/>
              <a:t>01/08/2021</a:t>
            </a:fld>
            <a:endParaRPr lang="es-MX"/>
          </a:p>
        </p:txBody>
      </p:sp>
      <p:sp>
        <p:nvSpPr>
          <p:cNvPr id="5" name="Marcador de pie de página 4">
            <a:extLst>
              <a:ext uri="{FF2B5EF4-FFF2-40B4-BE49-F238E27FC236}">
                <a16:creationId xmlns:a16="http://schemas.microsoft.com/office/drawing/2014/main" id="{A5EED8CD-1995-4F56-9CAA-A988133CB42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F1D29EB-4506-49C2-A24C-D012810241FA}"/>
              </a:ext>
            </a:extLst>
          </p:cNvPr>
          <p:cNvSpPr>
            <a:spLocks noGrp="1"/>
          </p:cNvSpPr>
          <p:nvPr>
            <p:ph type="sldNum" sz="quarter" idx="12"/>
          </p:nvPr>
        </p:nvSpPr>
        <p:spPr/>
        <p:txBody>
          <a:bodyPr/>
          <a:lstStyle/>
          <a:p>
            <a:fld id="{0E49A616-C3D3-4DBD-BC40-54417662CD8C}" type="slidenum">
              <a:rPr lang="es-MX" smtClean="0"/>
              <a:t>‹Nº›</a:t>
            </a:fld>
            <a:endParaRPr lang="es-MX"/>
          </a:p>
        </p:txBody>
      </p:sp>
    </p:spTree>
    <p:extLst>
      <p:ext uri="{BB962C8B-B14F-4D97-AF65-F5344CB8AC3E}">
        <p14:creationId xmlns:p14="http://schemas.microsoft.com/office/powerpoint/2010/main" val="2287235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5A06F-AB7A-4FA0-8A98-D8FE6B697F3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9C75729-6024-40BA-879D-5B1A54E70CE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8A5329B-2E5A-43FE-9AAA-08418D4D0CCD}"/>
              </a:ext>
            </a:extLst>
          </p:cNvPr>
          <p:cNvSpPr>
            <a:spLocks noGrp="1"/>
          </p:cNvSpPr>
          <p:nvPr>
            <p:ph type="dt" sz="half" idx="10"/>
          </p:nvPr>
        </p:nvSpPr>
        <p:spPr/>
        <p:txBody>
          <a:bodyPr/>
          <a:lstStyle/>
          <a:p>
            <a:fld id="{B470ED92-74EF-4F17-A5C4-186820FEA384}" type="datetimeFigureOut">
              <a:rPr lang="es-MX" smtClean="0"/>
              <a:t>01/08/2021</a:t>
            </a:fld>
            <a:endParaRPr lang="es-MX"/>
          </a:p>
        </p:txBody>
      </p:sp>
      <p:sp>
        <p:nvSpPr>
          <p:cNvPr id="5" name="Marcador de pie de página 4">
            <a:extLst>
              <a:ext uri="{FF2B5EF4-FFF2-40B4-BE49-F238E27FC236}">
                <a16:creationId xmlns:a16="http://schemas.microsoft.com/office/drawing/2014/main" id="{B2F73FB0-A038-4FD5-97B1-3B0D5DBE8D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33871E2-6924-45FD-A4F5-1A08CE4AF199}"/>
              </a:ext>
            </a:extLst>
          </p:cNvPr>
          <p:cNvSpPr>
            <a:spLocks noGrp="1"/>
          </p:cNvSpPr>
          <p:nvPr>
            <p:ph type="sldNum" sz="quarter" idx="12"/>
          </p:nvPr>
        </p:nvSpPr>
        <p:spPr/>
        <p:txBody>
          <a:bodyPr/>
          <a:lstStyle/>
          <a:p>
            <a:fld id="{0E49A616-C3D3-4DBD-BC40-54417662CD8C}" type="slidenum">
              <a:rPr lang="es-MX" smtClean="0"/>
              <a:t>‹Nº›</a:t>
            </a:fld>
            <a:endParaRPr lang="es-MX"/>
          </a:p>
        </p:txBody>
      </p:sp>
    </p:spTree>
    <p:extLst>
      <p:ext uri="{BB962C8B-B14F-4D97-AF65-F5344CB8AC3E}">
        <p14:creationId xmlns:p14="http://schemas.microsoft.com/office/powerpoint/2010/main" val="157908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337E1A-BC14-489B-9730-BA272BA36579}"/>
              </a:ext>
            </a:extLst>
          </p:cNvPr>
          <p:cNvSpPr>
            <a:spLocks noGrp="1"/>
          </p:cNvSpPr>
          <p:nvPr>
            <p:ph type="title"/>
          </p:nvPr>
        </p:nvSpPr>
        <p:spPr>
          <a:xfrm>
            <a:off x="467916" y="2469622"/>
            <a:ext cx="5915025" cy="4120620"/>
          </a:xfrm>
        </p:spPr>
        <p:txBody>
          <a:bodyPr anchor="b"/>
          <a:lstStyle>
            <a:lvl1pPr>
              <a:defRPr sz="3375"/>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85F50EA-41A2-480B-B28B-59FFD64D0D4C}"/>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C42F50B-331C-46E4-91C9-B30CA97A3CC8}"/>
              </a:ext>
            </a:extLst>
          </p:cNvPr>
          <p:cNvSpPr>
            <a:spLocks noGrp="1"/>
          </p:cNvSpPr>
          <p:nvPr>
            <p:ph type="dt" sz="half" idx="10"/>
          </p:nvPr>
        </p:nvSpPr>
        <p:spPr/>
        <p:txBody>
          <a:bodyPr/>
          <a:lstStyle/>
          <a:p>
            <a:fld id="{B470ED92-74EF-4F17-A5C4-186820FEA384}" type="datetimeFigureOut">
              <a:rPr lang="es-MX" smtClean="0"/>
              <a:t>01/08/2021</a:t>
            </a:fld>
            <a:endParaRPr lang="es-MX"/>
          </a:p>
        </p:txBody>
      </p:sp>
      <p:sp>
        <p:nvSpPr>
          <p:cNvPr id="5" name="Marcador de pie de página 4">
            <a:extLst>
              <a:ext uri="{FF2B5EF4-FFF2-40B4-BE49-F238E27FC236}">
                <a16:creationId xmlns:a16="http://schemas.microsoft.com/office/drawing/2014/main" id="{A222A7AE-5F72-487E-A719-7C648D97F74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70171BF-755E-4E09-9EDB-70C90F2206CC}"/>
              </a:ext>
            </a:extLst>
          </p:cNvPr>
          <p:cNvSpPr>
            <a:spLocks noGrp="1"/>
          </p:cNvSpPr>
          <p:nvPr>
            <p:ph type="sldNum" sz="quarter" idx="12"/>
          </p:nvPr>
        </p:nvSpPr>
        <p:spPr/>
        <p:txBody>
          <a:bodyPr/>
          <a:lstStyle/>
          <a:p>
            <a:fld id="{0E49A616-C3D3-4DBD-BC40-54417662CD8C}" type="slidenum">
              <a:rPr lang="es-MX" smtClean="0"/>
              <a:t>‹Nº›</a:t>
            </a:fld>
            <a:endParaRPr lang="es-MX"/>
          </a:p>
        </p:txBody>
      </p:sp>
    </p:spTree>
    <p:extLst>
      <p:ext uri="{BB962C8B-B14F-4D97-AF65-F5344CB8AC3E}">
        <p14:creationId xmlns:p14="http://schemas.microsoft.com/office/powerpoint/2010/main" val="43277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76C4B7-48D2-4426-B241-20082D1C6F1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F5AA32E-97AE-4288-A9D0-CD65477FE8CA}"/>
              </a:ext>
            </a:extLst>
          </p:cNvPr>
          <p:cNvSpPr>
            <a:spLocks noGrp="1"/>
          </p:cNvSpPr>
          <p:nvPr>
            <p:ph sz="half" idx="1"/>
          </p:nvPr>
        </p:nvSpPr>
        <p:spPr>
          <a:xfrm>
            <a:off x="471488"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8770597D-27C5-4C57-8A03-452EFC84A410}"/>
              </a:ext>
            </a:extLst>
          </p:cNvPr>
          <p:cNvSpPr>
            <a:spLocks noGrp="1"/>
          </p:cNvSpPr>
          <p:nvPr>
            <p:ph sz="half" idx="2"/>
          </p:nvPr>
        </p:nvSpPr>
        <p:spPr>
          <a:xfrm>
            <a:off x="3471863"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3D17536A-2615-4104-B5E9-FD7E4318554B}"/>
              </a:ext>
            </a:extLst>
          </p:cNvPr>
          <p:cNvSpPr>
            <a:spLocks noGrp="1"/>
          </p:cNvSpPr>
          <p:nvPr>
            <p:ph type="dt" sz="half" idx="10"/>
          </p:nvPr>
        </p:nvSpPr>
        <p:spPr/>
        <p:txBody>
          <a:bodyPr/>
          <a:lstStyle/>
          <a:p>
            <a:fld id="{B470ED92-74EF-4F17-A5C4-186820FEA384}" type="datetimeFigureOut">
              <a:rPr lang="es-MX" smtClean="0"/>
              <a:t>01/08/2021</a:t>
            </a:fld>
            <a:endParaRPr lang="es-MX"/>
          </a:p>
        </p:txBody>
      </p:sp>
      <p:sp>
        <p:nvSpPr>
          <p:cNvPr id="6" name="Marcador de pie de página 5">
            <a:extLst>
              <a:ext uri="{FF2B5EF4-FFF2-40B4-BE49-F238E27FC236}">
                <a16:creationId xmlns:a16="http://schemas.microsoft.com/office/drawing/2014/main" id="{00FCA286-E0B3-4DE8-B3CE-8361B4D0327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20CCCD9-DBB4-495D-9A55-602041CF7E6E}"/>
              </a:ext>
            </a:extLst>
          </p:cNvPr>
          <p:cNvSpPr>
            <a:spLocks noGrp="1"/>
          </p:cNvSpPr>
          <p:nvPr>
            <p:ph type="sldNum" sz="quarter" idx="12"/>
          </p:nvPr>
        </p:nvSpPr>
        <p:spPr/>
        <p:txBody>
          <a:bodyPr/>
          <a:lstStyle/>
          <a:p>
            <a:fld id="{0E49A616-C3D3-4DBD-BC40-54417662CD8C}" type="slidenum">
              <a:rPr lang="es-MX" smtClean="0"/>
              <a:t>‹Nº›</a:t>
            </a:fld>
            <a:endParaRPr lang="es-MX"/>
          </a:p>
        </p:txBody>
      </p:sp>
    </p:spTree>
    <p:extLst>
      <p:ext uri="{BB962C8B-B14F-4D97-AF65-F5344CB8AC3E}">
        <p14:creationId xmlns:p14="http://schemas.microsoft.com/office/powerpoint/2010/main" val="4058348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69774-DB95-47D5-8A31-CC942D8EF565}"/>
              </a:ext>
            </a:extLst>
          </p:cNvPr>
          <p:cNvSpPr>
            <a:spLocks noGrp="1"/>
          </p:cNvSpPr>
          <p:nvPr>
            <p:ph type="title"/>
          </p:nvPr>
        </p:nvSpPr>
        <p:spPr>
          <a:xfrm>
            <a:off x="472381" y="527404"/>
            <a:ext cx="5915025" cy="1914702"/>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B1BDB4A-B0FA-4687-A135-C9E6E75E6591}"/>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2FDE704-4251-4522-B2CD-48283A3844D9}"/>
              </a:ext>
            </a:extLst>
          </p:cNvPr>
          <p:cNvSpPr>
            <a:spLocks noGrp="1"/>
          </p:cNvSpPr>
          <p:nvPr>
            <p:ph sz="half" idx="2"/>
          </p:nvPr>
        </p:nvSpPr>
        <p:spPr>
          <a:xfrm>
            <a:off x="472381" y="3618442"/>
            <a:ext cx="2901255"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ADA8E5F-38A4-40B6-939F-22995583ACDE}"/>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29FABD4-156E-4E51-8EE7-5C933B51176D}"/>
              </a:ext>
            </a:extLst>
          </p:cNvPr>
          <p:cNvSpPr>
            <a:spLocks noGrp="1"/>
          </p:cNvSpPr>
          <p:nvPr>
            <p:ph sz="quarter" idx="4"/>
          </p:nvPr>
        </p:nvSpPr>
        <p:spPr>
          <a:xfrm>
            <a:off x="3471863" y="3618442"/>
            <a:ext cx="2915543"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3446E1A0-8302-4D61-848B-22273DEB3A57}"/>
              </a:ext>
            </a:extLst>
          </p:cNvPr>
          <p:cNvSpPr>
            <a:spLocks noGrp="1"/>
          </p:cNvSpPr>
          <p:nvPr>
            <p:ph type="dt" sz="half" idx="10"/>
          </p:nvPr>
        </p:nvSpPr>
        <p:spPr/>
        <p:txBody>
          <a:bodyPr/>
          <a:lstStyle/>
          <a:p>
            <a:fld id="{B470ED92-74EF-4F17-A5C4-186820FEA384}" type="datetimeFigureOut">
              <a:rPr lang="es-MX" smtClean="0"/>
              <a:t>01/08/2021</a:t>
            </a:fld>
            <a:endParaRPr lang="es-MX"/>
          </a:p>
        </p:txBody>
      </p:sp>
      <p:sp>
        <p:nvSpPr>
          <p:cNvPr id="8" name="Marcador de pie de página 7">
            <a:extLst>
              <a:ext uri="{FF2B5EF4-FFF2-40B4-BE49-F238E27FC236}">
                <a16:creationId xmlns:a16="http://schemas.microsoft.com/office/drawing/2014/main" id="{2B500EE4-AADA-4624-9049-4BDE6B23621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E254FC7E-B324-46D1-9C3B-220C8ACFE307}"/>
              </a:ext>
            </a:extLst>
          </p:cNvPr>
          <p:cNvSpPr>
            <a:spLocks noGrp="1"/>
          </p:cNvSpPr>
          <p:nvPr>
            <p:ph type="sldNum" sz="quarter" idx="12"/>
          </p:nvPr>
        </p:nvSpPr>
        <p:spPr/>
        <p:txBody>
          <a:bodyPr/>
          <a:lstStyle/>
          <a:p>
            <a:fld id="{0E49A616-C3D3-4DBD-BC40-54417662CD8C}" type="slidenum">
              <a:rPr lang="es-MX" smtClean="0"/>
              <a:t>‹Nº›</a:t>
            </a:fld>
            <a:endParaRPr lang="es-MX"/>
          </a:p>
        </p:txBody>
      </p:sp>
    </p:spTree>
    <p:extLst>
      <p:ext uri="{BB962C8B-B14F-4D97-AF65-F5344CB8AC3E}">
        <p14:creationId xmlns:p14="http://schemas.microsoft.com/office/powerpoint/2010/main" val="183122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BEA43D-3B9D-4F27-8F1F-A556D8E3AC4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717C4EDC-9130-4BD3-BFE3-8C25DF049886}"/>
              </a:ext>
            </a:extLst>
          </p:cNvPr>
          <p:cNvSpPr>
            <a:spLocks noGrp="1"/>
          </p:cNvSpPr>
          <p:nvPr>
            <p:ph type="dt" sz="half" idx="10"/>
          </p:nvPr>
        </p:nvSpPr>
        <p:spPr/>
        <p:txBody>
          <a:bodyPr/>
          <a:lstStyle/>
          <a:p>
            <a:fld id="{B470ED92-74EF-4F17-A5C4-186820FEA384}" type="datetimeFigureOut">
              <a:rPr lang="es-MX" smtClean="0"/>
              <a:t>01/08/2021</a:t>
            </a:fld>
            <a:endParaRPr lang="es-MX"/>
          </a:p>
        </p:txBody>
      </p:sp>
      <p:sp>
        <p:nvSpPr>
          <p:cNvPr id="4" name="Marcador de pie de página 3">
            <a:extLst>
              <a:ext uri="{FF2B5EF4-FFF2-40B4-BE49-F238E27FC236}">
                <a16:creationId xmlns:a16="http://schemas.microsoft.com/office/drawing/2014/main" id="{C4A15ADB-6177-4830-9841-91A535BD1F4D}"/>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F16A8049-DA62-4745-AB66-95663E5E7350}"/>
              </a:ext>
            </a:extLst>
          </p:cNvPr>
          <p:cNvSpPr>
            <a:spLocks noGrp="1"/>
          </p:cNvSpPr>
          <p:nvPr>
            <p:ph type="sldNum" sz="quarter" idx="12"/>
          </p:nvPr>
        </p:nvSpPr>
        <p:spPr/>
        <p:txBody>
          <a:bodyPr/>
          <a:lstStyle/>
          <a:p>
            <a:fld id="{0E49A616-C3D3-4DBD-BC40-54417662CD8C}" type="slidenum">
              <a:rPr lang="es-MX" smtClean="0"/>
              <a:t>‹Nº›</a:t>
            </a:fld>
            <a:endParaRPr lang="es-MX"/>
          </a:p>
        </p:txBody>
      </p:sp>
    </p:spTree>
    <p:extLst>
      <p:ext uri="{BB962C8B-B14F-4D97-AF65-F5344CB8AC3E}">
        <p14:creationId xmlns:p14="http://schemas.microsoft.com/office/powerpoint/2010/main" val="58117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61BF578-06B5-4151-8D34-E085A024DFD2}"/>
              </a:ext>
            </a:extLst>
          </p:cNvPr>
          <p:cNvSpPr>
            <a:spLocks noGrp="1"/>
          </p:cNvSpPr>
          <p:nvPr>
            <p:ph type="dt" sz="half" idx="10"/>
          </p:nvPr>
        </p:nvSpPr>
        <p:spPr/>
        <p:txBody>
          <a:bodyPr/>
          <a:lstStyle/>
          <a:p>
            <a:fld id="{B470ED92-74EF-4F17-A5C4-186820FEA384}" type="datetimeFigureOut">
              <a:rPr lang="es-MX" smtClean="0"/>
              <a:t>01/08/2021</a:t>
            </a:fld>
            <a:endParaRPr lang="es-MX"/>
          </a:p>
        </p:txBody>
      </p:sp>
      <p:sp>
        <p:nvSpPr>
          <p:cNvPr id="3" name="Marcador de pie de página 2">
            <a:extLst>
              <a:ext uri="{FF2B5EF4-FFF2-40B4-BE49-F238E27FC236}">
                <a16:creationId xmlns:a16="http://schemas.microsoft.com/office/drawing/2014/main" id="{EEA046E8-5D39-4C88-A9DD-DE4547A27A2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0AC456E7-33B0-4E8D-9BD6-FB3289094A20}"/>
              </a:ext>
            </a:extLst>
          </p:cNvPr>
          <p:cNvSpPr>
            <a:spLocks noGrp="1"/>
          </p:cNvSpPr>
          <p:nvPr>
            <p:ph type="sldNum" sz="quarter" idx="12"/>
          </p:nvPr>
        </p:nvSpPr>
        <p:spPr/>
        <p:txBody>
          <a:bodyPr/>
          <a:lstStyle/>
          <a:p>
            <a:fld id="{0E49A616-C3D3-4DBD-BC40-54417662CD8C}" type="slidenum">
              <a:rPr lang="es-MX" smtClean="0"/>
              <a:t>‹Nº›</a:t>
            </a:fld>
            <a:endParaRPr lang="es-MX"/>
          </a:p>
        </p:txBody>
      </p:sp>
    </p:spTree>
    <p:extLst>
      <p:ext uri="{BB962C8B-B14F-4D97-AF65-F5344CB8AC3E}">
        <p14:creationId xmlns:p14="http://schemas.microsoft.com/office/powerpoint/2010/main" val="3357683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172ED-CF96-4314-8F5B-BD25E7A77872}"/>
              </a:ext>
            </a:extLst>
          </p:cNvPr>
          <p:cNvSpPr>
            <a:spLocks noGrp="1"/>
          </p:cNvSpPr>
          <p:nvPr>
            <p:ph type="title"/>
          </p:nvPr>
        </p:nvSpPr>
        <p:spPr>
          <a:xfrm>
            <a:off x="472381" y="660400"/>
            <a:ext cx="2211883" cy="2311400"/>
          </a:xfrm>
        </p:spPr>
        <p:txBody>
          <a:bodyPr anchor="b"/>
          <a:lstStyle>
            <a:lvl1pPr>
              <a:defRPr sz="18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4DBDCEC-9795-4F0B-AE2E-F71B876D43B5}"/>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B8B9F212-582E-4401-BB6C-BE846395B928}"/>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8E0D419-FB8A-4BFC-BFEA-E22F90C273D6}"/>
              </a:ext>
            </a:extLst>
          </p:cNvPr>
          <p:cNvSpPr>
            <a:spLocks noGrp="1"/>
          </p:cNvSpPr>
          <p:nvPr>
            <p:ph type="dt" sz="half" idx="10"/>
          </p:nvPr>
        </p:nvSpPr>
        <p:spPr/>
        <p:txBody>
          <a:bodyPr/>
          <a:lstStyle/>
          <a:p>
            <a:fld id="{B470ED92-74EF-4F17-A5C4-186820FEA384}" type="datetimeFigureOut">
              <a:rPr lang="es-MX" smtClean="0"/>
              <a:t>01/08/2021</a:t>
            </a:fld>
            <a:endParaRPr lang="es-MX"/>
          </a:p>
        </p:txBody>
      </p:sp>
      <p:sp>
        <p:nvSpPr>
          <p:cNvPr id="6" name="Marcador de pie de página 5">
            <a:extLst>
              <a:ext uri="{FF2B5EF4-FFF2-40B4-BE49-F238E27FC236}">
                <a16:creationId xmlns:a16="http://schemas.microsoft.com/office/drawing/2014/main" id="{2BAA2005-A997-4851-9996-9F481FC476C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04E0164-F4D8-4E12-B9E9-A6770C373B71}"/>
              </a:ext>
            </a:extLst>
          </p:cNvPr>
          <p:cNvSpPr>
            <a:spLocks noGrp="1"/>
          </p:cNvSpPr>
          <p:nvPr>
            <p:ph type="sldNum" sz="quarter" idx="12"/>
          </p:nvPr>
        </p:nvSpPr>
        <p:spPr/>
        <p:txBody>
          <a:bodyPr/>
          <a:lstStyle/>
          <a:p>
            <a:fld id="{0E49A616-C3D3-4DBD-BC40-54417662CD8C}" type="slidenum">
              <a:rPr lang="es-MX" smtClean="0"/>
              <a:t>‹Nº›</a:t>
            </a:fld>
            <a:endParaRPr lang="es-MX"/>
          </a:p>
        </p:txBody>
      </p:sp>
    </p:spTree>
    <p:extLst>
      <p:ext uri="{BB962C8B-B14F-4D97-AF65-F5344CB8AC3E}">
        <p14:creationId xmlns:p14="http://schemas.microsoft.com/office/powerpoint/2010/main" val="412642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0FCFCB-13E7-430B-BF2F-CC8C1BE15A74}"/>
              </a:ext>
            </a:extLst>
          </p:cNvPr>
          <p:cNvSpPr>
            <a:spLocks noGrp="1"/>
          </p:cNvSpPr>
          <p:nvPr>
            <p:ph type="title"/>
          </p:nvPr>
        </p:nvSpPr>
        <p:spPr>
          <a:xfrm>
            <a:off x="472381" y="660400"/>
            <a:ext cx="2211883" cy="2311400"/>
          </a:xfrm>
        </p:spPr>
        <p:txBody>
          <a:bodyPr anchor="b"/>
          <a:lstStyle>
            <a:lvl1pPr>
              <a:defRPr sz="18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91DAFCBC-8F69-4681-A500-F92AD49EF9A0}"/>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s-MX"/>
          </a:p>
        </p:txBody>
      </p:sp>
      <p:sp>
        <p:nvSpPr>
          <p:cNvPr id="4" name="Marcador de texto 3">
            <a:extLst>
              <a:ext uri="{FF2B5EF4-FFF2-40B4-BE49-F238E27FC236}">
                <a16:creationId xmlns:a16="http://schemas.microsoft.com/office/drawing/2014/main" id="{F613E2F2-7F95-4838-A4D1-586DF2134B2B}"/>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EFF68D-894E-4CE8-904A-F698F33FCF75}"/>
              </a:ext>
            </a:extLst>
          </p:cNvPr>
          <p:cNvSpPr>
            <a:spLocks noGrp="1"/>
          </p:cNvSpPr>
          <p:nvPr>
            <p:ph type="dt" sz="half" idx="10"/>
          </p:nvPr>
        </p:nvSpPr>
        <p:spPr/>
        <p:txBody>
          <a:bodyPr/>
          <a:lstStyle/>
          <a:p>
            <a:fld id="{B470ED92-74EF-4F17-A5C4-186820FEA384}" type="datetimeFigureOut">
              <a:rPr lang="es-MX" smtClean="0"/>
              <a:t>01/08/2021</a:t>
            </a:fld>
            <a:endParaRPr lang="es-MX"/>
          </a:p>
        </p:txBody>
      </p:sp>
      <p:sp>
        <p:nvSpPr>
          <p:cNvPr id="6" name="Marcador de pie de página 5">
            <a:extLst>
              <a:ext uri="{FF2B5EF4-FFF2-40B4-BE49-F238E27FC236}">
                <a16:creationId xmlns:a16="http://schemas.microsoft.com/office/drawing/2014/main" id="{EFEFD61B-49B1-4B52-B29D-02197198BCF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7A2A98D-1061-46FC-B19A-9D2201C6163D}"/>
              </a:ext>
            </a:extLst>
          </p:cNvPr>
          <p:cNvSpPr>
            <a:spLocks noGrp="1"/>
          </p:cNvSpPr>
          <p:nvPr>
            <p:ph type="sldNum" sz="quarter" idx="12"/>
          </p:nvPr>
        </p:nvSpPr>
        <p:spPr/>
        <p:txBody>
          <a:bodyPr/>
          <a:lstStyle/>
          <a:p>
            <a:fld id="{0E49A616-C3D3-4DBD-BC40-54417662CD8C}" type="slidenum">
              <a:rPr lang="es-MX" smtClean="0"/>
              <a:t>‹Nº›</a:t>
            </a:fld>
            <a:endParaRPr lang="es-MX"/>
          </a:p>
        </p:txBody>
      </p:sp>
    </p:spTree>
    <p:extLst>
      <p:ext uri="{BB962C8B-B14F-4D97-AF65-F5344CB8AC3E}">
        <p14:creationId xmlns:p14="http://schemas.microsoft.com/office/powerpoint/2010/main" val="193863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trellis">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3221B12-CA67-4F65-ADB5-8FEDC9D299B1}"/>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2FD8448-019C-4AAA-AFEC-BDF5F1CC06A5}"/>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0C05180-91AA-47DC-8BDC-23AE2CB89A18}"/>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B470ED92-74EF-4F17-A5C4-186820FEA384}" type="datetimeFigureOut">
              <a:rPr lang="es-MX" smtClean="0"/>
              <a:t>01/08/2021</a:t>
            </a:fld>
            <a:endParaRPr lang="es-MX"/>
          </a:p>
        </p:txBody>
      </p:sp>
      <p:sp>
        <p:nvSpPr>
          <p:cNvPr id="5" name="Marcador de pie de página 4">
            <a:extLst>
              <a:ext uri="{FF2B5EF4-FFF2-40B4-BE49-F238E27FC236}">
                <a16:creationId xmlns:a16="http://schemas.microsoft.com/office/drawing/2014/main" id="{DD5F33FB-C876-4286-AA16-4E525C2FB491}"/>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BA3006CB-3C07-434D-B287-492876865AC0}"/>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0E49A616-C3D3-4DBD-BC40-54417662CD8C}" type="slidenum">
              <a:rPr lang="es-MX" smtClean="0"/>
              <a:t>‹Nº›</a:t>
            </a:fld>
            <a:endParaRPr lang="es-MX"/>
          </a:p>
        </p:txBody>
      </p:sp>
    </p:spTree>
    <p:extLst>
      <p:ext uri="{BB962C8B-B14F-4D97-AF65-F5344CB8AC3E}">
        <p14:creationId xmlns:p14="http://schemas.microsoft.com/office/powerpoint/2010/main" val="18005196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MX"/>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6E737D3-9E14-405A-B8C9-03BAA27E46AA}"/>
              </a:ext>
            </a:extLst>
          </p:cNvPr>
          <p:cNvSpPr txBox="1"/>
          <p:nvPr/>
        </p:nvSpPr>
        <p:spPr>
          <a:xfrm>
            <a:off x="314325" y="243185"/>
            <a:ext cx="6229350" cy="1569660"/>
          </a:xfrm>
          <a:prstGeom prst="rect">
            <a:avLst/>
          </a:prstGeom>
          <a:noFill/>
        </p:spPr>
        <p:txBody>
          <a:bodyPr wrap="square" rtlCol="0">
            <a:spAutoFit/>
          </a:bodyPr>
          <a:lstStyle/>
          <a:p>
            <a:pPr algn="ctr"/>
            <a:r>
              <a:rPr lang="es-MX" sz="9600" dirty="0">
                <a:solidFill>
                  <a:schemeClr val="accent1"/>
                </a:solidFill>
                <a:latin typeface="Franklin Gothic Medium" panose="020B0603020102020204" pitchFamily="34" charset="0"/>
                <a:cs typeface="Aldhabi" panose="020B0604020202020204" pitchFamily="2" charset="-78"/>
              </a:rPr>
              <a:t>Fase 1</a:t>
            </a:r>
          </a:p>
        </p:txBody>
      </p:sp>
      <p:sp>
        <p:nvSpPr>
          <p:cNvPr id="5" name="CuadroTexto 4">
            <a:extLst>
              <a:ext uri="{FF2B5EF4-FFF2-40B4-BE49-F238E27FC236}">
                <a16:creationId xmlns:a16="http://schemas.microsoft.com/office/drawing/2014/main" id="{18F45749-3F0F-457A-9418-247D597A14F5}"/>
              </a:ext>
            </a:extLst>
          </p:cNvPr>
          <p:cNvSpPr txBox="1"/>
          <p:nvPr/>
        </p:nvSpPr>
        <p:spPr>
          <a:xfrm>
            <a:off x="314325" y="5084260"/>
            <a:ext cx="6229350" cy="3779758"/>
          </a:xfrm>
          <a:prstGeom prst="roundRect">
            <a:avLst/>
          </a:prstGeom>
          <a:solidFill>
            <a:schemeClr val="lt1">
              <a:alpha val="80000"/>
            </a:schemeClr>
          </a:solidFill>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dirty="0"/>
              <a:t>Objetivo</a:t>
            </a:r>
          </a:p>
          <a:p>
            <a:pPr algn="ctr"/>
            <a:r>
              <a:rPr lang="es-MX" dirty="0"/>
              <a:t> El objetivo de la Fase I periodontal o también llamada Fase no quirúrgica, es alterar o eliminar la etiología microbiana y los factores locales contribuyentes al desarrollo de la enfermedad periodontal. Esto se logra a través de la remoción completa de cálculo supra y subgingival, la eliminación de restauraciones mal ajustadas o deficientes, el tratamiento de caries y el establecimiento de un régimen estricto de control personal de placa dentobacteriana que será más efectivo al dejar superficies lisas, libres de depósitos de placa dentobacteriana y sin contornos irregulares.</a:t>
            </a:r>
          </a:p>
        </p:txBody>
      </p:sp>
      <p:pic>
        <p:nvPicPr>
          <p:cNvPr id="8" name="Imagen 7">
            <a:extLst>
              <a:ext uri="{FF2B5EF4-FFF2-40B4-BE49-F238E27FC236}">
                <a16:creationId xmlns:a16="http://schemas.microsoft.com/office/drawing/2014/main" id="{882247BC-2307-4D0F-9DBA-999A67886B96}"/>
              </a:ext>
            </a:extLst>
          </p:cNvPr>
          <p:cNvPicPr>
            <a:picLocks noChangeAspect="1"/>
          </p:cNvPicPr>
          <p:nvPr/>
        </p:nvPicPr>
        <p:blipFill>
          <a:blip r:embed="rId2"/>
          <a:stretch>
            <a:fillRect/>
          </a:stretch>
        </p:blipFill>
        <p:spPr>
          <a:xfrm>
            <a:off x="1606846" y="1905000"/>
            <a:ext cx="3644307" cy="2457450"/>
          </a:xfrm>
          <a:prstGeom prst="roundRect">
            <a:avLst/>
          </a:prstGeom>
        </p:spPr>
      </p:pic>
    </p:spTree>
    <p:extLst>
      <p:ext uri="{BB962C8B-B14F-4D97-AF65-F5344CB8AC3E}">
        <p14:creationId xmlns:p14="http://schemas.microsoft.com/office/powerpoint/2010/main" val="2990251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1F06D432-4923-4C36-928D-B9165B4D2462}"/>
              </a:ext>
            </a:extLst>
          </p:cNvPr>
          <p:cNvSpPr txBox="1"/>
          <p:nvPr/>
        </p:nvSpPr>
        <p:spPr>
          <a:xfrm>
            <a:off x="951671" y="298679"/>
            <a:ext cx="4954657"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s-MX"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Eliminación de Factores retentivos de placa</a:t>
            </a:r>
          </a:p>
        </p:txBody>
      </p:sp>
      <p:sp>
        <p:nvSpPr>
          <p:cNvPr id="12" name="CuadroTexto 11">
            <a:extLst>
              <a:ext uri="{FF2B5EF4-FFF2-40B4-BE49-F238E27FC236}">
                <a16:creationId xmlns:a16="http://schemas.microsoft.com/office/drawing/2014/main" id="{75BCEF7A-ABAE-4C26-B2AC-73A4DF10CC3F}"/>
              </a:ext>
            </a:extLst>
          </p:cNvPr>
          <p:cNvSpPr txBox="1"/>
          <p:nvPr/>
        </p:nvSpPr>
        <p:spPr>
          <a:xfrm>
            <a:off x="462170" y="1536680"/>
            <a:ext cx="3429000" cy="224676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MX" sz="1400" dirty="0"/>
              <a:t>A nivel sub gingival (bordes marginales, coronas e </a:t>
            </a:r>
            <a:r>
              <a:rPr lang="es-MX" sz="1400" dirty="0" err="1"/>
              <a:t>inlays</a:t>
            </a:r>
            <a:r>
              <a:rPr lang="es-MX" sz="1400" dirty="0"/>
              <a:t>) van a afectar a la salud periodontal de 2 maneras:</a:t>
            </a:r>
          </a:p>
          <a:p>
            <a:pPr marL="285750" indent="-285750">
              <a:buFont typeface="Arial" panose="020B0604020202020204" pitchFamily="34" charset="0"/>
              <a:buChar char="•"/>
            </a:pPr>
            <a:r>
              <a:rPr lang="es-MX" sz="1400" dirty="0"/>
              <a:t>Son áreas de difícil acceso, que se asocian a placa más que en otras sin restaurar o en zonas que se han restaurado correctamente. </a:t>
            </a:r>
          </a:p>
          <a:p>
            <a:pPr marL="285750" indent="-285750">
              <a:buFont typeface="Arial" panose="020B0604020202020204" pitchFamily="34" charset="0"/>
              <a:buChar char="•"/>
            </a:pPr>
            <a:r>
              <a:rPr lang="es-MX" sz="1400" dirty="0"/>
              <a:t>Favorecen el acúmulo y la maduración de la placa, variando la flora y provocando que está sea más patógena. </a:t>
            </a:r>
          </a:p>
        </p:txBody>
      </p:sp>
      <p:pic>
        <p:nvPicPr>
          <p:cNvPr id="13" name="Imagen 12">
            <a:extLst>
              <a:ext uri="{FF2B5EF4-FFF2-40B4-BE49-F238E27FC236}">
                <a16:creationId xmlns:a16="http://schemas.microsoft.com/office/drawing/2014/main" id="{68EBD55C-DE0A-4519-B4F8-7343B0740A31}"/>
              </a:ext>
            </a:extLst>
          </p:cNvPr>
          <p:cNvPicPr>
            <a:picLocks noChangeAspect="1"/>
          </p:cNvPicPr>
          <p:nvPr/>
        </p:nvPicPr>
        <p:blipFill>
          <a:blip r:embed="rId2"/>
          <a:stretch>
            <a:fillRect/>
          </a:stretch>
        </p:blipFill>
        <p:spPr>
          <a:xfrm>
            <a:off x="4457079" y="1743903"/>
            <a:ext cx="1800225" cy="2543175"/>
          </a:xfrm>
          <a:prstGeom prst="rect">
            <a:avLst/>
          </a:prstGeom>
        </p:spPr>
      </p:pic>
      <p:sp>
        <p:nvSpPr>
          <p:cNvPr id="15" name="CuadroTexto 14">
            <a:extLst>
              <a:ext uri="{FF2B5EF4-FFF2-40B4-BE49-F238E27FC236}">
                <a16:creationId xmlns:a16="http://schemas.microsoft.com/office/drawing/2014/main" id="{1E8605B2-9AA1-49A4-8118-DCE6613822C5}"/>
              </a:ext>
            </a:extLst>
          </p:cNvPr>
          <p:cNvSpPr txBox="1"/>
          <p:nvPr/>
        </p:nvSpPr>
        <p:spPr>
          <a:xfrm>
            <a:off x="462170" y="4437247"/>
            <a:ext cx="5795134"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MX" sz="1400" dirty="0"/>
              <a:t>La afectación del tejido periodontal puede producirse por:</a:t>
            </a:r>
          </a:p>
          <a:p>
            <a:pPr marL="285750" indent="-285750">
              <a:buFont typeface="Arial" panose="020B0604020202020204" pitchFamily="34" charset="0"/>
              <a:buChar char="•"/>
            </a:pPr>
            <a:r>
              <a:rPr lang="es-MX" sz="1400" dirty="0"/>
              <a:t>Realización de preparaciones </a:t>
            </a:r>
          </a:p>
          <a:p>
            <a:pPr marL="285750" indent="-285750">
              <a:buFont typeface="Arial" panose="020B0604020202020204" pitchFamily="34" charset="0"/>
              <a:buChar char="•"/>
            </a:pPr>
            <a:r>
              <a:rPr lang="es-MX" sz="1400" dirty="0"/>
              <a:t>Uso de materiales cuyos componentes irritan los tejidos </a:t>
            </a:r>
          </a:p>
          <a:p>
            <a:pPr marL="285750" indent="-285750">
              <a:buFont typeface="Arial" panose="020B0604020202020204" pitchFamily="34" charset="0"/>
              <a:buChar char="•"/>
            </a:pPr>
            <a:r>
              <a:rPr lang="es-MX" sz="1400" dirty="0"/>
              <a:t>Propiedades físicas y químicas de las restauraciones que puedan provocar la retención de placa bacteriana. </a:t>
            </a:r>
          </a:p>
        </p:txBody>
      </p:sp>
      <p:sp>
        <p:nvSpPr>
          <p:cNvPr id="16" name="CuadroTexto 15">
            <a:extLst>
              <a:ext uri="{FF2B5EF4-FFF2-40B4-BE49-F238E27FC236}">
                <a16:creationId xmlns:a16="http://schemas.microsoft.com/office/drawing/2014/main" id="{A4AF3DEC-75A6-4C77-A60C-3832CBC38AD2}"/>
              </a:ext>
            </a:extLst>
          </p:cNvPr>
          <p:cNvSpPr txBox="1"/>
          <p:nvPr/>
        </p:nvSpPr>
        <p:spPr>
          <a:xfrm>
            <a:off x="462170" y="6132443"/>
            <a:ext cx="5795134" cy="116955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MX" sz="1400" dirty="0"/>
              <a:t>Se debe realizar una profilaxis previa a el retiro de la restauración para evitar la propagación de bacterias dentro de la cavidad del diente. </a:t>
            </a:r>
          </a:p>
          <a:p>
            <a:r>
              <a:rPr lang="es-MX" sz="1400" dirty="0"/>
              <a:t>Después se retira la restauración y se prepara nuevamente para poder colocar una nueva restauración verificando que no afecte a los tejidos gingivales.</a:t>
            </a:r>
          </a:p>
        </p:txBody>
      </p:sp>
      <p:pic>
        <p:nvPicPr>
          <p:cNvPr id="17" name="Imagen 16">
            <a:extLst>
              <a:ext uri="{FF2B5EF4-FFF2-40B4-BE49-F238E27FC236}">
                <a16:creationId xmlns:a16="http://schemas.microsoft.com/office/drawing/2014/main" id="{746C60B4-A42B-4753-A670-7B74DEBE4414}"/>
              </a:ext>
            </a:extLst>
          </p:cNvPr>
          <p:cNvPicPr>
            <a:picLocks noChangeAspect="1"/>
          </p:cNvPicPr>
          <p:nvPr/>
        </p:nvPicPr>
        <p:blipFill>
          <a:blip r:embed="rId3"/>
          <a:stretch>
            <a:fillRect/>
          </a:stretch>
        </p:blipFill>
        <p:spPr>
          <a:xfrm>
            <a:off x="462170" y="7849773"/>
            <a:ext cx="2546591" cy="1637094"/>
          </a:xfrm>
          <a:prstGeom prst="rect">
            <a:avLst/>
          </a:prstGeom>
        </p:spPr>
      </p:pic>
      <p:pic>
        <p:nvPicPr>
          <p:cNvPr id="19" name="Imagen 18">
            <a:extLst>
              <a:ext uri="{FF2B5EF4-FFF2-40B4-BE49-F238E27FC236}">
                <a16:creationId xmlns:a16="http://schemas.microsoft.com/office/drawing/2014/main" id="{A841D2CC-45ED-415D-97F2-8D5F1D5AD4EC}"/>
              </a:ext>
            </a:extLst>
          </p:cNvPr>
          <p:cNvPicPr>
            <a:picLocks noChangeAspect="1"/>
          </p:cNvPicPr>
          <p:nvPr/>
        </p:nvPicPr>
        <p:blipFill>
          <a:blip r:embed="rId4"/>
          <a:stretch>
            <a:fillRect/>
          </a:stretch>
        </p:blipFill>
        <p:spPr>
          <a:xfrm>
            <a:off x="3710091" y="7869714"/>
            <a:ext cx="2546591" cy="1617153"/>
          </a:xfrm>
          <a:prstGeom prst="rect">
            <a:avLst/>
          </a:prstGeom>
        </p:spPr>
      </p:pic>
    </p:spTree>
    <p:extLst>
      <p:ext uri="{BB962C8B-B14F-4D97-AF65-F5344CB8AC3E}">
        <p14:creationId xmlns:p14="http://schemas.microsoft.com/office/powerpoint/2010/main" val="3697518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4F20E5-4048-445C-9028-5900D79192FB}"/>
              </a:ext>
            </a:extLst>
          </p:cNvPr>
          <p:cNvSpPr>
            <a:spLocks noGrp="1"/>
          </p:cNvSpPr>
          <p:nvPr>
            <p:ph type="title"/>
          </p:nvPr>
        </p:nvSpPr>
        <p:spPr/>
        <p:txBody>
          <a:bodyPr/>
          <a:lstStyle/>
          <a:p>
            <a:pPr algn="ctr"/>
            <a:r>
              <a:rPr lang="es-MX" dirty="0"/>
              <a:t>Bibliografía </a:t>
            </a:r>
          </a:p>
        </p:txBody>
      </p:sp>
      <p:sp>
        <p:nvSpPr>
          <p:cNvPr id="3" name="Marcador de contenido 2">
            <a:extLst>
              <a:ext uri="{FF2B5EF4-FFF2-40B4-BE49-F238E27FC236}">
                <a16:creationId xmlns:a16="http://schemas.microsoft.com/office/drawing/2014/main" id="{AA234A2A-8E50-422F-A953-CE6B877A9311}"/>
              </a:ext>
            </a:extLst>
          </p:cNvPr>
          <p:cNvSpPr>
            <a:spLocks noGrp="1"/>
          </p:cNvSpPr>
          <p:nvPr>
            <p:ph idx="1"/>
          </p:nvPr>
        </p:nvSpPr>
        <p:spPr>
          <a:xfrm>
            <a:off x="471488" y="2637014"/>
            <a:ext cx="5915025" cy="2431943"/>
          </a:xfrm>
        </p:spPr>
        <p:style>
          <a:lnRef idx="2">
            <a:schemeClr val="accent2"/>
          </a:lnRef>
          <a:fillRef idx="1">
            <a:schemeClr val="lt1"/>
          </a:fillRef>
          <a:effectRef idx="0">
            <a:schemeClr val="accent2"/>
          </a:effectRef>
          <a:fontRef idx="minor">
            <a:schemeClr val="dk1"/>
          </a:fontRef>
        </p:style>
        <p:txBody>
          <a:bodyPr/>
          <a:lstStyle/>
          <a:p>
            <a:r>
              <a:rPr lang="es-MX" dirty="0"/>
              <a:t>Vargas Casillas, Ana. </a:t>
            </a:r>
            <a:r>
              <a:rPr lang="es-MX" dirty="0" err="1"/>
              <a:t>Periodontología</a:t>
            </a:r>
            <a:r>
              <a:rPr lang="es-MX" dirty="0"/>
              <a:t> e implantología. Editorial medica panamericana. México, D.F.. 2016</a:t>
            </a:r>
          </a:p>
          <a:p>
            <a:r>
              <a:rPr lang="es-MX" dirty="0" err="1"/>
              <a:t>Africa</a:t>
            </a:r>
            <a:r>
              <a:rPr lang="es-MX" dirty="0"/>
              <a:t> Casillas Ríos. Control mecánico de la placa bacteriana. Publicaciones Didácticas. 20 Diciembre 2011</a:t>
            </a:r>
          </a:p>
          <a:p>
            <a:r>
              <a:rPr lang="es-MX" dirty="0"/>
              <a:t>Estefany </a:t>
            </a:r>
            <a:r>
              <a:rPr lang="es-MX" dirty="0" err="1"/>
              <a:t>Castella</a:t>
            </a:r>
            <a:r>
              <a:rPr lang="es-MX" dirty="0"/>
              <a:t>. Raspado y alisado radicular en áreas de difícil acceso. PERIODONCIA. Volumen 13. Número 2. Abril-Junio 2003</a:t>
            </a:r>
          </a:p>
        </p:txBody>
      </p:sp>
    </p:spTree>
    <p:extLst>
      <p:ext uri="{BB962C8B-B14F-4D97-AF65-F5344CB8AC3E}">
        <p14:creationId xmlns:p14="http://schemas.microsoft.com/office/powerpoint/2010/main" val="1071301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863F9FB-480D-46CC-835F-50C3D3C73AE5}"/>
              </a:ext>
            </a:extLst>
          </p:cNvPr>
          <p:cNvSpPr txBox="1"/>
          <p:nvPr/>
        </p:nvSpPr>
        <p:spPr>
          <a:xfrm>
            <a:off x="299030" y="1546814"/>
            <a:ext cx="6211553" cy="954107"/>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es-MX" sz="1400" dirty="0"/>
              <a:t>Para poder mantener la salud oral se deben tomar medidas para el control personal de placa. El medio más común para la remoción de placa dentobacteriana es el cepillado dental, éste es capaz de modificar tanto la cantidad como la composición de la placa supragingival.</a:t>
            </a:r>
          </a:p>
        </p:txBody>
      </p:sp>
      <p:sp>
        <p:nvSpPr>
          <p:cNvPr id="8" name="CuadroTexto 7">
            <a:extLst>
              <a:ext uri="{FF2B5EF4-FFF2-40B4-BE49-F238E27FC236}">
                <a16:creationId xmlns:a16="http://schemas.microsoft.com/office/drawing/2014/main" id="{75ED9E6A-B710-439D-9F99-D41193666611}"/>
              </a:ext>
            </a:extLst>
          </p:cNvPr>
          <p:cNvSpPr txBox="1"/>
          <p:nvPr/>
        </p:nvSpPr>
        <p:spPr>
          <a:xfrm>
            <a:off x="452438" y="307478"/>
            <a:ext cx="5953124" cy="954107"/>
          </a:xfrm>
          <a:prstGeom prst="rect">
            <a:avLst/>
          </a:prstGeom>
          <a:noFill/>
        </p:spPr>
        <p:txBody>
          <a:bodyPr wrap="square">
            <a:prstTxWarp prst="textPlain">
              <a:avLst/>
            </a:prstTxWarp>
            <a:spAutoFit/>
          </a:bodyPr>
          <a:lstStyle/>
          <a:p>
            <a:pPr algn="ctr"/>
            <a:r>
              <a:rPr lang="es-MX" sz="2800" b="1" dirty="0">
                <a:solidFill>
                  <a:schemeClr val="accent1"/>
                </a:solidFill>
                <a:latin typeface="Imprint MT Shadow" panose="04020605060303030202" pitchFamily="82" charset="0"/>
              </a:rPr>
              <a:t>CONTROL MECÁNICO DE PLACA DENTOBACTERIANA</a:t>
            </a:r>
          </a:p>
        </p:txBody>
      </p:sp>
      <p:sp>
        <p:nvSpPr>
          <p:cNvPr id="12" name="CuadroTexto 11">
            <a:extLst>
              <a:ext uri="{FF2B5EF4-FFF2-40B4-BE49-F238E27FC236}">
                <a16:creationId xmlns:a16="http://schemas.microsoft.com/office/drawing/2014/main" id="{3DC5DEB1-0B21-4437-86A0-BCD7FB4E63D5}"/>
              </a:ext>
            </a:extLst>
          </p:cNvPr>
          <p:cNvSpPr txBox="1"/>
          <p:nvPr/>
        </p:nvSpPr>
        <p:spPr>
          <a:xfrm>
            <a:off x="299031" y="2721395"/>
            <a:ext cx="4021246" cy="2246769"/>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r>
              <a:rPr lang="es-MX" sz="1400" u="sng" dirty="0"/>
              <a:t>Requisitos que debe reunir un buen cepillo dental</a:t>
            </a:r>
            <a:r>
              <a:rPr lang="es-MX" sz="1400" dirty="0"/>
              <a:t>:</a:t>
            </a:r>
          </a:p>
          <a:p>
            <a:pPr marL="285750" indent="-285750">
              <a:buFont typeface="Arial" panose="020B0604020202020204" pitchFamily="34" charset="0"/>
              <a:buChar char="•"/>
            </a:pPr>
            <a:r>
              <a:rPr lang="es-MX" sz="1400" dirty="0"/>
              <a:t>Su mango debe medir aproximadamente 5 cm, el cabezal no debe ser muy grande.</a:t>
            </a:r>
          </a:p>
          <a:p>
            <a:pPr marL="285750" indent="-285750">
              <a:buFont typeface="Arial" panose="020B0604020202020204" pitchFamily="34" charset="0"/>
              <a:buChar char="•"/>
            </a:pPr>
            <a:r>
              <a:rPr lang="es-MX" sz="1400" dirty="0"/>
              <a:t>Las cerdas del cepillo deben ser sintéticas y de dureza media. Los cepillos de dureza blanda se recomiendan para pacientes con problemas periodontales.</a:t>
            </a:r>
          </a:p>
          <a:p>
            <a:pPr marL="285750" indent="-285750">
              <a:buFont typeface="Arial" panose="020B0604020202020204" pitchFamily="34" charset="0"/>
              <a:buChar char="•"/>
            </a:pPr>
            <a:r>
              <a:rPr lang="es-MX" sz="1400" dirty="0"/>
              <a:t>El cepillo se debe cambiar cuando sus cerdas se encuentren abiertas, normalmente cada 3 meses. </a:t>
            </a:r>
          </a:p>
        </p:txBody>
      </p:sp>
      <p:pic>
        <p:nvPicPr>
          <p:cNvPr id="1026" name="Picture 2" descr="Cepillo de Dientes Verde PNG transparente - StickPNG">
            <a:extLst>
              <a:ext uri="{FF2B5EF4-FFF2-40B4-BE49-F238E27FC236}">
                <a16:creationId xmlns:a16="http://schemas.microsoft.com/office/drawing/2014/main" id="{CE13E2BF-D662-445C-89A2-D8D5D6FDF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191230">
            <a:off x="3365255" y="2466426"/>
            <a:ext cx="3554605" cy="31964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pillo de Dientes Colgate PNG transparente - StickPNG">
            <a:extLst>
              <a:ext uri="{FF2B5EF4-FFF2-40B4-BE49-F238E27FC236}">
                <a16:creationId xmlns:a16="http://schemas.microsoft.com/office/drawing/2014/main" id="{C0A20D9B-A103-42AE-87E8-7BA912C3CE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615"/>
          <a:stretch/>
        </p:blipFill>
        <p:spPr bwMode="auto">
          <a:xfrm rot="15682547">
            <a:off x="4011362" y="2919678"/>
            <a:ext cx="2670776" cy="177448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B4316BA5-11DE-441A-A489-EE2CC74B6291}"/>
              </a:ext>
            </a:extLst>
          </p:cNvPr>
          <p:cNvSpPr txBox="1"/>
          <p:nvPr/>
        </p:nvSpPr>
        <p:spPr>
          <a:xfrm>
            <a:off x="309562" y="5083566"/>
            <a:ext cx="6096000" cy="523220"/>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r>
              <a:rPr lang="es-MX" sz="1400" dirty="0"/>
              <a:t>Existen distintas técnicas de cepillado, la mas recomendable para adultos es la técnica de Bass modificada </a:t>
            </a:r>
          </a:p>
        </p:txBody>
      </p:sp>
      <p:sp>
        <p:nvSpPr>
          <p:cNvPr id="7" name="CuadroTexto 6">
            <a:extLst>
              <a:ext uri="{FF2B5EF4-FFF2-40B4-BE49-F238E27FC236}">
                <a16:creationId xmlns:a16="http://schemas.microsoft.com/office/drawing/2014/main" id="{B033A625-77D4-41E4-B134-C94ED1B82041}"/>
              </a:ext>
            </a:extLst>
          </p:cNvPr>
          <p:cNvSpPr txBox="1"/>
          <p:nvPr/>
        </p:nvSpPr>
        <p:spPr>
          <a:xfrm>
            <a:off x="4636184" y="7129802"/>
            <a:ext cx="1997776" cy="954107"/>
          </a:xfrm>
          <a:prstGeom prst="rect">
            <a:avLst/>
          </a:prstGeom>
          <a:noFill/>
        </p:spPr>
        <p:txBody>
          <a:bodyPr wrap="square" rtlCol="0">
            <a:spAutoFit/>
          </a:bodyPr>
          <a:lstStyle/>
          <a:p>
            <a:pPr algn="ctr"/>
            <a:r>
              <a:rPr lang="es-MX" sz="1400" dirty="0"/>
              <a:t>Cepillar las superficies internas y las superficies masticatorias de todos los dientes.</a:t>
            </a:r>
          </a:p>
        </p:txBody>
      </p:sp>
      <p:pic>
        <p:nvPicPr>
          <p:cNvPr id="1030" name="Picture 6" descr="Técnica Basss para un buen cepillado - Clínica dental Alicia Felici">
            <a:extLst>
              <a:ext uri="{FF2B5EF4-FFF2-40B4-BE49-F238E27FC236}">
                <a16:creationId xmlns:a16="http://schemas.microsoft.com/office/drawing/2014/main" id="{37DD0F95-9292-4000-B497-03D044C961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2795" b="51979"/>
          <a:stretch/>
        </p:blipFill>
        <p:spPr bwMode="auto">
          <a:xfrm>
            <a:off x="265035" y="5731963"/>
            <a:ext cx="2030489"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Técnica Basss para un buen cepillado - Clínica dental Alicia Felici">
            <a:extLst>
              <a:ext uri="{FF2B5EF4-FFF2-40B4-BE49-F238E27FC236}">
                <a16:creationId xmlns:a16="http://schemas.microsoft.com/office/drawing/2014/main" id="{38A11CC1-B628-448E-9764-E855C890CD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700" b="51979"/>
          <a:stretch/>
        </p:blipFill>
        <p:spPr bwMode="auto">
          <a:xfrm>
            <a:off x="4789837" y="5721515"/>
            <a:ext cx="169047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écnica Basss para un buen cepillado - Clínica dental Alicia Felici">
            <a:extLst>
              <a:ext uri="{FF2B5EF4-FFF2-40B4-BE49-F238E27FC236}">
                <a16:creationId xmlns:a16="http://schemas.microsoft.com/office/drawing/2014/main" id="{BB638142-4C5F-451A-9E79-1DBAF537E0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0968" r="70376"/>
          <a:stretch/>
        </p:blipFill>
        <p:spPr bwMode="auto">
          <a:xfrm>
            <a:off x="4763704" y="8194522"/>
            <a:ext cx="1746879" cy="1404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BF3BC617-C020-4DD2-A2F7-D27BFA3456AA}"/>
              </a:ext>
            </a:extLst>
          </p:cNvPr>
          <p:cNvPicPr>
            <a:picLocks noChangeAspect="1"/>
          </p:cNvPicPr>
          <p:nvPr/>
        </p:nvPicPr>
        <p:blipFill rotWithShape="1">
          <a:blip r:embed="rId5"/>
          <a:srcRect l="34917" t="60829" r="36021"/>
          <a:stretch/>
        </p:blipFill>
        <p:spPr>
          <a:xfrm>
            <a:off x="452438" y="8134521"/>
            <a:ext cx="1705517" cy="1404000"/>
          </a:xfrm>
          <a:prstGeom prst="rect">
            <a:avLst/>
          </a:prstGeom>
        </p:spPr>
      </p:pic>
      <p:sp>
        <p:nvSpPr>
          <p:cNvPr id="19" name="CuadroTexto 18">
            <a:extLst>
              <a:ext uri="{FF2B5EF4-FFF2-40B4-BE49-F238E27FC236}">
                <a16:creationId xmlns:a16="http://schemas.microsoft.com/office/drawing/2014/main" id="{4BA863FC-9B35-42CE-99BC-9996C05A6619}"/>
              </a:ext>
            </a:extLst>
          </p:cNvPr>
          <p:cNvSpPr txBox="1"/>
          <p:nvPr/>
        </p:nvSpPr>
        <p:spPr>
          <a:xfrm>
            <a:off x="452439" y="7072987"/>
            <a:ext cx="1530594" cy="738664"/>
          </a:xfrm>
          <a:prstGeom prst="rect">
            <a:avLst/>
          </a:prstGeom>
          <a:noFill/>
        </p:spPr>
        <p:txBody>
          <a:bodyPr wrap="square">
            <a:spAutoFit/>
          </a:bodyPr>
          <a:lstStyle/>
          <a:p>
            <a:pPr algn="ctr"/>
            <a:r>
              <a:rPr lang="es-MX" sz="1400" dirty="0"/>
              <a:t>Colocar el cepillo en un ángulo de 45° a la encía</a:t>
            </a:r>
          </a:p>
        </p:txBody>
      </p:sp>
      <p:sp>
        <p:nvSpPr>
          <p:cNvPr id="21" name="CuadroTexto 20">
            <a:extLst>
              <a:ext uri="{FF2B5EF4-FFF2-40B4-BE49-F238E27FC236}">
                <a16:creationId xmlns:a16="http://schemas.microsoft.com/office/drawing/2014/main" id="{ACF955DC-3839-411F-A56C-B9BF3A3AAEE3}"/>
              </a:ext>
            </a:extLst>
          </p:cNvPr>
          <p:cNvSpPr txBox="1"/>
          <p:nvPr/>
        </p:nvSpPr>
        <p:spPr>
          <a:xfrm>
            <a:off x="2392903" y="5785341"/>
            <a:ext cx="2222182"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s-MX" sz="1400" dirty="0"/>
              <a:t>Se realizan movimientos suaves y cortos de atrás hacia adelante con el cepillo</a:t>
            </a:r>
          </a:p>
        </p:txBody>
      </p:sp>
      <p:sp>
        <p:nvSpPr>
          <p:cNvPr id="23" name="CuadroTexto 22">
            <a:extLst>
              <a:ext uri="{FF2B5EF4-FFF2-40B4-BE49-F238E27FC236}">
                <a16:creationId xmlns:a16="http://schemas.microsoft.com/office/drawing/2014/main" id="{D78E001A-AAB1-4170-A86A-110BC38400B1}"/>
              </a:ext>
            </a:extLst>
          </p:cNvPr>
          <p:cNvSpPr txBox="1"/>
          <p:nvPr/>
        </p:nvSpPr>
        <p:spPr>
          <a:xfrm>
            <a:off x="2359358" y="8254662"/>
            <a:ext cx="2289272" cy="1384995"/>
          </a:xfrm>
          <a:prstGeom prst="rect">
            <a:avLst/>
          </a:prstGeom>
          <a:noFill/>
        </p:spPr>
        <p:txBody>
          <a:bodyPr wrap="square">
            <a:spAutoFit/>
          </a:bodyPr>
          <a:lstStyle/>
          <a:p>
            <a:pPr algn="ctr"/>
            <a:r>
              <a:rPr lang="es-MX" sz="1400" dirty="0"/>
              <a:t>Para limpiar la superficie interna de los dientes anteriores, se coloca el cepillo en forma vertical y se realizan movimientos de arriba hacia abajo </a:t>
            </a:r>
          </a:p>
        </p:txBody>
      </p:sp>
      <p:pic>
        <p:nvPicPr>
          <p:cNvPr id="18" name="Imagen 17">
            <a:extLst>
              <a:ext uri="{FF2B5EF4-FFF2-40B4-BE49-F238E27FC236}">
                <a16:creationId xmlns:a16="http://schemas.microsoft.com/office/drawing/2014/main" id="{40372AFB-FD9F-4804-951C-68F33CAC95C5}"/>
              </a:ext>
            </a:extLst>
          </p:cNvPr>
          <p:cNvPicPr>
            <a:picLocks noChangeAspect="1"/>
          </p:cNvPicPr>
          <p:nvPr/>
        </p:nvPicPr>
        <p:blipFill rotWithShape="1">
          <a:blip r:embed="rId6"/>
          <a:srcRect l="69542" t="62784"/>
          <a:stretch/>
        </p:blipFill>
        <p:spPr>
          <a:xfrm>
            <a:off x="2436611" y="6795055"/>
            <a:ext cx="1835367" cy="1368000"/>
          </a:xfrm>
          <a:prstGeom prst="rect">
            <a:avLst/>
          </a:prstGeom>
        </p:spPr>
      </p:pic>
    </p:spTree>
    <p:extLst>
      <p:ext uri="{BB962C8B-B14F-4D97-AF65-F5344CB8AC3E}">
        <p14:creationId xmlns:p14="http://schemas.microsoft.com/office/powerpoint/2010/main" val="415094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EABEDEF-EC3D-4C0F-B3E8-505F59B87B33}"/>
              </a:ext>
            </a:extLst>
          </p:cNvPr>
          <p:cNvSpPr txBox="1"/>
          <p:nvPr/>
        </p:nvSpPr>
        <p:spPr>
          <a:xfrm>
            <a:off x="452438" y="1001534"/>
            <a:ext cx="5953124" cy="738664"/>
          </a:xfrm>
          <a:prstGeom prst="rect">
            <a:avLst/>
          </a:prstGeom>
          <a:ln w="57150"/>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1400" dirty="0"/>
              <a:t>Además existen Auxiliares de limpieza los cuales complementan la limpieza de la superficie dentaria y que pueden alcanzar zonas donde un cepillo de dientes normalmente no puede, como son las zonas interproximales.</a:t>
            </a:r>
          </a:p>
        </p:txBody>
      </p:sp>
      <p:sp>
        <p:nvSpPr>
          <p:cNvPr id="5" name="CuadroTexto 4">
            <a:extLst>
              <a:ext uri="{FF2B5EF4-FFF2-40B4-BE49-F238E27FC236}">
                <a16:creationId xmlns:a16="http://schemas.microsoft.com/office/drawing/2014/main" id="{59EA8949-B693-47F1-9E95-FF748CED4434}"/>
              </a:ext>
            </a:extLst>
          </p:cNvPr>
          <p:cNvSpPr txBox="1"/>
          <p:nvPr/>
        </p:nvSpPr>
        <p:spPr>
          <a:xfrm>
            <a:off x="701620" y="1989118"/>
            <a:ext cx="2000476" cy="369332"/>
          </a:xfrm>
          <a:prstGeom prst="rect">
            <a:avLst/>
          </a:prstGeom>
          <a:noFill/>
        </p:spPr>
        <p:txBody>
          <a:bodyPr wrap="square" rtlCol="0">
            <a:spAutoFit/>
          </a:bodyPr>
          <a:lstStyle/>
          <a:p>
            <a:pPr algn="ctr"/>
            <a:r>
              <a:rPr lang="es-MX" u="sng" dirty="0">
                <a:effectLst>
                  <a:glow rad="228600">
                    <a:schemeClr val="accent1">
                      <a:satMod val="175000"/>
                      <a:alpha val="40000"/>
                    </a:schemeClr>
                  </a:glow>
                </a:effectLst>
              </a:rPr>
              <a:t>Hilo dental </a:t>
            </a:r>
          </a:p>
        </p:txBody>
      </p:sp>
      <p:sp>
        <p:nvSpPr>
          <p:cNvPr id="6" name="CuadroTexto 5">
            <a:extLst>
              <a:ext uri="{FF2B5EF4-FFF2-40B4-BE49-F238E27FC236}">
                <a16:creationId xmlns:a16="http://schemas.microsoft.com/office/drawing/2014/main" id="{C5B8A8EB-D60B-4F76-A52C-1DF97482D115}"/>
              </a:ext>
            </a:extLst>
          </p:cNvPr>
          <p:cNvSpPr txBox="1"/>
          <p:nvPr/>
        </p:nvSpPr>
        <p:spPr>
          <a:xfrm>
            <a:off x="3975667" y="1989118"/>
            <a:ext cx="2429895" cy="369332"/>
          </a:xfrm>
          <a:prstGeom prst="rect">
            <a:avLst/>
          </a:prstGeom>
          <a:noFill/>
        </p:spPr>
        <p:txBody>
          <a:bodyPr wrap="square" rtlCol="0">
            <a:spAutoFit/>
          </a:bodyPr>
          <a:lstStyle/>
          <a:p>
            <a:pPr algn="ctr"/>
            <a:r>
              <a:rPr lang="es-MX" u="sng" dirty="0">
                <a:effectLst>
                  <a:glow rad="228600">
                    <a:schemeClr val="accent4">
                      <a:satMod val="175000"/>
                      <a:alpha val="40000"/>
                    </a:schemeClr>
                  </a:glow>
                </a:effectLst>
              </a:rPr>
              <a:t>Cepillos interproximales </a:t>
            </a:r>
          </a:p>
        </p:txBody>
      </p:sp>
      <p:cxnSp>
        <p:nvCxnSpPr>
          <p:cNvPr id="8" name="Conector recto 7">
            <a:extLst>
              <a:ext uri="{FF2B5EF4-FFF2-40B4-BE49-F238E27FC236}">
                <a16:creationId xmlns:a16="http://schemas.microsoft.com/office/drawing/2014/main" id="{C34697BA-5387-4752-BA8D-A06DDC49506A}"/>
              </a:ext>
            </a:extLst>
          </p:cNvPr>
          <p:cNvCxnSpPr>
            <a:cxnSpLocks/>
          </p:cNvCxnSpPr>
          <p:nvPr/>
        </p:nvCxnSpPr>
        <p:spPr>
          <a:xfrm>
            <a:off x="3429000" y="1989118"/>
            <a:ext cx="0" cy="7916882"/>
          </a:xfrm>
          <a:prstGeom prst="line">
            <a:avLst/>
          </a:prstGeom>
          <a:ln w="47625" cap="rnd" cmpd="tri">
            <a:prstDash val="sysDash"/>
            <a:round/>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F155B5DB-352B-442B-978E-050D8E63315C}"/>
              </a:ext>
            </a:extLst>
          </p:cNvPr>
          <p:cNvSpPr txBox="1"/>
          <p:nvPr/>
        </p:nvSpPr>
        <p:spPr>
          <a:xfrm>
            <a:off x="950402" y="323274"/>
            <a:ext cx="4957195" cy="646331"/>
          </a:xfrm>
          <a:prstGeom prst="rect">
            <a:avLst/>
          </a:prstGeom>
          <a:noFill/>
        </p:spPr>
        <p:txBody>
          <a:bodyPr wrap="square">
            <a:spAutoFit/>
          </a:bodyPr>
          <a:lstStyle/>
          <a:p>
            <a:pPr algn="ctr"/>
            <a:r>
              <a:rPr lang="es-MX"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AUXILIARES DENTALES </a:t>
            </a:r>
          </a:p>
        </p:txBody>
      </p:sp>
      <p:sp>
        <p:nvSpPr>
          <p:cNvPr id="12" name="CuadroTexto 11">
            <a:extLst>
              <a:ext uri="{FF2B5EF4-FFF2-40B4-BE49-F238E27FC236}">
                <a16:creationId xmlns:a16="http://schemas.microsoft.com/office/drawing/2014/main" id="{ABE2316D-3C2C-4EE0-B484-80BC32EC5862}"/>
              </a:ext>
            </a:extLst>
          </p:cNvPr>
          <p:cNvSpPr txBox="1"/>
          <p:nvPr/>
        </p:nvSpPr>
        <p:spPr>
          <a:xfrm>
            <a:off x="425791" y="2743200"/>
            <a:ext cx="2552133"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400" dirty="0"/>
              <a:t>El hilo dental remueve la placa y los residuos que se encuentran entre los dientes y además en encía, pule la superficie de los dientes y controla el mal aliento.</a:t>
            </a:r>
          </a:p>
        </p:txBody>
      </p:sp>
      <p:sp>
        <p:nvSpPr>
          <p:cNvPr id="13" name="CuadroTexto 12">
            <a:extLst>
              <a:ext uri="{FF2B5EF4-FFF2-40B4-BE49-F238E27FC236}">
                <a16:creationId xmlns:a16="http://schemas.microsoft.com/office/drawing/2014/main" id="{315E87CB-98EF-41C9-AAF4-0EF741CF2B60}"/>
              </a:ext>
            </a:extLst>
          </p:cNvPr>
          <p:cNvSpPr txBox="1"/>
          <p:nvPr/>
        </p:nvSpPr>
        <p:spPr>
          <a:xfrm>
            <a:off x="3704828" y="2781300"/>
            <a:ext cx="2727380"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MX" sz="1400" dirty="0"/>
              <a:t>Los cepillos interproximales permiten limpiar entre dos dientes contiguos, bajo las prótesis fijas que están sobre dientes o implantes y bajo los Brackets de ortodoncia. </a:t>
            </a:r>
          </a:p>
        </p:txBody>
      </p:sp>
      <p:pic>
        <p:nvPicPr>
          <p:cNvPr id="14" name="Imagen 13">
            <a:extLst>
              <a:ext uri="{FF2B5EF4-FFF2-40B4-BE49-F238E27FC236}">
                <a16:creationId xmlns:a16="http://schemas.microsoft.com/office/drawing/2014/main" id="{9AC1A73C-56FD-4563-AEE7-74F38CA9A118}"/>
              </a:ext>
            </a:extLst>
          </p:cNvPr>
          <p:cNvPicPr>
            <a:picLocks noChangeAspect="1"/>
          </p:cNvPicPr>
          <p:nvPr/>
        </p:nvPicPr>
        <p:blipFill rotWithShape="1">
          <a:blip r:embed="rId2"/>
          <a:srcRect r="50000" b="47883"/>
          <a:stretch/>
        </p:blipFill>
        <p:spPr>
          <a:xfrm>
            <a:off x="144790" y="4297501"/>
            <a:ext cx="1620000" cy="1108509"/>
          </a:xfrm>
          <a:prstGeom prst="rect">
            <a:avLst/>
          </a:prstGeom>
        </p:spPr>
      </p:pic>
      <p:pic>
        <p:nvPicPr>
          <p:cNvPr id="15" name="Imagen 14">
            <a:extLst>
              <a:ext uri="{FF2B5EF4-FFF2-40B4-BE49-F238E27FC236}">
                <a16:creationId xmlns:a16="http://schemas.microsoft.com/office/drawing/2014/main" id="{B6E57F11-7DAD-40E5-9009-E7ABC042E2F4}"/>
              </a:ext>
            </a:extLst>
          </p:cNvPr>
          <p:cNvPicPr>
            <a:picLocks noChangeAspect="1"/>
          </p:cNvPicPr>
          <p:nvPr/>
        </p:nvPicPr>
        <p:blipFill rotWithShape="1">
          <a:blip r:embed="rId2"/>
          <a:srcRect l="50000" b="50000"/>
          <a:stretch/>
        </p:blipFill>
        <p:spPr>
          <a:xfrm>
            <a:off x="136731" y="5647399"/>
            <a:ext cx="1645158" cy="1080000"/>
          </a:xfrm>
          <a:prstGeom prst="rect">
            <a:avLst/>
          </a:prstGeom>
        </p:spPr>
      </p:pic>
      <p:pic>
        <p:nvPicPr>
          <p:cNvPr id="16" name="Imagen 15">
            <a:extLst>
              <a:ext uri="{FF2B5EF4-FFF2-40B4-BE49-F238E27FC236}">
                <a16:creationId xmlns:a16="http://schemas.microsoft.com/office/drawing/2014/main" id="{60A1DCDA-5CB1-4A44-AD1A-A39B6A5597AF}"/>
              </a:ext>
            </a:extLst>
          </p:cNvPr>
          <p:cNvPicPr>
            <a:picLocks noChangeAspect="1"/>
          </p:cNvPicPr>
          <p:nvPr/>
        </p:nvPicPr>
        <p:blipFill rotWithShape="1">
          <a:blip r:embed="rId2"/>
          <a:srcRect t="49044" r="49373"/>
          <a:stretch/>
        </p:blipFill>
        <p:spPr>
          <a:xfrm>
            <a:off x="141268" y="7058064"/>
            <a:ext cx="1634564" cy="1080000"/>
          </a:xfrm>
          <a:prstGeom prst="rect">
            <a:avLst/>
          </a:prstGeom>
        </p:spPr>
      </p:pic>
      <p:pic>
        <p:nvPicPr>
          <p:cNvPr id="17" name="Imagen 16">
            <a:extLst>
              <a:ext uri="{FF2B5EF4-FFF2-40B4-BE49-F238E27FC236}">
                <a16:creationId xmlns:a16="http://schemas.microsoft.com/office/drawing/2014/main" id="{B04BDEFC-A9ED-44F7-B1AB-78A9818D292C}"/>
              </a:ext>
            </a:extLst>
          </p:cNvPr>
          <p:cNvPicPr>
            <a:picLocks noChangeAspect="1"/>
          </p:cNvPicPr>
          <p:nvPr/>
        </p:nvPicPr>
        <p:blipFill rotWithShape="1">
          <a:blip r:embed="rId2"/>
          <a:srcRect l="49284" t="47883"/>
          <a:stretch/>
        </p:blipFill>
        <p:spPr>
          <a:xfrm>
            <a:off x="158085" y="8470495"/>
            <a:ext cx="1600930" cy="1080000"/>
          </a:xfrm>
          <a:prstGeom prst="rect">
            <a:avLst/>
          </a:prstGeom>
        </p:spPr>
      </p:pic>
      <p:sp>
        <p:nvSpPr>
          <p:cNvPr id="19" name="CuadroTexto 18">
            <a:extLst>
              <a:ext uri="{FF2B5EF4-FFF2-40B4-BE49-F238E27FC236}">
                <a16:creationId xmlns:a16="http://schemas.microsoft.com/office/drawing/2014/main" id="{B342673D-045D-44C8-BB27-AE1ED7797523}"/>
              </a:ext>
            </a:extLst>
          </p:cNvPr>
          <p:cNvSpPr txBox="1"/>
          <p:nvPr/>
        </p:nvSpPr>
        <p:spPr>
          <a:xfrm>
            <a:off x="1864917" y="4297501"/>
            <a:ext cx="1360375" cy="954107"/>
          </a:xfrm>
          <a:prstGeom prst="rect">
            <a:avLst/>
          </a:prstGeom>
          <a:noFill/>
        </p:spPr>
        <p:txBody>
          <a:bodyPr wrap="square" rtlCol="0">
            <a:spAutoFit/>
          </a:bodyPr>
          <a:lstStyle/>
          <a:p>
            <a:pPr algn="ctr"/>
            <a:r>
              <a:rPr lang="es-MX" sz="1400" dirty="0"/>
              <a:t>Use 45 cm de hilo, enróllelo entre sus dedos medios.</a:t>
            </a:r>
          </a:p>
        </p:txBody>
      </p:sp>
      <p:sp>
        <p:nvSpPr>
          <p:cNvPr id="20" name="CuadroTexto 19">
            <a:extLst>
              <a:ext uri="{FF2B5EF4-FFF2-40B4-BE49-F238E27FC236}">
                <a16:creationId xmlns:a16="http://schemas.microsoft.com/office/drawing/2014/main" id="{70BB22A3-F191-4CC7-8398-E298318939E6}"/>
              </a:ext>
            </a:extLst>
          </p:cNvPr>
          <p:cNvSpPr txBox="1"/>
          <p:nvPr/>
        </p:nvSpPr>
        <p:spPr>
          <a:xfrm>
            <a:off x="1819330" y="5636358"/>
            <a:ext cx="1536077" cy="1169551"/>
          </a:xfrm>
          <a:prstGeom prst="rect">
            <a:avLst/>
          </a:prstGeom>
          <a:noFill/>
        </p:spPr>
        <p:txBody>
          <a:bodyPr wrap="square" rtlCol="0">
            <a:spAutoFit/>
          </a:bodyPr>
          <a:lstStyle/>
          <a:p>
            <a:r>
              <a:rPr lang="es-MX" sz="1400" dirty="0"/>
              <a:t>Mantenga el hilo firmemente entre los pulgares e índices e inserte entre los dientes.</a:t>
            </a:r>
          </a:p>
        </p:txBody>
      </p:sp>
      <p:sp>
        <p:nvSpPr>
          <p:cNvPr id="21" name="CuadroTexto 20">
            <a:extLst>
              <a:ext uri="{FF2B5EF4-FFF2-40B4-BE49-F238E27FC236}">
                <a16:creationId xmlns:a16="http://schemas.microsoft.com/office/drawing/2014/main" id="{2F7FDAAD-5B86-4F13-9337-DA29CB58CF55}"/>
              </a:ext>
            </a:extLst>
          </p:cNvPr>
          <p:cNvSpPr txBox="1"/>
          <p:nvPr/>
        </p:nvSpPr>
        <p:spPr>
          <a:xfrm>
            <a:off x="1840118" y="7178218"/>
            <a:ext cx="1373641" cy="738664"/>
          </a:xfrm>
          <a:prstGeom prst="rect">
            <a:avLst/>
          </a:prstGeom>
          <a:noFill/>
        </p:spPr>
        <p:txBody>
          <a:bodyPr wrap="square" rtlCol="0">
            <a:spAutoFit/>
          </a:bodyPr>
          <a:lstStyle/>
          <a:p>
            <a:r>
              <a:rPr lang="es-MX" sz="1400" dirty="0"/>
              <a:t>Curve el hilo en forma de “C” contra el diente </a:t>
            </a:r>
          </a:p>
        </p:txBody>
      </p:sp>
      <p:sp>
        <p:nvSpPr>
          <p:cNvPr id="22" name="CuadroTexto 21">
            <a:extLst>
              <a:ext uri="{FF2B5EF4-FFF2-40B4-BE49-F238E27FC236}">
                <a16:creationId xmlns:a16="http://schemas.microsoft.com/office/drawing/2014/main" id="{B1067CB1-2FFB-428D-AB3E-744C7EDAD943}"/>
              </a:ext>
            </a:extLst>
          </p:cNvPr>
          <p:cNvSpPr txBox="1"/>
          <p:nvPr/>
        </p:nvSpPr>
        <p:spPr>
          <a:xfrm>
            <a:off x="1764790" y="8468730"/>
            <a:ext cx="1645158" cy="1169551"/>
          </a:xfrm>
          <a:prstGeom prst="rect">
            <a:avLst/>
          </a:prstGeom>
          <a:noFill/>
        </p:spPr>
        <p:txBody>
          <a:bodyPr wrap="square" rtlCol="0">
            <a:spAutoFit/>
          </a:bodyPr>
          <a:lstStyle/>
          <a:p>
            <a:r>
              <a:rPr lang="es-MX" sz="1400" dirty="0"/>
              <a:t>Frote el hilo hacia arriba y hacia abajo, manteniéndolo presionado contra el diente. </a:t>
            </a:r>
          </a:p>
        </p:txBody>
      </p:sp>
      <p:pic>
        <p:nvPicPr>
          <p:cNvPr id="23" name="Imagen 22">
            <a:extLst>
              <a:ext uri="{FF2B5EF4-FFF2-40B4-BE49-F238E27FC236}">
                <a16:creationId xmlns:a16="http://schemas.microsoft.com/office/drawing/2014/main" id="{6EE058F6-D4FC-4A1F-81B3-E535C17E0CD6}"/>
              </a:ext>
            </a:extLst>
          </p:cNvPr>
          <p:cNvPicPr>
            <a:picLocks noChangeAspect="1"/>
          </p:cNvPicPr>
          <p:nvPr/>
        </p:nvPicPr>
        <p:blipFill>
          <a:blip r:embed="rId3"/>
          <a:stretch>
            <a:fillRect/>
          </a:stretch>
        </p:blipFill>
        <p:spPr>
          <a:xfrm>
            <a:off x="4208278" y="5750533"/>
            <a:ext cx="1699319" cy="1400994"/>
          </a:xfrm>
          <a:prstGeom prst="rect">
            <a:avLst/>
          </a:prstGeom>
        </p:spPr>
      </p:pic>
      <p:sp>
        <p:nvSpPr>
          <p:cNvPr id="24" name="CuadroTexto 23">
            <a:extLst>
              <a:ext uri="{FF2B5EF4-FFF2-40B4-BE49-F238E27FC236}">
                <a16:creationId xmlns:a16="http://schemas.microsoft.com/office/drawing/2014/main" id="{F9207957-ADEF-43E0-B1EE-A2423034A248}"/>
              </a:ext>
            </a:extLst>
          </p:cNvPr>
          <p:cNvSpPr txBox="1"/>
          <p:nvPr/>
        </p:nvSpPr>
        <p:spPr>
          <a:xfrm>
            <a:off x="3625871" y="4282441"/>
            <a:ext cx="3096331" cy="1384995"/>
          </a:xfrm>
          <a:prstGeom prst="rect">
            <a:avLst/>
          </a:prstGeom>
          <a:noFill/>
        </p:spPr>
        <p:txBody>
          <a:bodyPr wrap="square" rtlCol="0">
            <a:spAutoFit/>
          </a:bodyPr>
          <a:lstStyle/>
          <a:p>
            <a:r>
              <a:rPr lang="es-MX" sz="1400" dirty="0"/>
              <a:t>Se introduce el cepillo entre los dientes mientras se realiza un movimiento hacia adentro y afuera. Se deben limpiar todos los espacios al menos una vez al día. La duración de un cepillo es de aproximadamente es de 10 días.</a:t>
            </a:r>
          </a:p>
        </p:txBody>
      </p:sp>
      <p:pic>
        <p:nvPicPr>
          <p:cNvPr id="25" name="Imagen 24">
            <a:extLst>
              <a:ext uri="{FF2B5EF4-FFF2-40B4-BE49-F238E27FC236}">
                <a16:creationId xmlns:a16="http://schemas.microsoft.com/office/drawing/2014/main" id="{954FDE29-64D6-42D2-A2A6-CF2B6BB23B3B}"/>
              </a:ext>
            </a:extLst>
          </p:cNvPr>
          <p:cNvPicPr>
            <a:picLocks noChangeAspect="1"/>
          </p:cNvPicPr>
          <p:nvPr/>
        </p:nvPicPr>
        <p:blipFill>
          <a:blip r:embed="rId4"/>
          <a:stretch>
            <a:fillRect/>
          </a:stretch>
        </p:blipFill>
        <p:spPr>
          <a:xfrm>
            <a:off x="4080215" y="8351046"/>
            <a:ext cx="2140827" cy="1404918"/>
          </a:xfrm>
          <a:prstGeom prst="rect">
            <a:avLst/>
          </a:prstGeom>
        </p:spPr>
      </p:pic>
      <p:sp>
        <p:nvSpPr>
          <p:cNvPr id="26" name="CuadroTexto 25">
            <a:extLst>
              <a:ext uri="{FF2B5EF4-FFF2-40B4-BE49-F238E27FC236}">
                <a16:creationId xmlns:a16="http://schemas.microsoft.com/office/drawing/2014/main" id="{C89C7287-34CC-4BFF-B1D4-774C1674A3D2}"/>
              </a:ext>
            </a:extLst>
          </p:cNvPr>
          <p:cNvSpPr txBox="1"/>
          <p:nvPr/>
        </p:nvSpPr>
        <p:spPr>
          <a:xfrm>
            <a:off x="3613607" y="7255572"/>
            <a:ext cx="3074044" cy="954107"/>
          </a:xfrm>
          <a:prstGeom prst="rect">
            <a:avLst/>
          </a:prstGeom>
          <a:noFill/>
        </p:spPr>
        <p:txBody>
          <a:bodyPr wrap="square" rtlCol="0">
            <a:spAutoFit/>
          </a:bodyPr>
          <a:lstStyle/>
          <a:p>
            <a:r>
              <a:rPr lang="es-MX" sz="1400" dirty="0"/>
              <a:t>Debe permitir una entrada ajustada del cepillo pero sin provocar molestias. Si no es así no debe ser forzado y cambiar a un cepillo con menor diámetro.</a:t>
            </a:r>
          </a:p>
        </p:txBody>
      </p:sp>
    </p:spTree>
    <p:extLst>
      <p:ext uri="{BB962C8B-B14F-4D97-AF65-F5344CB8AC3E}">
        <p14:creationId xmlns:p14="http://schemas.microsoft.com/office/powerpoint/2010/main" val="723260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0589736-AE84-4FCE-98E7-EFAD332C0E54}"/>
              </a:ext>
            </a:extLst>
          </p:cNvPr>
          <p:cNvSpPr txBox="1"/>
          <p:nvPr/>
        </p:nvSpPr>
        <p:spPr>
          <a:xfrm>
            <a:off x="315911" y="121638"/>
            <a:ext cx="6083300" cy="954107"/>
          </a:xfrm>
          <a:prstGeom prst="rect">
            <a:avLst/>
          </a:prstGeom>
          <a:noFill/>
        </p:spPr>
        <p:txBody>
          <a:bodyPr wrap="square" rtlCol="0">
            <a:spAutoFit/>
          </a:bodyPr>
          <a:lstStyle/>
          <a:p>
            <a:pPr algn="ctr"/>
            <a:r>
              <a:rPr lang="es-MX"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Franklin Gothic Medium" panose="020B0603020102020204" pitchFamily="34" charset="0"/>
              </a:rPr>
              <a:t>Control químico de la placa dentobacteriana</a:t>
            </a:r>
          </a:p>
        </p:txBody>
      </p:sp>
      <p:sp>
        <p:nvSpPr>
          <p:cNvPr id="7" name="CuadroTexto 6">
            <a:extLst>
              <a:ext uri="{FF2B5EF4-FFF2-40B4-BE49-F238E27FC236}">
                <a16:creationId xmlns:a16="http://schemas.microsoft.com/office/drawing/2014/main" id="{FBC14DD4-7CDB-4912-B066-3BB72A71E008}"/>
              </a:ext>
            </a:extLst>
          </p:cNvPr>
          <p:cNvSpPr txBox="1"/>
          <p:nvPr/>
        </p:nvSpPr>
        <p:spPr>
          <a:xfrm>
            <a:off x="149223" y="1204992"/>
            <a:ext cx="6416675" cy="138499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MX" sz="1400" dirty="0"/>
              <a:t>El uso de agentes químicos como adjuntos de la terapia mecánica está basada en dos situaciones: la primera es que la placa dentobacteriana es el factor etiológico principal para el desarrollo de la gingivitis, y la segunda, porque el control mecánico es inadecuado.</a:t>
            </a:r>
          </a:p>
          <a:p>
            <a:r>
              <a:rPr lang="es-MX" sz="1400" dirty="0"/>
              <a:t>Es por esta razón que deben utilizarse en conjunto con la terapia mecánica y no considerarlos como un reemplazo de la misma</a:t>
            </a:r>
          </a:p>
        </p:txBody>
      </p:sp>
      <p:sp>
        <p:nvSpPr>
          <p:cNvPr id="9" name="CuadroTexto 8">
            <a:extLst>
              <a:ext uri="{FF2B5EF4-FFF2-40B4-BE49-F238E27FC236}">
                <a16:creationId xmlns:a16="http://schemas.microsoft.com/office/drawing/2014/main" id="{CBB7F981-4D59-4BE9-BE2B-BD2B8954CC2C}"/>
              </a:ext>
            </a:extLst>
          </p:cNvPr>
          <p:cNvSpPr txBox="1"/>
          <p:nvPr/>
        </p:nvSpPr>
        <p:spPr>
          <a:xfrm>
            <a:off x="247331" y="3721893"/>
            <a:ext cx="6083300" cy="246221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MX" sz="1400" dirty="0"/>
              <a:t>Agentes químicos para el control de la placa supragingival:</a:t>
            </a:r>
          </a:p>
          <a:p>
            <a:endParaRPr lang="es-MX" sz="1400" dirty="0"/>
          </a:p>
          <a:p>
            <a:r>
              <a:rPr lang="es-MX" sz="1400" dirty="0"/>
              <a:t>• Agentes antimicrobianos: sustancias químicas con efecto bacteriostático o bactericidas in vitro.</a:t>
            </a:r>
          </a:p>
          <a:p>
            <a:r>
              <a:rPr lang="es-MX" sz="1400" dirty="0"/>
              <a:t>• Agentes reductores o inhibidores de placa: reducen la cantidad o afectan la calidad de la placa. Puede que no sean suficientes para limitar la gingivitis o la formación de caries.</a:t>
            </a:r>
          </a:p>
          <a:p>
            <a:r>
              <a:rPr lang="es-MX" sz="1400" dirty="0"/>
              <a:t>• Agentes </a:t>
            </a:r>
            <a:r>
              <a:rPr lang="es-MX" sz="1400" dirty="0" err="1"/>
              <a:t>antiplaca</a:t>
            </a:r>
            <a:r>
              <a:rPr lang="es-MX" sz="1400" dirty="0"/>
              <a:t>: sustancias químicas que tienen un efecto suficiente en la placa para limitar la gingivitis o la formación de caries.</a:t>
            </a:r>
          </a:p>
          <a:p>
            <a:r>
              <a:rPr lang="es-MX" sz="1400" dirty="0"/>
              <a:t>• Agentes </a:t>
            </a:r>
            <a:r>
              <a:rPr lang="es-MX" sz="1400" dirty="0" err="1"/>
              <a:t>antigingivitis</a:t>
            </a:r>
            <a:r>
              <a:rPr lang="es-MX" sz="1400" dirty="0"/>
              <a:t>: Reducen la inflamación gingival sin necesariamente influir en la placa bacteriana (agentes antiinflamatorios).</a:t>
            </a:r>
          </a:p>
        </p:txBody>
      </p:sp>
      <p:sp>
        <p:nvSpPr>
          <p:cNvPr id="10" name="CuadroTexto 9">
            <a:extLst>
              <a:ext uri="{FF2B5EF4-FFF2-40B4-BE49-F238E27FC236}">
                <a16:creationId xmlns:a16="http://schemas.microsoft.com/office/drawing/2014/main" id="{CF1D538B-4C31-4728-BAFB-84B713E86603}"/>
              </a:ext>
            </a:extLst>
          </p:cNvPr>
          <p:cNvSpPr txBox="1"/>
          <p:nvPr/>
        </p:nvSpPr>
        <p:spPr>
          <a:xfrm>
            <a:off x="315911" y="6515793"/>
            <a:ext cx="2809879" cy="18158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1400" dirty="0"/>
              <a:t>Vehículos mas comunes de agentes químicos:</a:t>
            </a:r>
          </a:p>
          <a:p>
            <a:pPr marL="285750" indent="-285750">
              <a:buFont typeface="Arial" panose="020B0604020202020204" pitchFamily="34" charset="0"/>
              <a:buChar char="•"/>
            </a:pPr>
            <a:r>
              <a:rPr lang="es-MX" sz="1400" dirty="0"/>
              <a:t>Enjuagues bucales</a:t>
            </a:r>
          </a:p>
          <a:p>
            <a:pPr marL="285750" indent="-285750">
              <a:buFont typeface="Arial" panose="020B0604020202020204" pitchFamily="34" charset="0"/>
              <a:buChar char="•"/>
            </a:pPr>
            <a:r>
              <a:rPr lang="es-MX" sz="1400" dirty="0"/>
              <a:t>Aerosoles</a:t>
            </a:r>
          </a:p>
          <a:p>
            <a:pPr marL="285750" indent="-285750">
              <a:buFont typeface="Arial" panose="020B0604020202020204" pitchFamily="34" charset="0"/>
              <a:buChar char="•"/>
            </a:pPr>
            <a:r>
              <a:rPr lang="es-MX" sz="1400" dirty="0" err="1"/>
              <a:t>Irrigantes</a:t>
            </a:r>
            <a:endParaRPr lang="es-MX" sz="1400" dirty="0"/>
          </a:p>
          <a:p>
            <a:pPr marL="285750" indent="-285750">
              <a:buFont typeface="Arial" panose="020B0604020202020204" pitchFamily="34" charset="0"/>
              <a:buChar char="•"/>
            </a:pPr>
            <a:r>
              <a:rPr lang="es-MX" sz="1400" dirty="0"/>
              <a:t>Barnices</a:t>
            </a:r>
          </a:p>
          <a:p>
            <a:pPr marL="285750" indent="-285750">
              <a:buFont typeface="Arial" panose="020B0604020202020204" pitchFamily="34" charset="0"/>
              <a:buChar char="•"/>
            </a:pPr>
            <a:r>
              <a:rPr lang="es-MX" sz="1400" dirty="0"/>
              <a:t>Chicle</a:t>
            </a:r>
          </a:p>
          <a:p>
            <a:pPr marL="285750" indent="-285750">
              <a:buFont typeface="Arial" panose="020B0604020202020204" pitchFamily="34" charset="0"/>
              <a:buChar char="•"/>
            </a:pPr>
            <a:r>
              <a:rPr lang="es-MX" sz="1400" dirty="0"/>
              <a:t>Pasta dental </a:t>
            </a:r>
          </a:p>
        </p:txBody>
      </p:sp>
      <p:pic>
        <p:nvPicPr>
          <p:cNvPr id="4098" name="Picture 2" descr="Enjuague Bucal Complete Menta Refrescante | Oral-B MX">
            <a:extLst>
              <a:ext uri="{FF2B5EF4-FFF2-40B4-BE49-F238E27FC236}">
                <a16:creationId xmlns:a16="http://schemas.microsoft.com/office/drawing/2014/main" id="{3847143E-CF68-4691-9CC9-0534EC19C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002" y="6313982"/>
            <a:ext cx="2598420" cy="259842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a:extLst>
              <a:ext uri="{FF2B5EF4-FFF2-40B4-BE49-F238E27FC236}">
                <a16:creationId xmlns:a16="http://schemas.microsoft.com/office/drawing/2014/main" id="{C7C57E4A-986B-451E-BAA1-B4A8E00D96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531" b="90586" l="17829" r="90698">
                        <a14:foregroundMark x1="75969" y1="17573" x2="75969" y2="17573"/>
                        <a14:foregroundMark x1="22093" y1="8787" x2="53101" y2="29707"/>
                        <a14:foregroundMark x1="53101" y1="29707" x2="58140" y2="47071"/>
                        <a14:foregroundMark x1="58140" y1="47071" x2="53488" y2="62762"/>
                        <a14:foregroundMark x1="53488" y1="62762" x2="36047" y2="72803"/>
                        <a14:foregroundMark x1="36047" y1="72803" x2="46512" y2="86192"/>
                        <a14:foregroundMark x1="46512" y1="86192" x2="65504" y2="89540"/>
                        <a14:foregroundMark x1="65504" y1="89540" x2="42248" y2="90586"/>
                        <a14:foregroundMark x1="25969" y1="5649" x2="63178" y2="7531"/>
                        <a14:foregroundMark x1="63178" y1="7531" x2="82946" y2="11925"/>
                        <a14:foregroundMark x1="82946" y1="11925" x2="84109" y2="42469"/>
                        <a14:foregroundMark x1="29457" y1="24477" x2="28295" y2="38285"/>
                        <a14:foregroundMark x1="28295" y1="38285" x2="60078" y2="42678"/>
                        <a14:foregroundMark x1="60078" y1="42678" x2="75194" y2="35774"/>
                        <a14:foregroundMark x1="75194" y1="35774" x2="60078" y2="25105"/>
                        <a14:foregroundMark x1="60078" y1="25105" x2="36822" y2="24895"/>
                        <a14:foregroundMark x1="65891" y1="21757" x2="75969" y2="36611"/>
                        <a14:foregroundMark x1="75969" y1="36611" x2="80620" y2="26151"/>
                        <a14:foregroundMark x1="80620" y1="26151" x2="64341" y2="21548"/>
                        <a14:foregroundMark x1="22481" y1="26569" x2="24419" y2="39121"/>
                        <a14:foregroundMark x1="24419" y1="39121" x2="45736" y2="44351"/>
                        <a14:foregroundMark x1="45736" y1="44351" x2="51550" y2="30962"/>
                        <a14:foregroundMark x1="51550" y1="30962" x2="49225" y2="23222"/>
                        <a14:foregroundMark x1="21705" y1="27406" x2="21705" y2="42678"/>
                        <a14:foregroundMark x1="84884" y1="26778" x2="85659" y2="46234"/>
                        <a14:foregroundMark x1="87209" y1="17573" x2="87209" y2="53766"/>
                        <a14:foregroundMark x1="50775" y1="20084" x2="38372" y2="34519"/>
                        <a14:foregroundMark x1="38372" y1="34519" x2="40310" y2="36192"/>
                      </a14:backgroundRemoval>
                    </a14:imgEffect>
                  </a14:imgLayer>
                </a14:imgProps>
              </a:ext>
            </a:extLst>
          </a:blip>
          <a:srcRect l="9470"/>
          <a:stretch/>
        </p:blipFill>
        <p:spPr>
          <a:xfrm>
            <a:off x="4281483" y="6352074"/>
            <a:ext cx="1147767" cy="2348934"/>
          </a:xfrm>
          <a:prstGeom prst="rect">
            <a:avLst/>
          </a:prstGeom>
        </p:spPr>
      </p:pic>
      <p:pic>
        <p:nvPicPr>
          <p:cNvPr id="19" name="Imagen 18">
            <a:extLst>
              <a:ext uri="{FF2B5EF4-FFF2-40B4-BE49-F238E27FC236}">
                <a16:creationId xmlns:a16="http://schemas.microsoft.com/office/drawing/2014/main" id="{B68ADDCA-0895-4568-B143-881D7CC4B38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35918" t="7777" r="33801" b="16127"/>
          <a:stretch/>
        </p:blipFill>
        <p:spPr>
          <a:xfrm>
            <a:off x="5464496" y="6457771"/>
            <a:ext cx="934715" cy="2348934"/>
          </a:xfrm>
          <a:prstGeom prst="rect">
            <a:avLst/>
          </a:prstGeom>
        </p:spPr>
      </p:pic>
    </p:spTree>
    <p:extLst>
      <p:ext uri="{BB962C8B-B14F-4D97-AF65-F5344CB8AC3E}">
        <p14:creationId xmlns:p14="http://schemas.microsoft.com/office/powerpoint/2010/main" val="453809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DE283980-2231-4C37-8AAB-843A3CA5DA68}"/>
              </a:ext>
            </a:extLst>
          </p:cNvPr>
          <p:cNvSpPr txBox="1"/>
          <p:nvPr/>
        </p:nvSpPr>
        <p:spPr>
          <a:xfrm>
            <a:off x="293688" y="4356100"/>
            <a:ext cx="3427411" cy="46474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sz="1600" b="1" dirty="0"/>
              <a:t>Usos clínicos de la clorhexidina</a:t>
            </a:r>
          </a:p>
          <a:p>
            <a:r>
              <a:rPr lang="es-MX" sz="1400" dirty="0"/>
              <a:t>• Como complemento de la higiene oral y profilaxis profesional.</a:t>
            </a:r>
          </a:p>
          <a:p>
            <a:r>
              <a:rPr lang="es-MX" sz="1400" dirty="0"/>
              <a:t>• Medio de limpieza postoperatoria después de cirugía periodontal o alisado radicular.</a:t>
            </a:r>
          </a:p>
          <a:p>
            <a:r>
              <a:rPr lang="es-MX" sz="1400" dirty="0"/>
              <a:t>• En pacientes con fijación mandibular postraumática.</a:t>
            </a:r>
          </a:p>
          <a:p>
            <a:r>
              <a:rPr lang="es-MX" sz="1400" dirty="0"/>
              <a:t>• Para higiene oral y salud gingival en pacientes con discapacidad física e intelectual.</a:t>
            </a:r>
          </a:p>
          <a:p>
            <a:r>
              <a:rPr lang="es-MX" sz="1400" dirty="0"/>
              <a:t>• En pacientes con compromiso sistémico con predisposición a infecciones orales.</a:t>
            </a:r>
          </a:p>
          <a:p>
            <a:r>
              <a:rPr lang="es-MX" sz="1400" dirty="0"/>
              <a:t>• En pacientes con alto riesgo de caries.</a:t>
            </a:r>
          </a:p>
          <a:p>
            <a:r>
              <a:rPr lang="es-MX" sz="1400" dirty="0"/>
              <a:t>• Ulceraciones orales recurrentes.</a:t>
            </a:r>
          </a:p>
          <a:p>
            <a:r>
              <a:rPr lang="es-MX" sz="1400" dirty="0"/>
              <a:t>• Pacientes con aparatología ortodóncica fija o removible.</a:t>
            </a:r>
          </a:p>
          <a:p>
            <a:r>
              <a:rPr lang="es-MX" sz="1400" dirty="0"/>
              <a:t>• Estomatitis por prótesis removibles.</a:t>
            </a:r>
          </a:p>
          <a:p>
            <a:r>
              <a:rPr lang="es-MX" sz="1400" dirty="0"/>
              <a:t>• Halitosis.</a:t>
            </a:r>
          </a:p>
          <a:p>
            <a:r>
              <a:rPr lang="es-MX" sz="1400" dirty="0"/>
              <a:t>• Enjuague preoperatorio e irrigación transoperatoria.</a:t>
            </a:r>
          </a:p>
          <a:p>
            <a:r>
              <a:rPr lang="es-MX" sz="1400" dirty="0"/>
              <a:t>• Irrigación subgingival</a:t>
            </a:r>
          </a:p>
        </p:txBody>
      </p:sp>
      <p:sp>
        <p:nvSpPr>
          <p:cNvPr id="8" name="CuadroTexto 7">
            <a:extLst>
              <a:ext uri="{FF2B5EF4-FFF2-40B4-BE49-F238E27FC236}">
                <a16:creationId xmlns:a16="http://schemas.microsoft.com/office/drawing/2014/main" id="{E044BFB2-0326-4500-B4AE-313D19E90868}"/>
              </a:ext>
            </a:extLst>
          </p:cNvPr>
          <p:cNvSpPr txBox="1"/>
          <p:nvPr/>
        </p:nvSpPr>
        <p:spPr>
          <a:xfrm>
            <a:off x="293688" y="2219413"/>
            <a:ext cx="6270624" cy="160043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MX" sz="1400" dirty="0"/>
              <a:t>Antibacteriano de amplio espectro efectivo contra bacterias Grampositivas, Gram-negativas, levaduras, dermatofitos, algunos virus lipofílicos, hongos, anaerobios y aerobios facultativos.</a:t>
            </a:r>
          </a:p>
          <a:p>
            <a:r>
              <a:rPr lang="es-MX" sz="1400" dirty="0"/>
              <a:t>Otra característica importante es su prolongada sustantividad supragingival. Esto quiere decir que posee la capacidad de unirse a tejidos duros y blandos y cuenta con una baja sustantividad subgingival que se traduce como poca adherencia a la superficie radicular.</a:t>
            </a:r>
          </a:p>
        </p:txBody>
      </p:sp>
      <p:pic>
        <p:nvPicPr>
          <p:cNvPr id="3074" name="Picture 2" descr="PHB COLUTORIO CLORHEXIDINA 0.12% 500 ML - Farmacia Bello">
            <a:extLst>
              <a:ext uri="{FF2B5EF4-FFF2-40B4-BE49-F238E27FC236}">
                <a16:creationId xmlns:a16="http://schemas.microsoft.com/office/drawing/2014/main" id="{1C6AC718-1AE3-49D0-BF11-7939F2B8C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575" y="4469626"/>
            <a:ext cx="4514850" cy="487680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B39FC07C-0F65-43BF-A572-1F42D33B5A49}"/>
              </a:ext>
            </a:extLst>
          </p:cNvPr>
          <p:cNvSpPr txBox="1"/>
          <p:nvPr/>
        </p:nvSpPr>
        <p:spPr>
          <a:xfrm>
            <a:off x="1060450" y="559574"/>
            <a:ext cx="4737100" cy="1107996"/>
          </a:xfrm>
          <a:prstGeom prst="rect">
            <a:avLst/>
          </a:prstGeom>
          <a:noFill/>
        </p:spPr>
        <p:txBody>
          <a:bodyPr wrap="square" rtlCol="0">
            <a:spAutoFit/>
          </a:bodyPr>
          <a:lstStyle/>
          <a:p>
            <a:pPr algn="ctr"/>
            <a:r>
              <a:rPr lang="es-MX" sz="6600" b="1" dirty="0">
                <a:ln w="12700">
                  <a:noFill/>
                  <a:prstDash val="solid"/>
                </a:ln>
                <a:pattFill prst="pct5">
                  <a:fgClr>
                    <a:srgbClr val="FFFF00"/>
                  </a:fgClr>
                  <a:bgClr>
                    <a:srgbClr val="FF0000"/>
                  </a:bgClr>
                </a:pattFill>
                <a:effectLst/>
              </a:rPr>
              <a:t>Clorhexidina</a:t>
            </a:r>
            <a:r>
              <a:rPr lang="es-MX" sz="6600" b="1" dirty="0">
                <a:ln w="12700">
                  <a:solidFill>
                    <a:schemeClr val="accent6"/>
                  </a:solidFill>
                  <a:prstDash val="solid"/>
                </a:ln>
                <a:pattFill prst="pct5">
                  <a:fgClr>
                    <a:srgbClr val="FFFF00"/>
                  </a:fgClr>
                  <a:bgClr>
                    <a:srgbClr val="FF0000"/>
                  </a:bgClr>
                </a:pattFill>
                <a:effectLst>
                  <a:innerShdw blurRad="177800">
                    <a:schemeClr val="accent3">
                      <a:lumMod val="50000"/>
                    </a:schemeClr>
                  </a:innerShdw>
                </a:effectLst>
              </a:rPr>
              <a:t> </a:t>
            </a:r>
          </a:p>
        </p:txBody>
      </p:sp>
    </p:spTree>
    <p:extLst>
      <p:ext uri="{BB962C8B-B14F-4D97-AF65-F5344CB8AC3E}">
        <p14:creationId xmlns:p14="http://schemas.microsoft.com/office/powerpoint/2010/main" val="414926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D433BA8-EFB1-4658-8516-014E2D4EB084}"/>
              </a:ext>
            </a:extLst>
          </p:cNvPr>
          <p:cNvSpPr txBox="1"/>
          <p:nvPr/>
        </p:nvSpPr>
        <p:spPr>
          <a:xfrm>
            <a:off x="263207" y="1578619"/>
            <a:ext cx="6331586" cy="31085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sz="1400" dirty="0"/>
              <a:t>Los agentes que contienen las pastas dentales son:</a:t>
            </a:r>
          </a:p>
          <a:p>
            <a:r>
              <a:rPr lang="es-MX" sz="1400" dirty="0"/>
              <a:t>1. Abrasivos, tales como </a:t>
            </a:r>
            <a:r>
              <a:rPr lang="es-MX" sz="1400" dirty="0" err="1"/>
              <a:t>sílica</a:t>
            </a:r>
            <a:r>
              <a:rPr lang="es-MX" sz="1400" dirty="0"/>
              <a:t>, </a:t>
            </a:r>
            <a:r>
              <a:rPr lang="es-MX" sz="1400" dirty="0" err="1"/>
              <a:t>alumina</a:t>
            </a:r>
            <a:r>
              <a:rPr lang="es-MX" sz="1400" dirty="0"/>
              <a:t>, fosfato </a:t>
            </a:r>
            <a:r>
              <a:rPr lang="es-MX" sz="1400" dirty="0" err="1"/>
              <a:t>dicálcico</a:t>
            </a:r>
            <a:r>
              <a:rPr lang="es-MX" sz="1400" dirty="0"/>
              <a:t> o carbonato de calcio. Son utilizados para controlar pigmentaciones</a:t>
            </a:r>
          </a:p>
          <a:p>
            <a:r>
              <a:rPr lang="es-MX" sz="1400" dirty="0"/>
              <a:t>extrínsecas.</a:t>
            </a:r>
          </a:p>
          <a:p>
            <a:r>
              <a:rPr lang="es-MX" sz="1400" dirty="0"/>
              <a:t>2. Detergentes, el más común es el lauril sulfato, gracias al cual se produce la espuma durante el cepillado.</a:t>
            </a:r>
          </a:p>
          <a:p>
            <a:r>
              <a:rPr lang="es-MX" sz="1400" dirty="0"/>
              <a:t>3.Agentes espesantes como la </a:t>
            </a:r>
            <a:r>
              <a:rPr lang="es-MX" sz="1400" dirty="0" err="1"/>
              <a:t>sílica</a:t>
            </a:r>
            <a:r>
              <a:rPr lang="es-MX" sz="1400" dirty="0"/>
              <a:t> y gomas para brindar viscosidad.</a:t>
            </a:r>
          </a:p>
          <a:p>
            <a:r>
              <a:rPr lang="es-MX" sz="1400" dirty="0"/>
              <a:t>4. Endulzantes como la sacarina.</a:t>
            </a:r>
          </a:p>
          <a:p>
            <a:r>
              <a:rPr lang="es-MX" sz="1400" dirty="0"/>
              <a:t>5. Humectantes, como la glicerina y el sorbitol para prevenir que la pasta se seque una vez que el tubo se abrió.</a:t>
            </a:r>
          </a:p>
          <a:p>
            <a:r>
              <a:rPr lang="es-MX" sz="1400" dirty="0"/>
              <a:t>6. Saborizantes, siendo el más común la menta.</a:t>
            </a:r>
          </a:p>
          <a:p>
            <a:r>
              <a:rPr lang="es-MX" sz="1400" dirty="0"/>
              <a:t>7.Activos, como los fluoruros para prevenir la caries; </a:t>
            </a:r>
            <a:r>
              <a:rPr lang="es-MX" sz="1400" dirty="0" err="1"/>
              <a:t>tricolsán</a:t>
            </a:r>
            <a:r>
              <a:rPr lang="es-MX" sz="1400" dirty="0"/>
              <a:t> y </a:t>
            </a:r>
            <a:r>
              <a:rPr lang="es-MX" sz="1400" dirty="0" err="1"/>
              <a:t>floruro</a:t>
            </a:r>
            <a:r>
              <a:rPr lang="es-MX" sz="1400" dirty="0"/>
              <a:t> </a:t>
            </a:r>
            <a:r>
              <a:rPr lang="es-MX" sz="1400" dirty="0" err="1"/>
              <a:t>entanosos</a:t>
            </a:r>
            <a:r>
              <a:rPr lang="es-MX" sz="1400" dirty="0"/>
              <a:t> para el control de la placa y, en algunos casos, gluconato de clorhexidina. Otros activos que se incluyen son agentes </a:t>
            </a:r>
            <a:r>
              <a:rPr lang="es-MX" sz="1400" dirty="0" err="1"/>
              <a:t>anticálculo</a:t>
            </a:r>
            <a:r>
              <a:rPr lang="es-MX" sz="1400" dirty="0"/>
              <a:t>, blanqueadores y </a:t>
            </a:r>
            <a:r>
              <a:rPr lang="es-MX" sz="1400" dirty="0" err="1"/>
              <a:t>desensibilizantes</a:t>
            </a:r>
            <a:endParaRPr lang="es-MX" sz="1400" dirty="0"/>
          </a:p>
        </p:txBody>
      </p:sp>
      <p:sp>
        <p:nvSpPr>
          <p:cNvPr id="5" name="CuadroTexto 4">
            <a:extLst>
              <a:ext uri="{FF2B5EF4-FFF2-40B4-BE49-F238E27FC236}">
                <a16:creationId xmlns:a16="http://schemas.microsoft.com/office/drawing/2014/main" id="{CAB54808-3119-47D5-95F9-7D1EE0B7C99E}"/>
              </a:ext>
            </a:extLst>
          </p:cNvPr>
          <p:cNvSpPr txBox="1"/>
          <p:nvPr/>
        </p:nvSpPr>
        <p:spPr>
          <a:xfrm>
            <a:off x="948690" y="388620"/>
            <a:ext cx="5109210" cy="923330"/>
          </a:xfrm>
          <a:prstGeom prst="rect">
            <a:avLst/>
          </a:prstGeom>
          <a:noFill/>
        </p:spPr>
        <p:txBody>
          <a:bodyPr wrap="square" rtlCol="0">
            <a:spAutoFit/>
          </a:bodyPr>
          <a:lstStyle/>
          <a:p>
            <a:pPr algn="ctr"/>
            <a:r>
              <a:rPr lang="es-MX" sz="5400" b="1" spc="50" dirty="0">
                <a:ln w="9525" cmpd="sng">
                  <a:solidFill>
                    <a:schemeClr val="accent1"/>
                  </a:solidFill>
                  <a:prstDash val="solid"/>
                </a:ln>
                <a:solidFill>
                  <a:srgbClr val="70AD47">
                    <a:tint val="1000"/>
                  </a:srgbClr>
                </a:solidFill>
                <a:effectLst>
                  <a:glow rad="38100">
                    <a:schemeClr val="accent1">
                      <a:alpha val="40000"/>
                    </a:schemeClr>
                  </a:glow>
                </a:effectLst>
              </a:rPr>
              <a:t>Pastas Dentales </a:t>
            </a:r>
          </a:p>
        </p:txBody>
      </p:sp>
      <p:sp>
        <p:nvSpPr>
          <p:cNvPr id="7" name="CuadroTexto 6">
            <a:extLst>
              <a:ext uri="{FF2B5EF4-FFF2-40B4-BE49-F238E27FC236}">
                <a16:creationId xmlns:a16="http://schemas.microsoft.com/office/drawing/2014/main" id="{D0AB7B10-1230-46E1-A2C3-ADF940EC4467}"/>
              </a:ext>
            </a:extLst>
          </p:cNvPr>
          <p:cNvSpPr txBox="1"/>
          <p:nvPr/>
        </p:nvSpPr>
        <p:spPr>
          <a:xfrm>
            <a:off x="283290" y="6212776"/>
            <a:ext cx="3429000"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MX" sz="1400" dirty="0"/>
              <a:t>Es importante mencionar que algunos productos pueden causar efectos secundarios, no por el agente activo, sino por los químicos presentes en la formulación, éstos pueden dar lugar a manifestaciones clínicas tales como: pigmentación en los dientes, alteraciones en</a:t>
            </a:r>
          </a:p>
          <a:p>
            <a:r>
              <a:rPr lang="es-MX" sz="1400" dirty="0"/>
              <a:t>el sentido del gusto, sensación de ardor e, inclusive, ocasionar signos patológicos como descamación oral, parestesia y dermatitis</a:t>
            </a:r>
          </a:p>
        </p:txBody>
      </p:sp>
      <p:sp>
        <p:nvSpPr>
          <p:cNvPr id="9" name="CuadroTexto 8">
            <a:extLst>
              <a:ext uri="{FF2B5EF4-FFF2-40B4-BE49-F238E27FC236}">
                <a16:creationId xmlns:a16="http://schemas.microsoft.com/office/drawing/2014/main" id="{5225B017-65B4-477F-9CD9-102F65AE9273}"/>
              </a:ext>
            </a:extLst>
          </p:cNvPr>
          <p:cNvSpPr txBox="1"/>
          <p:nvPr/>
        </p:nvSpPr>
        <p:spPr>
          <a:xfrm>
            <a:off x="457517" y="5188359"/>
            <a:ext cx="5600383"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rPr>
              <a:t>Son un vehículo común para diferentes agentes bactericidas tales como el triclosán, sales metálicas, aceites esenciales y gluconato de clorhexidina.</a:t>
            </a:r>
          </a:p>
        </p:txBody>
      </p:sp>
      <p:pic>
        <p:nvPicPr>
          <p:cNvPr id="5122" name="Picture 2" descr="Pasta dental Oral-B Complete limpieza profunda | Oral-B CL">
            <a:extLst>
              <a:ext uri="{FF2B5EF4-FFF2-40B4-BE49-F238E27FC236}">
                <a16:creationId xmlns:a16="http://schemas.microsoft.com/office/drawing/2014/main" id="{07608D3B-3A74-404A-AB8C-345D6743C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17" y="7696467"/>
            <a:ext cx="2882503" cy="288250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asta dental - Iconos gratis de bienestar">
            <a:extLst>
              <a:ext uri="{FF2B5EF4-FFF2-40B4-BE49-F238E27FC236}">
                <a16:creationId xmlns:a16="http://schemas.microsoft.com/office/drawing/2014/main" id="{3A1AD3C4-1344-40FB-A003-D57772376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120" y="5950147"/>
            <a:ext cx="2049780" cy="204978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0041450-CREMA DENTAL COLGATE CALCIO 50 ML">
            <a:extLst>
              <a:ext uri="{FF2B5EF4-FFF2-40B4-BE49-F238E27FC236}">
                <a16:creationId xmlns:a16="http://schemas.microsoft.com/office/drawing/2014/main" id="{07F93246-1CE6-4EB0-A900-929F23752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120" y="7200340"/>
            <a:ext cx="2518410" cy="251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206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45B307E-BEBF-464B-B497-6D7C2ACD8CFA}"/>
              </a:ext>
            </a:extLst>
          </p:cNvPr>
          <p:cNvSpPr txBox="1"/>
          <p:nvPr/>
        </p:nvSpPr>
        <p:spPr>
          <a:xfrm>
            <a:off x="457200" y="326233"/>
            <a:ext cx="5943600" cy="830997"/>
          </a:xfrm>
          <a:prstGeom prst="rect">
            <a:avLst/>
          </a:prstGeom>
          <a:noFill/>
        </p:spPr>
        <p:txBody>
          <a:bodyPr wrap="square" rtlCol="0">
            <a:spAutoFit/>
          </a:bodyPr>
          <a:lstStyle/>
          <a:p>
            <a:pPr algn="ctr"/>
            <a:r>
              <a:rPr lang="es-MX" sz="4800" b="1" dirty="0">
                <a:ln w="6600">
                  <a:solidFill>
                    <a:schemeClr val="accent2"/>
                  </a:solidFill>
                  <a:prstDash val="solid"/>
                </a:ln>
                <a:solidFill>
                  <a:srgbClr val="FFFFFF"/>
                </a:solidFill>
                <a:effectLst>
                  <a:outerShdw dist="38100" dir="2700000" algn="tl" rotWithShape="0">
                    <a:schemeClr val="accent2"/>
                  </a:outerShdw>
                </a:effectLst>
              </a:rPr>
              <a:t>Detartraje dental </a:t>
            </a:r>
          </a:p>
        </p:txBody>
      </p:sp>
      <p:sp>
        <p:nvSpPr>
          <p:cNvPr id="5" name="CuadroTexto 4">
            <a:extLst>
              <a:ext uri="{FF2B5EF4-FFF2-40B4-BE49-F238E27FC236}">
                <a16:creationId xmlns:a16="http://schemas.microsoft.com/office/drawing/2014/main" id="{8C86098F-1E53-44EF-9A01-DDD10AC63AE6}"/>
              </a:ext>
            </a:extLst>
          </p:cNvPr>
          <p:cNvSpPr txBox="1"/>
          <p:nvPr/>
        </p:nvSpPr>
        <p:spPr>
          <a:xfrm>
            <a:off x="390526" y="1392085"/>
            <a:ext cx="6029324"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sz="1400" dirty="0"/>
              <a:t>Procedimiento clínico realizado para remover y eliminar en forma mecánica la placa bacteriana y los cálculos de la porción coronal del diente para evitar los daños en los tejidos de soporte y así disminuir la presencia de gingivitis y periodontitis.</a:t>
            </a:r>
          </a:p>
        </p:txBody>
      </p:sp>
      <p:pic>
        <p:nvPicPr>
          <p:cNvPr id="11" name="Imagen 10">
            <a:extLst>
              <a:ext uri="{FF2B5EF4-FFF2-40B4-BE49-F238E27FC236}">
                <a16:creationId xmlns:a16="http://schemas.microsoft.com/office/drawing/2014/main" id="{60A04AEB-E745-45EA-AA45-7E7DC4CD0BF7}"/>
              </a:ext>
            </a:extLst>
          </p:cNvPr>
          <p:cNvPicPr>
            <a:picLocks noChangeAspect="1"/>
          </p:cNvPicPr>
          <p:nvPr/>
        </p:nvPicPr>
        <p:blipFill>
          <a:blip r:embed="rId2"/>
          <a:stretch>
            <a:fillRect/>
          </a:stretch>
        </p:blipFill>
        <p:spPr>
          <a:xfrm>
            <a:off x="537759" y="2615696"/>
            <a:ext cx="5782482" cy="1324160"/>
          </a:xfrm>
          <a:prstGeom prst="rect">
            <a:avLst/>
          </a:prstGeom>
        </p:spPr>
      </p:pic>
      <p:sp>
        <p:nvSpPr>
          <p:cNvPr id="13" name="CuadroTexto 12">
            <a:extLst>
              <a:ext uri="{FF2B5EF4-FFF2-40B4-BE49-F238E27FC236}">
                <a16:creationId xmlns:a16="http://schemas.microsoft.com/office/drawing/2014/main" id="{21297735-E1B7-4403-81D7-860CDB3272B9}"/>
              </a:ext>
            </a:extLst>
          </p:cNvPr>
          <p:cNvSpPr txBox="1"/>
          <p:nvPr/>
        </p:nvSpPr>
        <p:spPr>
          <a:xfrm>
            <a:off x="433388" y="4174711"/>
            <a:ext cx="6029324"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MX" sz="1400" dirty="0"/>
              <a:t>El primer paso de esta actividad es la realización de una evaluación de los sitios donde se encuentran depósitos de placa bacteriana y cálculos supra gingivales, los cuales se encuentran con mayor frecuencia en las zonas mandibulares linguales y maxilares vestibulares donde se encuentra mayor flujo salivar, Se procede a realizar la remoción de cálculos y manchas ubicados en la porción coronal de los dientes con curetas especializadas o instrumentos de ultrasonido.</a:t>
            </a:r>
          </a:p>
        </p:txBody>
      </p:sp>
      <p:pic>
        <p:nvPicPr>
          <p:cNvPr id="14" name="Imagen 13">
            <a:extLst>
              <a:ext uri="{FF2B5EF4-FFF2-40B4-BE49-F238E27FC236}">
                <a16:creationId xmlns:a16="http://schemas.microsoft.com/office/drawing/2014/main" id="{0966C8EB-098A-4E3D-A5DF-4B25E5CB0AC4}"/>
              </a:ext>
            </a:extLst>
          </p:cNvPr>
          <p:cNvPicPr>
            <a:picLocks noChangeAspect="1"/>
          </p:cNvPicPr>
          <p:nvPr/>
        </p:nvPicPr>
        <p:blipFill>
          <a:blip r:embed="rId3"/>
          <a:stretch>
            <a:fillRect/>
          </a:stretch>
        </p:blipFill>
        <p:spPr>
          <a:xfrm>
            <a:off x="3620328" y="6163231"/>
            <a:ext cx="2799522" cy="1819689"/>
          </a:xfrm>
          <a:prstGeom prst="rect">
            <a:avLst/>
          </a:prstGeom>
        </p:spPr>
      </p:pic>
      <p:sp>
        <p:nvSpPr>
          <p:cNvPr id="16" name="CuadroTexto 15">
            <a:extLst>
              <a:ext uri="{FF2B5EF4-FFF2-40B4-BE49-F238E27FC236}">
                <a16:creationId xmlns:a16="http://schemas.microsoft.com/office/drawing/2014/main" id="{155D9FAF-FA5F-418C-AC36-7B1A79A5962C}"/>
              </a:ext>
            </a:extLst>
          </p:cNvPr>
          <p:cNvSpPr txBox="1"/>
          <p:nvPr/>
        </p:nvSpPr>
        <p:spPr>
          <a:xfrm>
            <a:off x="433388" y="6057412"/>
            <a:ext cx="3046345" cy="203132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MX" sz="1400" dirty="0"/>
              <a:t>Posteriormente realizamos el movimiento de trabajo que requiere una mayor presión lateral contra el diente mientras retiramos el instrumento con movimientos verticales, horizontales, oblicuos o circunferenciales. El movimiento de trabajo es específico para cada instrumento. </a:t>
            </a:r>
          </a:p>
        </p:txBody>
      </p:sp>
    </p:spTree>
    <p:extLst>
      <p:ext uri="{BB962C8B-B14F-4D97-AF65-F5344CB8AC3E}">
        <p14:creationId xmlns:p14="http://schemas.microsoft.com/office/powerpoint/2010/main" val="1911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54902D-BFDD-4E24-894E-74997646E756}"/>
              </a:ext>
            </a:extLst>
          </p:cNvPr>
          <p:cNvSpPr>
            <a:spLocks noGrp="1"/>
          </p:cNvSpPr>
          <p:nvPr>
            <p:ph type="title"/>
          </p:nvPr>
        </p:nvSpPr>
        <p:spPr>
          <a:xfrm>
            <a:off x="471488" y="527404"/>
            <a:ext cx="5915025" cy="486387"/>
          </a:xfrm>
        </p:spPr>
        <p:txBody>
          <a:bodyPr>
            <a:noAutofit/>
          </a:bodyPr>
          <a:lstStyle/>
          <a:p>
            <a:r>
              <a:rPr lang="es-MX" sz="6000" b="1" dirty="0">
                <a:ln w="22225">
                  <a:solidFill>
                    <a:schemeClr val="accent4"/>
                  </a:solidFill>
                  <a:prstDash val="solid"/>
                </a:ln>
                <a:solidFill>
                  <a:schemeClr val="accent4">
                    <a:lumMod val="20000"/>
                    <a:lumOff val="80000"/>
                  </a:schemeClr>
                </a:solidFill>
              </a:rPr>
              <a:t>Pulido dental </a:t>
            </a:r>
          </a:p>
        </p:txBody>
      </p:sp>
      <p:sp>
        <p:nvSpPr>
          <p:cNvPr id="5" name="CuadroTexto 4">
            <a:extLst>
              <a:ext uri="{FF2B5EF4-FFF2-40B4-BE49-F238E27FC236}">
                <a16:creationId xmlns:a16="http://schemas.microsoft.com/office/drawing/2014/main" id="{EC1AD338-B4DB-4E7E-A6C5-DE9A8A286BF6}"/>
              </a:ext>
            </a:extLst>
          </p:cNvPr>
          <p:cNvSpPr txBox="1"/>
          <p:nvPr/>
        </p:nvSpPr>
        <p:spPr>
          <a:xfrm>
            <a:off x="278296" y="1367353"/>
            <a:ext cx="6380922" cy="9541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MX" sz="1400" dirty="0"/>
              <a:t>Tras una tartrectomía y un raspaje y alisado dentario es fundamental realizar un pulido de la superficie dentaria, tanto de la corona como de la raíz.</a:t>
            </a:r>
          </a:p>
          <a:p>
            <a:r>
              <a:rPr lang="es-MX" sz="1400" dirty="0"/>
              <a:t>Conseguiremos una superficie más lisa lo que dificultará un nuevo acúmulo de placa, eliminando a la vez manchas, cutículas y películas de la superficie dentaria. </a:t>
            </a:r>
          </a:p>
        </p:txBody>
      </p:sp>
      <p:sp>
        <p:nvSpPr>
          <p:cNvPr id="7" name="CuadroTexto 6">
            <a:extLst>
              <a:ext uri="{FF2B5EF4-FFF2-40B4-BE49-F238E27FC236}">
                <a16:creationId xmlns:a16="http://schemas.microsoft.com/office/drawing/2014/main" id="{344CB3CC-B448-4490-BAB6-76B556CE0911}"/>
              </a:ext>
            </a:extLst>
          </p:cNvPr>
          <p:cNvSpPr txBox="1"/>
          <p:nvPr/>
        </p:nvSpPr>
        <p:spPr>
          <a:xfrm>
            <a:off x="278296" y="2761257"/>
            <a:ext cx="2718973" cy="138499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MX" sz="1400" dirty="0"/>
              <a:t>El pulido se lleva a cabo empleando pastas abrasivas que se caracterizan por sus diferentes efectos abrasivos. Pueden llevar incorporado flúor para disminuir la sensibilidad dentaria. </a:t>
            </a:r>
          </a:p>
        </p:txBody>
      </p:sp>
      <p:sp>
        <p:nvSpPr>
          <p:cNvPr id="9" name="CuadroTexto 8">
            <a:extLst>
              <a:ext uri="{FF2B5EF4-FFF2-40B4-BE49-F238E27FC236}">
                <a16:creationId xmlns:a16="http://schemas.microsoft.com/office/drawing/2014/main" id="{47512EC1-3D38-42F2-B41C-00437C4E923D}"/>
              </a:ext>
            </a:extLst>
          </p:cNvPr>
          <p:cNvSpPr txBox="1"/>
          <p:nvPr/>
        </p:nvSpPr>
        <p:spPr>
          <a:xfrm>
            <a:off x="3429000" y="2761257"/>
            <a:ext cx="3230218" cy="246221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MX" sz="1400" dirty="0"/>
              <a:t>En las superficies dentales lingual y vestibular se aplica la pasta con copa o</a:t>
            </a:r>
          </a:p>
          <a:p>
            <a:r>
              <a:rPr lang="es-MX" sz="1400" dirty="0"/>
              <a:t>taza de goma; esta puede ser hueca, con estrías en su interior e incluso algunas de</a:t>
            </a:r>
          </a:p>
          <a:p>
            <a:r>
              <a:rPr lang="es-MX" sz="1400" dirty="0"/>
              <a:t>ellas llevan un pequeño penacho de cerdas. Una vez colocada la pasta es su</a:t>
            </a:r>
          </a:p>
          <a:p>
            <a:r>
              <a:rPr lang="es-MX" sz="1400" dirty="0"/>
              <a:t>interior, se coloca sobre la zona a trabajar y, a baja velocidad, se presiona contra el</a:t>
            </a:r>
          </a:p>
          <a:p>
            <a:r>
              <a:rPr lang="es-MX" sz="1400" dirty="0"/>
              <a:t>diente, siendo la flexibilidad de la taza la que permite que penetre parcialmente en</a:t>
            </a:r>
          </a:p>
          <a:p>
            <a:r>
              <a:rPr lang="es-MX" sz="1400" dirty="0"/>
              <a:t>el surco. </a:t>
            </a:r>
          </a:p>
        </p:txBody>
      </p:sp>
      <p:sp>
        <p:nvSpPr>
          <p:cNvPr id="11" name="CuadroTexto 10">
            <a:extLst>
              <a:ext uri="{FF2B5EF4-FFF2-40B4-BE49-F238E27FC236}">
                <a16:creationId xmlns:a16="http://schemas.microsoft.com/office/drawing/2014/main" id="{91275AAB-6156-44BE-9611-D862C1C06E1F}"/>
              </a:ext>
            </a:extLst>
          </p:cNvPr>
          <p:cNvSpPr txBox="1"/>
          <p:nvPr/>
        </p:nvSpPr>
        <p:spPr>
          <a:xfrm>
            <a:off x="278296" y="6108997"/>
            <a:ext cx="6380922" cy="116955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MX" sz="1400" dirty="0"/>
              <a:t>En las superficies oclusales se emplean los cepillos de profilaxis para aplicar la pasta abrasiva.</a:t>
            </a:r>
          </a:p>
          <a:p>
            <a:r>
              <a:rPr lang="es-MX" sz="1400" dirty="0"/>
              <a:t> Mediante tiras de papel o de acetato, e incluso con hilo de seda dental y pasta abrasiva, se pulen las zonas interproximales con movimientos similares a como se limpian los zapatos y cuidando de no lesionar el tejido gingival. </a:t>
            </a:r>
          </a:p>
        </p:txBody>
      </p:sp>
      <p:pic>
        <p:nvPicPr>
          <p:cNvPr id="13" name="Imagen 12">
            <a:extLst>
              <a:ext uri="{FF2B5EF4-FFF2-40B4-BE49-F238E27FC236}">
                <a16:creationId xmlns:a16="http://schemas.microsoft.com/office/drawing/2014/main" id="{7B534479-69B9-41A1-B9B4-1D9234F05AE2}"/>
              </a:ext>
            </a:extLst>
          </p:cNvPr>
          <p:cNvPicPr>
            <a:picLocks noChangeAspect="1"/>
          </p:cNvPicPr>
          <p:nvPr/>
        </p:nvPicPr>
        <p:blipFill>
          <a:blip r:embed="rId2"/>
          <a:stretch>
            <a:fillRect/>
          </a:stretch>
        </p:blipFill>
        <p:spPr>
          <a:xfrm>
            <a:off x="528232" y="7578120"/>
            <a:ext cx="5801535" cy="1800476"/>
          </a:xfrm>
          <a:prstGeom prst="rect">
            <a:avLst/>
          </a:prstGeom>
        </p:spPr>
      </p:pic>
      <p:pic>
        <p:nvPicPr>
          <p:cNvPr id="14" name="Imagen 13">
            <a:extLst>
              <a:ext uri="{FF2B5EF4-FFF2-40B4-BE49-F238E27FC236}">
                <a16:creationId xmlns:a16="http://schemas.microsoft.com/office/drawing/2014/main" id="{F3CBFF88-B283-4BB8-A973-5A95A92297C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5215" y1="34863" x2="45215" y2="34863"/>
                        <a14:foregroundMark x1="43164" y1="28516" x2="48535" y2="33789"/>
                        <a14:foregroundMark x1="48535" y1="33789" x2="56934" y2="33740"/>
                        <a14:foregroundMark x1="56934" y1="33740" x2="64893" y2="25879"/>
                        <a14:foregroundMark x1="64893" y1="25879" x2="68457" y2="17871"/>
                        <a14:foregroundMark x1="68457" y1="17871" x2="58643" y2="19238"/>
                        <a14:foregroundMark x1="58643" y1="19238" x2="52393" y2="24463"/>
                        <a14:foregroundMark x1="52393" y1="24463" x2="43066" y2="28516"/>
                        <a14:foregroundMark x1="22314" y1="55469" x2="45654" y2="34570"/>
                        <a14:backgroundMark x1="38428" y1="53711" x2="38428" y2="53711"/>
                        <a14:backgroundMark x1="55957" y1="41992" x2="67334" y2="30566"/>
                        <a14:backgroundMark x1="67334" y1="30566" x2="65625" y2="39355"/>
                        <a14:backgroundMark x1="65625" y1="39355" x2="58838" y2="44629"/>
                        <a14:backgroundMark x1="58838" y1="44629" x2="52295" y2="47070"/>
                        <a14:backgroundMark x1="52295" y1="47070" x2="44824" y2="47461"/>
                        <a14:backgroundMark x1="44824" y1="47461" x2="25000" y2="64258"/>
                        <a14:backgroundMark x1="25000" y1="64258" x2="46875" y2="43066"/>
                        <a14:backgroundMark x1="46875" y1="43066" x2="54492" y2="43359"/>
                        <a14:backgroundMark x1="54492" y1="43359" x2="56543" y2="41699"/>
                      </a14:backgroundRemoval>
                    </a14:imgEffect>
                  </a14:imgLayer>
                </a14:imgProps>
              </a:ext>
            </a:extLst>
          </a:blip>
          <a:stretch>
            <a:fillRect/>
          </a:stretch>
        </p:blipFill>
        <p:spPr>
          <a:xfrm>
            <a:off x="278296" y="4314250"/>
            <a:ext cx="1794747" cy="1794747"/>
          </a:xfrm>
          <a:prstGeom prst="rect">
            <a:avLst/>
          </a:prstGeom>
        </p:spPr>
      </p:pic>
      <p:pic>
        <p:nvPicPr>
          <p:cNvPr id="15" name="Imagen 14">
            <a:extLst>
              <a:ext uri="{FF2B5EF4-FFF2-40B4-BE49-F238E27FC236}">
                <a16:creationId xmlns:a16="http://schemas.microsoft.com/office/drawing/2014/main" id="{58B8E811-68B0-44AF-AF04-6ACBB9910B1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7000" r="90000">
                        <a14:foregroundMark x1="7000" y1="34429" x2="9286" y2="34714"/>
                      </a14:backgroundRemoval>
                    </a14:imgEffect>
                  </a14:imgLayer>
                </a14:imgProps>
              </a:ext>
            </a:extLst>
          </a:blip>
          <a:srcRect t="27108" r="27252"/>
          <a:stretch/>
        </p:blipFill>
        <p:spPr>
          <a:xfrm>
            <a:off x="1637782" y="4454635"/>
            <a:ext cx="1791218" cy="1794747"/>
          </a:xfrm>
          <a:prstGeom prst="rect">
            <a:avLst/>
          </a:prstGeom>
        </p:spPr>
      </p:pic>
    </p:spTree>
    <p:extLst>
      <p:ext uri="{BB962C8B-B14F-4D97-AF65-F5344CB8AC3E}">
        <p14:creationId xmlns:p14="http://schemas.microsoft.com/office/powerpoint/2010/main" val="3882680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0CCC726-E6EC-4D79-8C32-09754DC89D8C}"/>
              </a:ext>
            </a:extLst>
          </p:cNvPr>
          <p:cNvSpPr txBox="1"/>
          <p:nvPr/>
        </p:nvSpPr>
        <p:spPr>
          <a:xfrm>
            <a:off x="496957" y="298174"/>
            <a:ext cx="5824329" cy="646331"/>
          </a:xfrm>
          <a:prstGeom prst="rect">
            <a:avLst/>
          </a:prstGeom>
          <a:noFill/>
        </p:spPr>
        <p:txBody>
          <a:bodyPr wrap="square" rtlCol="0">
            <a:spAutoFit/>
          </a:bodyPr>
          <a:lstStyle/>
          <a:p>
            <a:pPr algn="ctr"/>
            <a:r>
              <a:rPr lang="es-MX" sz="3600" b="1" spc="50" dirty="0">
                <a:ln w="9525" cmpd="sng">
                  <a:solidFill>
                    <a:schemeClr val="accent1"/>
                  </a:solidFill>
                  <a:prstDash val="solid"/>
                </a:ln>
                <a:solidFill>
                  <a:srgbClr val="70AD47">
                    <a:tint val="1000"/>
                  </a:srgbClr>
                </a:solidFill>
                <a:effectLst>
                  <a:glow rad="38100">
                    <a:schemeClr val="accent1">
                      <a:alpha val="40000"/>
                    </a:schemeClr>
                  </a:glow>
                </a:effectLst>
              </a:rPr>
              <a:t>Raspado y alisado radicular </a:t>
            </a:r>
          </a:p>
        </p:txBody>
      </p:sp>
      <p:sp>
        <p:nvSpPr>
          <p:cNvPr id="7" name="CuadroTexto 6">
            <a:extLst>
              <a:ext uri="{FF2B5EF4-FFF2-40B4-BE49-F238E27FC236}">
                <a16:creationId xmlns:a16="http://schemas.microsoft.com/office/drawing/2014/main" id="{A1FAD8B4-B1E7-49A2-866F-8F76C713D892}"/>
              </a:ext>
            </a:extLst>
          </p:cNvPr>
          <p:cNvSpPr txBox="1"/>
          <p:nvPr/>
        </p:nvSpPr>
        <p:spPr>
          <a:xfrm>
            <a:off x="417443" y="1108530"/>
            <a:ext cx="5983356" cy="11695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MX" sz="1400" dirty="0"/>
              <a:t>El raspado y alisado es una técnica meticulosa cuyos beneficios clínicos derivan de la correcta eliminación de la placa bacteriana y del cálculo subgingival.</a:t>
            </a:r>
          </a:p>
          <a:p>
            <a:r>
              <a:rPr lang="es-MX" sz="1400" dirty="0"/>
              <a:t>Generalmente se inicia con el aparato de ultrasonidos o </a:t>
            </a:r>
            <a:r>
              <a:rPr lang="es-MX" sz="1400" dirty="0" err="1"/>
              <a:t>subsonidos</a:t>
            </a:r>
            <a:r>
              <a:rPr lang="es-MX" sz="1400" dirty="0"/>
              <a:t> y se acaba con el uso de curetas debido a su mayor sensibilidad táctil y facilidad de adaptación a la superficie radicular. </a:t>
            </a:r>
          </a:p>
        </p:txBody>
      </p:sp>
      <p:sp>
        <p:nvSpPr>
          <p:cNvPr id="9" name="CuadroTexto 8">
            <a:extLst>
              <a:ext uri="{FF2B5EF4-FFF2-40B4-BE49-F238E27FC236}">
                <a16:creationId xmlns:a16="http://schemas.microsoft.com/office/drawing/2014/main" id="{B059A711-B7A2-4B3E-9179-0211C741E3C0}"/>
              </a:ext>
            </a:extLst>
          </p:cNvPr>
          <p:cNvSpPr txBox="1"/>
          <p:nvPr/>
        </p:nvSpPr>
        <p:spPr>
          <a:xfrm>
            <a:off x="504150" y="2611041"/>
            <a:ext cx="2743199"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MX" sz="1400" dirty="0"/>
              <a:t>Es una técnica a cielo cerrado basada en la instrumentación subgingival sin desplazamiento de la encía, de modo que no es posible realizar una inspección visual de la superficie radicular. </a:t>
            </a:r>
          </a:p>
        </p:txBody>
      </p:sp>
      <p:pic>
        <p:nvPicPr>
          <p:cNvPr id="11" name="Imagen 10">
            <a:extLst>
              <a:ext uri="{FF2B5EF4-FFF2-40B4-BE49-F238E27FC236}">
                <a16:creationId xmlns:a16="http://schemas.microsoft.com/office/drawing/2014/main" id="{9ED7B2AD-93C5-4000-8EF1-16589F46E5D2}"/>
              </a:ext>
            </a:extLst>
          </p:cNvPr>
          <p:cNvPicPr>
            <a:picLocks noChangeAspect="1"/>
          </p:cNvPicPr>
          <p:nvPr/>
        </p:nvPicPr>
        <p:blipFill>
          <a:blip r:embed="rId2"/>
          <a:stretch>
            <a:fillRect/>
          </a:stretch>
        </p:blipFill>
        <p:spPr>
          <a:xfrm>
            <a:off x="3533374" y="2611041"/>
            <a:ext cx="2867425" cy="3324689"/>
          </a:xfrm>
          <a:prstGeom prst="rect">
            <a:avLst/>
          </a:prstGeom>
        </p:spPr>
      </p:pic>
      <p:pic>
        <p:nvPicPr>
          <p:cNvPr id="15" name="Imagen 14">
            <a:extLst>
              <a:ext uri="{FF2B5EF4-FFF2-40B4-BE49-F238E27FC236}">
                <a16:creationId xmlns:a16="http://schemas.microsoft.com/office/drawing/2014/main" id="{D2276F2A-EF56-44A8-BA1E-840C1B166BBE}"/>
              </a:ext>
            </a:extLst>
          </p:cNvPr>
          <p:cNvPicPr>
            <a:picLocks noChangeAspect="1"/>
          </p:cNvPicPr>
          <p:nvPr/>
        </p:nvPicPr>
        <p:blipFill>
          <a:blip r:embed="rId3"/>
          <a:stretch>
            <a:fillRect/>
          </a:stretch>
        </p:blipFill>
        <p:spPr>
          <a:xfrm>
            <a:off x="1010774" y="4147836"/>
            <a:ext cx="1841757" cy="2171296"/>
          </a:xfrm>
          <a:prstGeom prst="rect">
            <a:avLst/>
          </a:prstGeom>
        </p:spPr>
      </p:pic>
      <p:sp>
        <p:nvSpPr>
          <p:cNvPr id="20" name="CuadroTexto 19">
            <a:extLst>
              <a:ext uri="{FF2B5EF4-FFF2-40B4-BE49-F238E27FC236}">
                <a16:creationId xmlns:a16="http://schemas.microsoft.com/office/drawing/2014/main" id="{7528D982-93B7-4226-B792-54491B4E852F}"/>
              </a:ext>
            </a:extLst>
          </p:cNvPr>
          <p:cNvSpPr txBox="1"/>
          <p:nvPr/>
        </p:nvSpPr>
        <p:spPr>
          <a:xfrm>
            <a:off x="496957" y="6642223"/>
            <a:ext cx="5864085"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sz="1400" dirty="0"/>
              <a:t>La revaloración debe realizarse de cuatro a seis semanas después de haber completado los raspados y alisados radiculares, ya que</a:t>
            </a:r>
          </a:p>
          <a:p>
            <a:r>
              <a:rPr lang="es-MX" sz="1400" dirty="0"/>
              <a:t>este tiempo permite la cicatrización de los tejidos. Es importante informar al paciente sobre las posibles situaciones que acompañan al proceso de cicatrización, como son la hipersensibilidad y las recesiones gingivales.</a:t>
            </a:r>
          </a:p>
          <a:p>
            <a:r>
              <a:rPr lang="es-MX" sz="1400" dirty="0"/>
              <a:t>Los hallazgos clínicos que se pretenden encontrar son:</a:t>
            </a:r>
          </a:p>
          <a:p>
            <a:r>
              <a:rPr lang="es-MX" sz="1400" dirty="0"/>
              <a:t>• Reducción de la inflamación.</a:t>
            </a:r>
          </a:p>
          <a:p>
            <a:r>
              <a:rPr lang="es-MX" sz="1400" dirty="0"/>
              <a:t>• Reducción de la profundidad al sondeo.</a:t>
            </a:r>
          </a:p>
          <a:p>
            <a:r>
              <a:rPr lang="es-MX" sz="1400" dirty="0"/>
              <a:t>• Ganancia en los niveles de inserción clínica.</a:t>
            </a:r>
          </a:p>
        </p:txBody>
      </p:sp>
    </p:spTree>
    <p:extLst>
      <p:ext uri="{BB962C8B-B14F-4D97-AF65-F5344CB8AC3E}">
        <p14:creationId xmlns:p14="http://schemas.microsoft.com/office/powerpoint/2010/main" val="4135582084"/>
      </p:ext>
    </p:extLst>
  </p:cSld>
  <p:clrMapOvr>
    <a:masterClrMapping/>
  </p:clrMapOvr>
</p:sld>
</file>

<file path=ppt/theme/theme1.xml><?xml version="1.0" encoding="utf-8"?>
<a:theme xmlns:a="http://schemas.openxmlformats.org/drawingml/2006/main" name="Tema de Office">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1181</TotalTime>
  <Words>1923</Words>
  <Application>Microsoft Office PowerPoint</Application>
  <PresentationFormat>A4 (210 x 297 mm)</PresentationFormat>
  <Paragraphs>111</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Calibri Light</vt:lpstr>
      <vt:lpstr>Franklin Gothic Medium</vt:lpstr>
      <vt:lpstr>Imprint MT Shadow</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Pulido dental </vt:lpstr>
      <vt:lpstr>Presentación de PowerPoint</vt:lpstr>
      <vt:lpstr>Presentación de PowerPoint</vt:lpstr>
      <vt:lpstr>Bibliografía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rosas</dc:creator>
  <cp:lastModifiedBy>daniel rosas</cp:lastModifiedBy>
  <cp:revision>1</cp:revision>
  <dcterms:created xsi:type="dcterms:W3CDTF">2021-07-25T21:17:31Z</dcterms:created>
  <dcterms:modified xsi:type="dcterms:W3CDTF">2021-08-02T04:20:57Z</dcterms:modified>
</cp:coreProperties>
</file>