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61" r:id="rId3"/>
    <p:sldId id="262" r:id="rId4"/>
    <p:sldId id="257" r:id="rId5"/>
    <p:sldId id="258" r:id="rId6"/>
    <p:sldId id="259" r:id="rId7"/>
    <p:sldId id="260" r:id="rId8"/>
    <p:sldId id="263"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D2C0A-A79B-4C42-B68F-96FC54B3168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407A59C4-D0C5-47AF-A2FD-4468B925975B}">
      <dgm:prSet phldrT="[Texto]"/>
      <dgm:spPr/>
      <dgm:t>
        <a:bodyPr/>
        <a:lstStyle/>
        <a:p>
          <a:pPr algn="just"/>
          <a:r>
            <a:rPr lang="es-MX" dirty="0" smtClean="0"/>
            <a:t>Sociedad</a:t>
          </a:r>
          <a:endParaRPr lang="es-MX" dirty="0"/>
        </a:p>
      </dgm:t>
    </dgm:pt>
    <dgm:pt modelId="{ED8EE001-1D9F-4DD0-BF66-B871D4C62C35}" type="parTrans" cxnId="{D869614E-4B9F-4E0C-884F-8938B98F86AE}">
      <dgm:prSet/>
      <dgm:spPr/>
      <dgm:t>
        <a:bodyPr/>
        <a:lstStyle/>
        <a:p>
          <a:pPr algn="just"/>
          <a:endParaRPr lang="es-MX"/>
        </a:p>
      </dgm:t>
    </dgm:pt>
    <dgm:pt modelId="{1AEE5FBC-4E4D-44E4-AE18-19FAFBB895E2}" type="sibTrans" cxnId="{D869614E-4B9F-4E0C-884F-8938B98F86AE}">
      <dgm:prSet/>
      <dgm:spPr/>
      <dgm:t>
        <a:bodyPr/>
        <a:lstStyle/>
        <a:p>
          <a:pPr algn="just"/>
          <a:endParaRPr lang="es-MX"/>
        </a:p>
      </dgm:t>
    </dgm:pt>
    <dgm:pt modelId="{3E7D3E78-1AE3-4128-99E4-7D834A9D3FAA}">
      <dgm:prSet/>
      <dgm:spPr/>
      <dgm:t>
        <a:bodyPr/>
        <a:lstStyle/>
        <a:p>
          <a:pPr algn="just" rtl="0"/>
          <a:r>
            <a:rPr lang="es-MX" dirty="0" smtClean="0"/>
            <a:t>La estructura socioeconómica que considera las características de la población mexicana y la participación de los diferentes sectores sociales en las actividades económicas. (Delgado, G. 2009).</a:t>
          </a:r>
          <a:endParaRPr lang="es-MX" dirty="0"/>
        </a:p>
      </dgm:t>
    </dgm:pt>
    <dgm:pt modelId="{DA40B57B-17B5-4C2B-93A9-057C1662B83A}" type="parTrans" cxnId="{83E8097A-41F0-4560-A63F-AF3A3765A805}">
      <dgm:prSet/>
      <dgm:spPr/>
      <dgm:t>
        <a:bodyPr/>
        <a:lstStyle/>
        <a:p>
          <a:pPr algn="just"/>
          <a:endParaRPr lang="es-MX"/>
        </a:p>
      </dgm:t>
    </dgm:pt>
    <dgm:pt modelId="{D68E27FE-EFAD-491F-8589-D49AF1EC5F3F}" type="sibTrans" cxnId="{83E8097A-41F0-4560-A63F-AF3A3765A805}">
      <dgm:prSet/>
      <dgm:spPr/>
      <dgm:t>
        <a:bodyPr/>
        <a:lstStyle/>
        <a:p>
          <a:pPr algn="just"/>
          <a:endParaRPr lang="es-MX"/>
        </a:p>
      </dgm:t>
    </dgm:pt>
    <dgm:pt modelId="{8E042640-E2F1-4236-AED3-1A92829B4ACF}" type="pres">
      <dgm:prSet presAssocID="{68BD2C0A-A79B-4C42-B68F-96FC54B3168F}" presName="linear" presStyleCnt="0">
        <dgm:presLayoutVars>
          <dgm:dir/>
          <dgm:animLvl val="lvl"/>
          <dgm:resizeHandles val="exact"/>
        </dgm:presLayoutVars>
      </dgm:prSet>
      <dgm:spPr/>
    </dgm:pt>
    <dgm:pt modelId="{040A79DF-9413-4E03-B83D-081757FF91CE}" type="pres">
      <dgm:prSet presAssocID="{407A59C4-D0C5-47AF-A2FD-4468B925975B}" presName="parentLin" presStyleCnt="0"/>
      <dgm:spPr/>
    </dgm:pt>
    <dgm:pt modelId="{5475C8AE-31A0-4734-BD15-593AF680ACE6}" type="pres">
      <dgm:prSet presAssocID="{407A59C4-D0C5-47AF-A2FD-4468B925975B}" presName="parentLeftMargin" presStyleLbl="node1" presStyleIdx="0" presStyleCnt="1"/>
      <dgm:spPr/>
    </dgm:pt>
    <dgm:pt modelId="{6C462E04-501B-4B0A-9D00-A9441B7003AA}" type="pres">
      <dgm:prSet presAssocID="{407A59C4-D0C5-47AF-A2FD-4468B925975B}" presName="parentText" presStyleLbl="node1" presStyleIdx="0" presStyleCnt="1">
        <dgm:presLayoutVars>
          <dgm:chMax val="0"/>
          <dgm:bulletEnabled val="1"/>
        </dgm:presLayoutVars>
      </dgm:prSet>
      <dgm:spPr/>
      <dgm:t>
        <a:bodyPr/>
        <a:lstStyle/>
        <a:p>
          <a:endParaRPr lang="es-MX"/>
        </a:p>
      </dgm:t>
    </dgm:pt>
    <dgm:pt modelId="{37EB57CD-D51B-4356-84DE-FE351BCA8781}" type="pres">
      <dgm:prSet presAssocID="{407A59C4-D0C5-47AF-A2FD-4468B925975B}" presName="negativeSpace" presStyleCnt="0"/>
      <dgm:spPr/>
    </dgm:pt>
    <dgm:pt modelId="{5CD2F130-CAD6-4A7A-9086-4A2DE9BEE40E}" type="pres">
      <dgm:prSet presAssocID="{407A59C4-D0C5-47AF-A2FD-4468B925975B}" presName="childText" presStyleLbl="conFgAcc1" presStyleIdx="0" presStyleCnt="1">
        <dgm:presLayoutVars>
          <dgm:bulletEnabled val="1"/>
        </dgm:presLayoutVars>
      </dgm:prSet>
      <dgm:spPr/>
      <dgm:t>
        <a:bodyPr/>
        <a:lstStyle/>
        <a:p>
          <a:endParaRPr lang="es-MX"/>
        </a:p>
      </dgm:t>
    </dgm:pt>
  </dgm:ptLst>
  <dgm:cxnLst>
    <dgm:cxn modelId="{83E8097A-41F0-4560-A63F-AF3A3765A805}" srcId="{407A59C4-D0C5-47AF-A2FD-4468B925975B}" destId="{3E7D3E78-1AE3-4128-99E4-7D834A9D3FAA}" srcOrd="0" destOrd="0" parTransId="{DA40B57B-17B5-4C2B-93A9-057C1662B83A}" sibTransId="{D68E27FE-EFAD-491F-8589-D49AF1EC5F3F}"/>
    <dgm:cxn modelId="{367A5ECC-9273-4018-8135-AF3D7D397431}" type="presOf" srcId="{68BD2C0A-A79B-4C42-B68F-96FC54B3168F}" destId="{8E042640-E2F1-4236-AED3-1A92829B4ACF}" srcOrd="0" destOrd="0" presId="urn:microsoft.com/office/officeart/2005/8/layout/list1"/>
    <dgm:cxn modelId="{DDD0AB48-0CF5-4917-9245-24DB647A7FD0}" type="presOf" srcId="{407A59C4-D0C5-47AF-A2FD-4468B925975B}" destId="{6C462E04-501B-4B0A-9D00-A9441B7003AA}" srcOrd="1" destOrd="0" presId="urn:microsoft.com/office/officeart/2005/8/layout/list1"/>
    <dgm:cxn modelId="{81893871-DE8B-4641-8BF4-99F0582EB4BA}" type="presOf" srcId="{407A59C4-D0C5-47AF-A2FD-4468B925975B}" destId="{5475C8AE-31A0-4734-BD15-593AF680ACE6}" srcOrd="0" destOrd="0" presId="urn:microsoft.com/office/officeart/2005/8/layout/list1"/>
    <dgm:cxn modelId="{C67100B6-4236-449F-9915-89C82E3C656C}" type="presOf" srcId="{3E7D3E78-1AE3-4128-99E4-7D834A9D3FAA}" destId="{5CD2F130-CAD6-4A7A-9086-4A2DE9BEE40E}" srcOrd="0" destOrd="0" presId="urn:microsoft.com/office/officeart/2005/8/layout/list1"/>
    <dgm:cxn modelId="{D869614E-4B9F-4E0C-884F-8938B98F86AE}" srcId="{68BD2C0A-A79B-4C42-B68F-96FC54B3168F}" destId="{407A59C4-D0C5-47AF-A2FD-4468B925975B}" srcOrd="0" destOrd="0" parTransId="{ED8EE001-1D9F-4DD0-BF66-B871D4C62C35}" sibTransId="{1AEE5FBC-4E4D-44E4-AE18-19FAFBB895E2}"/>
    <dgm:cxn modelId="{5BF5E383-ABD6-4D10-8621-25A30AF61C16}" type="presParOf" srcId="{8E042640-E2F1-4236-AED3-1A92829B4ACF}" destId="{040A79DF-9413-4E03-B83D-081757FF91CE}" srcOrd="0" destOrd="0" presId="urn:microsoft.com/office/officeart/2005/8/layout/list1"/>
    <dgm:cxn modelId="{A45EC8D7-B183-4B87-949B-C008C456912E}" type="presParOf" srcId="{040A79DF-9413-4E03-B83D-081757FF91CE}" destId="{5475C8AE-31A0-4734-BD15-593AF680ACE6}" srcOrd="0" destOrd="0" presId="urn:microsoft.com/office/officeart/2005/8/layout/list1"/>
    <dgm:cxn modelId="{B5799769-3845-478A-A925-C52C1DBE21C0}" type="presParOf" srcId="{040A79DF-9413-4E03-B83D-081757FF91CE}" destId="{6C462E04-501B-4B0A-9D00-A9441B7003AA}" srcOrd="1" destOrd="0" presId="urn:microsoft.com/office/officeart/2005/8/layout/list1"/>
    <dgm:cxn modelId="{51C8C427-D0DA-4726-88A1-719C52CCFFB2}" type="presParOf" srcId="{8E042640-E2F1-4236-AED3-1A92829B4ACF}" destId="{37EB57CD-D51B-4356-84DE-FE351BCA8781}" srcOrd="1" destOrd="0" presId="urn:microsoft.com/office/officeart/2005/8/layout/list1"/>
    <dgm:cxn modelId="{B147B7CD-7452-443F-9AAB-5516AF92AB01}" type="presParOf" srcId="{8E042640-E2F1-4236-AED3-1A92829B4ACF}" destId="{5CD2F130-CAD6-4A7A-9086-4A2DE9BEE40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CEA98B-B0C2-469C-8860-570C6A895DA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7C81084F-448B-4431-BF4E-6A8F860A1752}">
      <dgm:prSet/>
      <dgm:spPr/>
      <dgm:t>
        <a:bodyPr/>
        <a:lstStyle/>
        <a:p>
          <a:pPr rtl="0"/>
          <a:r>
            <a:rPr lang="es-MX" dirty="0" smtClean="0"/>
            <a:t>Sectores Sociales </a:t>
          </a:r>
          <a:endParaRPr lang="es-MX" dirty="0"/>
        </a:p>
      </dgm:t>
    </dgm:pt>
    <dgm:pt modelId="{46C4271A-EC1D-4D95-8FBD-39347D3FA351}" type="parTrans" cxnId="{1D1BB3D8-363D-4FC3-9A9B-2A019C23A6A3}">
      <dgm:prSet/>
      <dgm:spPr/>
      <dgm:t>
        <a:bodyPr/>
        <a:lstStyle/>
        <a:p>
          <a:endParaRPr lang="es-MX"/>
        </a:p>
      </dgm:t>
    </dgm:pt>
    <dgm:pt modelId="{7667CF7D-FFB2-4D7F-9900-50E8063E8084}" type="sibTrans" cxnId="{1D1BB3D8-363D-4FC3-9A9B-2A019C23A6A3}">
      <dgm:prSet/>
      <dgm:spPr/>
      <dgm:t>
        <a:bodyPr/>
        <a:lstStyle/>
        <a:p>
          <a:endParaRPr lang="es-MX"/>
        </a:p>
      </dgm:t>
    </dgm:pt>
    <dgm:pt modelId="{71FFD941-7EDD-49C6-89F0-482C74D4789B}">
      <dgm:prSet/>
      <dgm:spPr/>
      <dgm:t>
        <a:bodyPr/>
        <a:lstStyle/>
        <a:p>
          <a:pPr algn="just"/>
          <a:r>
            <a:rPr lang="es-MX" dirty="0" smtClean="0"/>
            <a:t>Conjuntos de personas, cuyas actividades contribuyen directamente al desarrollo de la economía mediante la administración de empresas productoras de bienes y servicios. (Delgado, G. 2009).</a:t>
          </a:r>
          <a:endParaRPr lang="es-MX" dirty="0"/>
        </a:p>
      </dgm:t>
    </dgm:pt>
    <dgm:pt modelId="{12AD8631-E02D-48DB-9C52-8C9E8AB58EDE}" type="parTrans" cxnId="{EC846CA7-1066-4FB8-9193-F47808A89E31}">
      <dgm:prSet/>
      <dgm:spPr/>
      <dgm:t>
        <a:bodyPr/>
        <a:lstStyle/>
        <a:p>
          <a:endParaRPr lang="es-MX"/>
        </a:p>
      </dgm:t>
    </dgm:pt>
    <dgm:pt modelId="{346FAAB1-C676-4A94-8C7A-A72303C60F32}" type="sibTrans" cxnId="{EC846CA7-1066-4FB8-9193-F47808A89E31}">
      <dgm:prSet/>
      <dgm:spPr/>
      <dgm:t>
        <a:bodyPr/>
        <a:lstStyle/>
        <a:p>
          <a:endParaRPr lang="es-MX"/>
        </a:p>
      </dgm:t>
    </dgm:pt>
    <dgm:pt modelId="{7F75BEDD-3DC3-487B-B0F5-F06E207C2410}" type="pres">
      <dgm:prSet presAssocID="{97CEA98B-B0C2-469C-8860-570C6A895DA0}" presName="linear" presStyleCnt="0">
        <dgm:presLayoutVars>
          <dgm:dir/>
          <dgm:animLvl val="lvl"/>
          <dgm:resizeHandles val="exact"/>
        </dgm:presLayoutVars>
      </dgm:prSet>
      <dgm:spPr/>
    </dgm:pt>
    <dgm:pt modelId="{2D06DA81-DEE5-4B29-8259-05FC5DF29F6A}" type="pres">
      <dgm:prSet presAssocID="{7C81084F-448B-4431-BF4E-6A8F860A1752}" presName="parentLin" presStyleCnt="0"/>
      <dgm:spPr/>
    </dgm:pt>
    <dgm:pt modelId="{53148CE3-CD2A-4A07-8F34-CCA1BF6C0FA2}" type="pres">
      <dgm:prSet presAssocID="{7C81084F-448B-4431-BF4E-6A8F860A1752}" presName="parentLeftMargin" presStyleLbl="node1" presStyleIdx="0" presStyleCnt="1"/>
      <dgm:spPr/>
    </dgm:pt>
    <dgm:pt modelId="{6001B658-CAF1-4E60-B8CD-ABAACC60675C}" type="pres">
      <dgm:prSet presAssocID="{7C81084F-448B-4431-BF4E-6A8F860A1752}" presName="parentText" presStyleLbl="node1" presStyleIdx="0" presStyleCnt="1">
        <dgm:presLayoutVars>
          <dgm:chMax val="0"/>
          <dgm:bulletEnabled val="1"/>
        </dgm:presLayoutVars>
      </dgm:prSet>
      <dgm:spPr/>
    </dgm:pt>
    <dgm:pt modelId="{E7CBEEF2-3FD0-4855-AAC5-2A7EFF9760C4}" type="pres">
      <dgm:prSet presAssocID="{7C81084F-448B-4431-BF4E-6A8F860A1752}" presName="negativeSpace" presStyleCnt="0"/>
      <dgm:spPr/>
    </dgm:pt>
    <dgm:pt modelId="{6F2944E6-ABFE-48B5-A6A3-B8A598CD00CA}" type="pres">
      <dgm:prSet presAssocID="{7C81084F-448B-4431-BF4E-6A8F860A1752}" presName="childText" presStyleLbl="conFgAcc1" presStyleIdx="0" presStyleCnt="1">
        <dgm:presLayoutVars>
          <dgm:bulletEnabled val="1"/>
        </dgm:presLayoutVars>
      </dgm:prSet>
      <dgm:spPr/>
      <dgm:t>
        <a:bodyPr/>
        <a:lstStyle/>
        <a:p>
          <a:endParaRPr lang="es-MX"/>
        </a:p>
      </dgm:t>
    </dgm:pt>
  </dgm:ptLst>
  <dgm:cxnLst>
    <dgm:cxn modelId="{280D426A-027C-49DA-AE2D-154A471598BD}" type="presOf" srcId="{7C81084F-448B-4431-BF4E-6A8F860A1752}" destId="{6001B658-CAF1-4E60-B8CD-ABAACC60675C}" srcOrd="1" destOrd="0" presId="urn:microsoft.com/office/officeart/2005/8/layout/list1"/>
    <dgm:cxn modelId="{22D0C838-088F-4BD9-B518-228B22C1CB4F}" type="presOf" srcId="{97CEA98B-B0C2-469C-8860-570C6A895DA0}" destId="{7F75BEDD-3DC3-487B-B0F5-F06E207C2410}" srcOrd="0" destOrd="0" presId="urn:microsoft.com/office/officeart/2005/8/layout/list1"/>
    <dgm:cxn modelId="{F3A0C6EE-43AD-4C3B-B89C-6003D49588CB}" type="presOf" srcId="{71FFD941-7EDD-49C6-89F0-482C74D4789B}" destId="{6F2944E6-ABFE-48B5-A6A3-B8A598CD00CA}" srcOrd="0" destOrd="0" presId="urn:microsoft.com/office/officeart/2005/8/layout/list1"/>
    <dgm:cxn modelId="{EC846CA7-1066-4FB8-9193-F47808A89E31}" srcId="{7C81084F-448B-4431-BF4E-6A8F860A1752}" destId="{71FFD941-7EDD-49C6-89F0-482C74D4789B}" srcOrd="0" destOrd="0" parTransId="{12AD8631-E02D-48DB-9C52-8C9E8AB58EDE}" sibTransId="{346FAAB1-C676-4A94-8C7A-A72303C60F32}"/>
    <dgm:cxn modelId="{1D1BB3D8-363D-4FC3-9A9B-2A019C23A6A3}" srcId="{97CEA98B-B0C2-469C-8860-570C6A895DA0}" destId="{7C81084F-448B-4431-BF4E-6A8F860A1752}" srcOrd="0" destOrd="0" parTransId="{46C4271A-EC1D-4D95-8FBD-39347D3FA351}" sibTransId="{7667CF7D-FFB2-4D7F-9900-50E8063E8084}"/>
    <dgm:cxn modelId="{4D6C2C07-392D-4EB2-ADBF-939FB329F49F}" type="presOf" srcId="{7C81084F-448B-4431-BF4E-6A8F860A1752}" destId="{53148CE3-CD2A-4A07-8F34-CCA1BF6C0FA2}" srcOrd="0" destOrd="0" presId="urn:microsoft.com/office/officeart/2005/8/layout/list1"/>
    <dgm:cxn modelId="{F4AC065B-80DF-4A3C-841F-FB79CB37BFD9}" type="presParOf" srcId="{7F75BEDD-3DC3-487B-B0F5-F06E207C2410}" destId="{2D06DA81-DEE5-4B29-8259-05FC5DF29F6A}" srcOrd="0" destOrd="0" presId="urn:microsoft.com/office/officeart/2005/8/layout/list1"/>
    <dgm:cxn modelId="{AA1F8C34-B157-4E56-B543-28EAF7B797EB}" type="presParOf" srcId="{2D06DA81-DEE5-4B29-8259-05FC5DF29F6A}" destId="{53148CE3-CD2A-4A07-8F34-CCA1BF6C0FA2}" srcOrd="0" destOrd="0" presId="urn:microsoft.com/office/officeart/2005/8/layout/list1"/>
    <dgm:cxn modelId="{4D73BC70-F503-43A4-8410-05A330E194A0}" type="presParOf" srcId="{2D06DA81-DEE5-4B29-8259-05FC5DF29F6A}" destId="{6001B658-CAF1-4E60-B8CD-ABAACC60675C}" srcOrd="1" destOrd="0" presId="urn:microsoft.com/office/officeart/2005/8/layout/list1"/>
    <dgm:cxn modelId="{7DDBF55A-2250-41A2-9BF1-9672356C3073}" type="presParOf" srcId="{7F75BEDD-3DC3-487B-B0F5-F06E207C2410}" destId="{E7CBEEF2-3FD0-4855-AAC5-2A7EFF9760C4}" srcOrd="1" destOrd="0" presId="urn:microsoft.com/office/officeart/2005/8/layout/list1"/>
    <dgm:cxn modelId="{66A4B4F1-15CA-406D-9913-35458E686FF6}" type="presParOf" srcId="{7F75BEDD-3DC3-487B-B0F5-F06E207C2410}" destId="{6F2944E6-ABFE-48B5-A6A3-B8A598CD00C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C774DE-4155-4CAD-9BD2-49C7C3EC1824}"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es-MX"/>
        </a:p>
      </dgm:t>
    </dgm:pt>
    <dgm:pt modelId="{52B3715E-A9CC-4AE7-B8F2-FCDBB68D55F4}">
      <dgm:prSet phldrT="[Texto]"/>
      <dgm:spPr/>
      <dgm:t>
        <a:bodyPr/>
        <a:lstStyle/>
        <a:p>
          <a:r>
            <a:rPr lang="es-MX" dirty="0" smtClean="0"/>
            <a:t>Sectores sociales </a:t>
          </a:r>
          <a:endParaRPr lang="es-MX" dirty="0"/>
        </a:p>
      </dgm:t>
    </dgm:pt>
    <dgm:pt modelId="{BA312CAC-5A5E-4990-A8A9-FA8779BE52D8}" type="parTrans" cxnId="{6CE0A0D7-955B-4602-988E-994680908E2E}">
      <dgm:prSet/>
      <dgm:spPr/>
      <dgm:t>
        <a:bodyPr/>
        <a:lstStyle/>
        <a:p>
          <a:endParaRPr lang="es-MX"/>
        </a:p>
      </dgm:t>
    </dgm:pt>
    <dgm:pt modelId="{02FEB39E-95D7-4298-AF51-7EC83DB93581}" type="sibTrans" cxnId="{6CE0A0D7-955B-4602-988E-994680908E2E}">
      <dgm:prSet/>
      <dgm:spPr/>
      <dgm:t>
        <a:bodyPr/>
        <a:lstStyle/>
        <a:p>
          <a:endParaRPr lang="es-MX"/>
        </a:p>
      </dgm:t>
    </dgm:pt>
    <dgm:pt modelId="{DF30F66F-948F-4B83-8D81-D4967734FCF3}">
      <dgm:prSet phldrT="[Texto]"/>
      <dgm:spPr/>
      <dgm:t>
        <a:bodyPr/>
        <a:lstStyle/>
        <a:p>
          <a:r>
            <a:rPr lang="es-MX" dirty="0" smtClean="0"/>
            <a:t>Privado</a:t>
          </a:r>
          <a:endParaRPr lang="es-MX" dirty="0"/>
        </a:p>
      </dgm:t>
    </dgm:pt>
    <dgm:pt modelId="{0724E2F9-B27C-407F-AB4D-0647E8249DA1}" type="parTrans" cxnId="{F25AAA41-E230-44C3-BB72-783E434155BD}">
      <dgm:prSet/>
      <dgm:spPr/>
      <dgm:t>
        <a:bodyPr/>
        <a:lstStyle/>
        <a:p>
          <a:endParaRPr lang="es-MX" dirty="0"/>
        </a:p>
      </dgm:t>
    </dgm:pt>
    <dgm:pt modelId="{28C80F69-DBA7-4884-B6B6-B9B1B8C4429D}" type="sibTrans" cxnId="{F25AAA41-E230-44C3-BB72-783E434155BD}">
      <dgm:prSet/>
      <dgm:spPr/>
      <dgm:t>
        <a:bodyPr/>
        <a:lstStyle/>
        <a:p>
          <a:endParaRPr lang="es-MX"/>
        </a:p>
      </dgm:t>
    </dgm:pt>
    <dgm:pt modelId="{7CC03C28-E6A9-49E8-A758-F5105950F1E7}">
      <dgm:prSet phldrT="[Texto]"/>
      <dgm:spPr/>
      <dgm:t>
        <a:bodyPr/>
        <a:lstStyle/>
        <a:p>
          <a:r>
            <a:rPr lang="es-MX" dirty="0" smtClean="0"/>
            <a:t>Público</a:t>
          </a:r>
          <a:endParaRPr lang="es-MX" dirty="0"/>
        </a:p>
      </dgm:t>
    </dgm:pt>
    <dgm:pt modelId="{BCEA308E-4537-4EA4-9708-E1C130470DD6}" type="parTrans" cxnId="{C9DF5EDF-A5D3-4C3F-9DE2-02279A5C8B2E}">
      <dgm:prSet/>
      <dgm:spPr/>
      <dgm:t>
        <a:bodyPr/>
        <a:lstStyle/>
        <a:p>
          <a:endParaRPr lang="es-MX" dirty="0"/>
        </a:p>
      </dgm:t>
    </dgm:pt>
    <dgm:pt modelId="{1DD0AAFD-31A7-4581-928C-B6792B240ABF}" type="sibTrans" cxnId="{C9DF5EDF-A5D3-4C3F-9DE2-02279A5C8B2E}">
      <dgm:prSet/>
      <dgm:spPr/>
      <dgm:t>
        <a:bodyPr/>
        <a:lstStyle/>
        <a:p>
          <a:endParaRPr lang="es-MX"/>
        </a:p>
      </dgm:t>
    </dgm:pt>
    <dgm:pt modelId="{B049A3E3-18D8-4AB7-8861-C08B3B6D9A02}">
      <dgm:prSet phldrT="[Texto]"/>
      <dgm:spPr/>
      <dgm:t>
        <a:bodyPr/>
        <a:lstStyle/>
        <a:p>
          <a:r>
            <a:rPr lang="es-MX" dirty="0" smtClean="0"/>
            <a:t>Social</a:t>
          </a:r>
          <a:endParaRPr lang="es-MX" dirty="0"/>
        </a:p>
      </dgm:t>
    </dgm:pt>
    <dgm:pt modelId="{93AD7CC7-0046-4300-98F2-E2DACEB6732C}" type="parTrans" cxnId="{CDEA97A3-9E74-44E9-8D30-30790F2F8928}">
      <dgm:prSet/>
      <dgm:spPr/>
      <dgm:t>
        <a:bodyPr/>
        <a:lstStyle/>
        <a:p>
          <a:endParaRPr lang="es-MX" dirty="0"/>
        </a:p>
      </dgm:t>
    </dgm:pt>
    <dgm:pt modelId="{886629BC-7964-4E17-881B-7CD9A1E54123}" type="sibTrans" cxnId="{CDEA97A3-9E74-44E9-8D30-30790F2F8928}">
      <dgm:prSet/>
      <dgm:spPr/>
      <dgm:t>
        <a:bodyPr/>
        <a:lstStyle/>
        <a:p>
          <a:endParaRPr lang="es-MX"/>
        </a:p>
      </dgm:t>
    </dgm:pt>
    <dgm:pt modelId="{6C8E2B07-5079-4C23-902E-5A121402A8B5}" type="pres">
      <dgm:prSet presAssocID="{C4C774DE-4155-4CAD-9BD2-49C7C3EC1824}" presName="cycle" presStyleCnt="0">
        <dgm:presLayoutVars>
          <dgm:chMax val="1"/>
          <dgm:dir/>
          <dgm:animLvl val="ctr"/>
          <dgm:resizeHandles val="exact"/>
        </dgm:presLayoutVars>
      </dgm:prSet>
      <dgm:spPr/>
    </dgm:pt>
    <dgm:pt modelId="{85A8EEEC-23F5-4D45-8A81-1A58C7ABCAE4}" type="pres">
      <dgm:prSet presAssocID="{52B3715E-A9CC-4AE7-B8F2-FCDBB68D55F4}" presName="centerShape" presStyleLbl="node0" presStyleIdx="0" presStyleCnt="1"/>
      <dgm:spPr/>
      <dgm:t>
        <a:bodyPr/>
        <a:lstStyle/>
        <a:p>
          <a:endParaRPr lang="es-MX"/>
        </a:p>
      </dgm:t>
    </dgm:pt>
    <dgm:pt modelId="{BAB3C2BB-83CD-4436-8B84-6D1229118075}" type="pres">
      <dgm:prSet presAssocID="{0724E2F9-B27C-407F-AB4D-0647E8249DA1}" presName="Name9" presStyleLbl="parChTrans1D2" presStyleIdx="0" presStyleCnt="3"/>
      <dgm:spPr/>
    </dgm:pt>
    <dgm:pt modelId="{7F9C8DEC-4380-4AF0-8DE8-6D38616C8C0A}" type="pres">
      <dgm:prSet presAssocID="{0724E2F9-B27C-407F-AB4D-0647E8249DA1}" presName="connTx" presStyleLbl="parChTrans1D2" presStyleIdx="0" presStyleCnt="3"/>
      <dgm:spPr/>
    </dgm:pt>
    <dgm:pt modelId="{4BF49C2C-AECE-4A37-BBCE-FDA680AD8ED4}" type="pres">
      <dgm:prSet presAssocID="{DF30F66F-948F-4B83-8D81-D4967734FCF3}" presName="node" presStyleLbl="node1" presStyleIdx="0" presStyleCnt="3">
        <dgm:presLayoutVars>
          <dgm:bulletEnabled val="1"/>
        </dgm:presLayoutVars>
      </dgm:prSet>
      <dgm:spPr/>
    </dgm:pt>
    <dgm:pt modelId="{FAF4B132-E5DF-487A-9EB2-8A0D54B5C6AC}" type="pres">
      <dgm:prSet presAssocID="{BCEA308E-4537-4EA4-9708-E1C130470DD6}" presName="Name9" presStyleLbl="parChTrans1D2" presStyleIdx="1" presStyleCnt="3"/>
      <dgm:spPr/>
    </dgm:pt>
    <dgm:pt modelId="{25D00B0B-FDDE-4CDA-B109-B0F720870D94}" type="pres">
      <dgm:prSet presAssocID="{BCEA308E-4537-4EA4-9708-E1C130470DD6}" presName="connTx" presStyleLbl="parChTrans1D2" presStyleIdx="1" presStyleCnt="3"/>
      <dgm:spPr/>
    </dgm:pt>
    <dgm:pt modelId="{FE9701EF-BB9E-4428-AFE0-22B5C0816D45}" type="pres">
      <dgm:prSet presAssocID="{7CC03C28-E6A9-49E8-A758-F5105950F1E7}" presName="node" presStyleLbl="node1" presStyleIdx="1" presStyleCnt="3">
        <dgm:presLayoutVars>
          <dgm:bulletEnabled val="1"/>
        </dgm:presLayoutVars>
      </dgm:prSet>
      <dgm:spPr/>
      <dgm:t>
        <a:bodyPr/>
        <a:lstStyle/>
        <a:p>
          <a:endParaRPr lang="es-MX"/>
        </a:p>
      </dgm:t>
    </dgm:pt>
    <dgm:pt modelId="{F1CA8F7F-580A-49BF-A29D-48BCEE25214A}" type="pres">
      <dgm:prSet presAssocID="{93AD7CC7-0046-4300-98F2-E2DACEB6732C}" presName="Name9" presStyleLbl="parChTrans1D2" presStyleIdx="2" presStyleCnt="3"/>
      <dgm:spPr/>
    </dgm:pt>
    <dgm:pt modelId="{F32B2580-C989-44CF-9D33-E7CACADFA255}" type="pres">
      <dgm:prSet presAssocID="{93AD7CC7-0046-4300-98F2-E2DACEB6732C}" presName="connTx" presStyleLbl="parChTrans1D2" presStyleIdx="2" presStyleCnt="3"/>
      <dgm:spPr/>
    </dgm:pt>
    <dgm:pt modelId="{539E9FAA-98D3-4645-834C-B3D16DCD53CF}" type="pres">
      <dgm:prSet presAssocID="{B049A3E3-18D8-4AB7-8861-C08B3B6D9A02}" presName="node" presStyleLbl="node1" presStyleIdx="2" presStyleCnt="3">
        <dgm:presLayoutVars>
          <dgm:bulletEnabled val="1"/>
        </dgm:presLayoutVars>
      </dgm:prSet>
      <dgm:spPr/>
      <dgm:t>
        <a:bodyPr/>
        <a:lstStyle/>
        <a:p>
          <a:endParaRPr lang="es-MX"/>
        </a:p>
      </dgm:t>
    </dgm:pt>
  </dgm:ptLst>
  <dgm:cxnLst>
    <dgm:cxn modelId="{A6F01243-6845-4F64-BC93-0AF2F53372ED}" type="presOf" srcId="{52B3715E-A9CC-4AE7-B8F2-FCDBB68D55F4}" destId="{85A8EEEC-23F5-4D45-8A81-1A58C7ABCAE4}" srcOrd="0" destOrd="0" presId="urn:microsoft.com/office/officeart/2005/8/layout/radial1"/>
    <dgm:cxn modelId="{C9DF5EDF-A5D3-4C3F-9DE2-02279A5C8B2E}" srcId="{52B3715E-A9CC-4AE7-B8F2-FCDBB68D55F4}" destId="{7CC03C28-E6A9-49E8-A758-F5105950F1E7}" srcOrd="1" destOrd="0" parTransId="{BCEA308E-4537-4EA4-9708-E1C130470DD6}" sibTransId="{1DD0AAFD-31A7-4581-928C-B6792B240ABF}"/>
    <dgm:cxn modelId="{C2256DA8-0444-47C8-A64D-699CAAEA1A7A}" type="presOf" srcId="{DF30F66F-948F-4B83-8D81-D4967734FCF3}" destId="{4BF49C2C-AECE-4A37-BBCE-FDA680AD8ED4}" srcOrd="0" destOrd="0" presId="urn:microsoft.com/office/officeart/2005/8/layout/radial1"/>
    <dgm:cxn modelId="{BED9935F-43F8-4EE4-A221-94931A1F82B5}" type="presOf" srcId="{BCEA308E-4537-4EA4-9708-E1C130470DD6}" destId="{FAF4B132-E5DF-487A-9EB2-8A0D54B5C6AC}" srcOrd="0" destOrd="0" presId="urn:microsoft.com/office/officeart/2005/8/layout/radial1"/>
    <dgm:cxn modelId="{6CE0A0D7-955B-4602-988E-994680908E2E}" srcId="{C4C774DE-4155-4CAD-9BD2-49C7C3EC1824}" destId="{52B3715E-A9CC-4AE7-B8F2-FCDBB68D55F4}" srcOrd="0" destOrd="0" parTransId="{BA312CAC-5A5E-4990-A8A9-FA8779BE52D8}" sibTransId="{02FEB39E-95D7-4298-AF51-7EC83DB93581}"/>
    <dgm:cxn modelId="{CDEA97A3-9E74-44E9-8D30-30790F2F8928}" srcId="{52B3715E-A9CC-4AE7-B8F2-FCDBB68D55F4}" destId="{B049A3E3-18D8-4AB7-8861-C08B3B6D9A02}" srcOrd="2" destOrd="0" parTransId="{93AD7CC7-0046-4300-98F2-E2DACEB6732C}" sibTransId="{886629BC-7964-4E17-881B-7CD9A1E54123}"/>
    <dgm:cxn modelId="{096574B5-474E-43B5-BE6D-B85B0225345E}" type="presOf" srcId="{B049A3E3-18D8-4AB7-8861-C08B3B6D9A02}" destId="{539E9FAA-98D3-4645-834C-B3D16DCD53CF}" srcOrd="0" destOrd="0" presId="urn:microsoft.com/office/officeart/2005/8/layout/radial1"/>
    <dgm:cxn modelId="{36DB4B76-90D9-43C3-849E-CEA9CF01D9C2}" type="presOf" srcId="{C4C774DE-4155-4CAD-9BD2-49C7C3EC1824}" destId="{6C8E2B07-5079-4C23-902E-5A121402A8B5}" srcOrd="0" destOrd="0" presId="urn:microsoft.com/office/officeart/2005/8/layout/radial1"/>
    <dgm:cxn modelId="{06246B12-39F9-420E-9F1D-6CBF1CC032AB}" type="presOf" srcId="{93AD7CC7-0046-4300-98F2-E2DACEB6732C}" destId="{F1CA8F7F-580A-49BF-A29D-48BCEE25214A}" srcOrd="0" destOrd="0" presId="urn:microsoft.com/office/officeart/2005/8/layout/radial1"/>
    <dgm:cxn modelId="{E8F839BF-9270-40F2-A51D-697CA54F5D52}" type="presOf" srcId="{0724E2F9-B27C-407F-AB4D-0647E8249DA1}" destId="{BAB3C2BB-83CD-4436-8B84-6D1229118075}" srcOrd="0" destOrd="0" presId="urn:microsoft.com/office/officeart/2005/8/layout/radial1"/>
    <dgm:cxn modelId="{46D28164-0D18-4F90-9E10-4CB222783E26}" type="presOf" srcId="{0724E2F9-B27C-407F-AB4D-0647E8249DA1}" destId="{7F9C8DEC-4380-4AF0-8DE8-6D38616C8C0A}" srcOrd="1" destOrd="0" presId="urn:microsoft.com/office/officeart/2005/8/layout/radial1"/>
    <dgm:cxn modelId="{C731D639-2F93-4BFD-93E7-E2B9116E4829}" type="presOf" srcId="{7CC03C28-E6A9-49E8-A758-F5105950F1E7}" destId="{FE9701EF-BB9E-4428-AFE0-22B5C0816D45}" srcOrd="0" destOrd="0" presId="urn:microsoft.com/office/officeart/2005/8/layout/radial1"/>
    <dgm:cxn modelId="{F25AAA41-E230-44C3-BB72-783E434155BD}" srcId="{52B3715E-A9CC-4AE7-B8F2-FCDBB68D55F4}" destId="{DF30F66F-948F-4B83-8D81-D4967734FCF3}" srcOrd="0" destOrd="0" parTransId="{0724E2F9-B27C-407F-AB4D-0647E8249DA1}" sibTransId="{28C80F69-DBA7-4884-B6B6-B9B1B8C4429D}"/>
    <dgm:cxn modelId="{1CA5B0D8-731C-4B3E-9488-2EE11FD95CDC}" type="presOf" srcId="{BCEA308E-4537-4EA4-9708-E1C130470DD6}" destId="{25D00B0B-FDDE-4CDA-B109-B0F720870D94}" srcOrd="1" destOrd="0" presId="urn:microsoft.com/office/officeart/2005/8/layout/radial1"/>
    <dgm:cxn modelId="{272360EA-7FD5-47B6-B450-9C4CA534C307}" type="presOf" srcId="{93AD7CC7-0046-4300-98F2-E2DACEB6732C}" destId="{F32B2580-C989-44CF-9D33-E7CACADFA255}" srcOrd="1" destOrd="0" presId="urn:microsoft.com/office/officeart/2005/8/layout/radial1"/>
    <dgm:cxn modelId="{3B4A8059-7AD0-464F-B11B-21DB5338D7CB}" type="presParOf" srcId="{6C8E2B07-5079-4C23-902E-5A121402A8B5}" destId="{85A8EEEC-23F5-4D45-8A81-1A58C7ABCAE4}" srcOrd="0" destOrd="0" presId="urn:microsoft.com/office/officeart/2005/8/layout/radial1"/>
    <dgm:cxn modelId="{6C648689-C888-47B7-A168-E9F3FC6BB11F}" type="presParOf" srcId="{6C8E2B07-5079-4C23-902E-5A121402A8B5}" destId="{BAB3C2BB-83CD-4436-8B84-6D1229118075}" srcOrd="1" destOrd="0" presId="urn:microsoft.com/office/officeart/2005/8/layout/radial1"/>
    <dgm:cxn modelId="{CDED5F26-91F4-4E3D-B57E-159AD2938048}" type="presParOf" srcId="{BAB3C2BB-83CD-4436-8B84-6D1229118075}" destId="{7F9C8DEC-4380-4AF0-8DE8-6D38616C8C0A}" srcOrd="0" destOrd="0" presId="urn:microsoft.com/office/officeart/2005/8/layout/radial1"/>
    <dgm:cxn modelId="{92E360F6-2B96-4648-BFC2-F9BCC740691A}" type="presParOf" srcId="{6C8E2B07-5079-4C23-902E-5A121402A8B5}" destId="{4BF49C2C-AECE-4A37-BBCE-FDA680AD8ED4}" srcOrd="2" destOrd="0" presId="urn:microsoft.com/office/officeart/2005/8/layout/radial1"/>
    <dgm:cxn modelId="{8376A6EE-AC12-41F8-8427-48C9AC99549E}" type="presParOf" srcId="{6C8E2B07-5079-4C23-902E-5A121402A8B5}" destId="{FAF4B132-E5DF-487A-9EB2-8A0D54B5C6AC}" srcOrd="3" destOrd="0" presId="urn:microsoft.com/office/officeart/2005/8/layout/radial1"/>
    <dgm:cxn modelId="{6FF94624-A958-4DD5-84C5-56341342C01C}" type="presParOf" srcId="{FAF4B132-E5DF-487A-9EB2-8A0D54B5C6AC}" destId="{25D00B0B-FDDE-4CDA-B109-B0F720870D94}" srcOrd="0" destOrd="0" presId="urn:microsoft.com/office/officeart/2005/8/layout/radial1"/>
    <dgm:cxn modelId="{07BBC78E-0DD3-4DD5-AA74-8C4EEF6A3FDA}" type="presParOf" srcId="{6C8E2B07-5079-4C23-902E-5A121402A8B5}" destId="{FE9701EF-BB9E-4428-AFE0-22B5C0816D45}" srcOrd="4" destOrd="0" presId="urn:microsoft.com/office/officeart/2005/8/layout/radial1"/>
    <dgm:cxn modelId="{9A2F12DD-E37E-4A9E-B1F2-68F0D865373D}" type="presParOf" srcId="{6C8E2B07-5079-4C23-902E-5A121402A8B5}" destId="{F1CA8F7F-580A-49BF-A29D-48BCEE25214A}" srcOrd="5" destOrd="0" presId="urn:microsoft.com/office/officeart/2005/8/layout/radial1"/>
    <dgm:cxn modelId="{4504909A-FECE-431A-9CD2-F5189116609B}" type="presParOf" srcId="{F1CA8F7F-580A-49BF-A29D-48BCEE25214A}" destId="{F32B2580-C989-44CF-9D33-E7CACADFA255}" srcOrd="0" destOrd="0" presId="urn:microsoft.com/office/officeart/2005/8/layout/radial1"/>
    <dgm:cxn modelId="{227B25B2-CBAA-4D8F-A07A-675468534413}" type="presParOf" srcId="{6C8E2B07-5079-4C23-902E-5A121402A8B5}" destId="{539E9FAA-98D3-4645-834C-B3D16DCD53CF}" srcOrd="6"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CE9B00-D4C6-4BD7-BDC1-8E7424F0863B}" type="doc">
      <dgm:prSet loTypeId="urn:microsoft.com/office/officeart/2005/8/layout/process1" loCatId="process" qsTypeId="urn:microsoft.com/office/officeart/2005/8/quickstyle/simple4" qsCatId="simple" csTypeId="urn:microsoft.com/office/officeart/2005/8/colors/accent1_2" csCatId="accent1" phldr="1"/>
      <dgm:spPr/>
      <dgm:t>
        <a:bodyPr/>
        <a:lstStyle/>
        <a:p>
          <a:endParaRPr lang="es-MX"/>
        </a:p>
      </dgm:t>
    </dgm:pt>
    <dgm:pt modelId="{C28BBEBA-37FA-4F38-A2AB-D5D435FBE551}">
      <dgm:prSet/>
      <dgm:spPr/>
      <dgm:t>
        <a:bodyPr/>
        <a:lstStyle/>
        <a:p>
          <a:pPr rtl="0"/>
          <a:r>
            <a:rPr lang="es-MX" b="0" i="0" dirty="0" smtClean="0"/>
            <a:t>Las organizaciones son estables, tienen límites precisos y reglas permanentes. Quienes pertenecen a ellas saben que deben cumplir con ciertas obligaciones, someterse a horarios o normas internas de funcionamiento y que, a cambio, pueden esperar determinados comportamientos por parte de la organización. (Zepeda, F. 1999) </a:t>
          </a:r>
          <a:endParaRPr lang="es-MX" dirty="0"/>
        </a:p>
      </dgm:t>
    </dgm:pt>
    <dgm:pt modelId="{723BD537-3F8C-4160-B676-00F9A695458C}" type="parTrans" cxnId="{DA37DC9B-F766-43F4-9196-C3D4B8C86E9D}">
      <dgm:prSet/>
      <dgm:spPr/>
      <dgm:t>
        <a:bodyPr/>
        <a:lstStyle/>
        <a:p>
          <a:endParaRPr lang="es-MX"/>
        </a:p>
      </dgm:t>
    </dgm:pt>
    <dgm:pt modelId="{D6098F19-3646-45EE-BF7F-76B043812769}" type="sibTrans" cxnId="{DA37DC9B-F766-43F4-9196-C3D4B8C86E9D}">
      <dgm:prSet/>
      <dgm:spPr/>
      <dgm:t>
        <a:bodyPr/>
        <a:lstStyle/>
        <a:p>
          <a:endParaRPr lang="es-MX"/>
        </a:p>
      </dgm:t>
    </dgm:pt>
    <dgm:pt modelId="{88D8D271-9A47-46D0-BD9A-1059BBDD218E}" type="pres">
      <dgm:prSet presAssocID="{50CE9B00-D4C6-4BD7-BDC1-8E7424F0863B}" presName="Name0" presStyleCnt="0">
        <dgm:presLayoutVars>
          <dgm:dir/>
          <dgm:resizeHandles val="exact"/>
        </dgm:presLayoutVars>
      </dgm:prSet>
      <dgm:spPr/>
      <dgm:t>
        <a:bodyPr/>
        <a:lstStyle/>
        <a:p>
          <a:endParaRPr lang="es-ES"/>
        </a:p>
      </dgm:t>
    </dgm:pt>
    <dgm:pt modelId="{8B163BE6-2B5B-46E0-A32B-DA7FC5395A72}" type="pres">
      <dgm:prSet presAssocID="{C28BBEBA-37FA-4F38-A2AB-D5D435FBE551}" presName="node" presStyleLbl="node1" presStyleIdx="0" presStyleCnt="1" custLinFactNeighborX="-1012" custLinFactNeighborY="-25992">
        <dgm:presLayoutVars>
          <dgm:bulletEnabled val="1"/>
        </dgm:presLayoutVars>
      </dgm:prSet>
      <dgm:spPr/>
      <dgm:t>
        <a:bodyPr/>
        <a:lstStyle/>
        <a:p>
          <a:endParaRPr lang="es-ES"/>
        </a:p>
      </dgm:t>
    </dgm:pt>
  </dgm:ptLst>
  <dgm:cxnLst>
    <dgm:cxn modelId="{DA37DC9B-F766-43F4-9196-C3D4B8C86E9D}" srcId="{50CE9B00-D4C6-4BD7-BDC1-8E7424F0863B}" destId="{C28BBEBA-37FA-4F38-A2AB-D5D435FBE551}" srcOrd="0" destOrd="0" parTransId="{723BD537-3F8C-4160-B676-00F9A695458C}" sibTransId="{D6098F19-3646-45EE-BF7F-76B043812769}"/>
    <dgm:cxn modelId="{FE8E581A-5964-442A-BE1D-8C5224A625C0}" type="presOf" srcId="{50CE9B00-D4C6-4BD7-BDC1-8E7424F0863B}" destId="{88D8D271-9A47-46D0-BD9A-1059BBDD218E}" srcOrd="0" destOrd="0" presId="urn:microsoft.com/office/officeart/2005/8/layout/process1"/>
    <dgm:cxn modelId="{93039465-A865-4266-BA07-F1433BF76FB9}" type="presOf" srcId="{C28BBEBA-37FA-4F38-A2AB-D5D435FBE551}" destId="{8B163BE6-2B5B-46E0-A32B-DA7FC5395A72}" srcOrd="0" destOrd="0" presId="urn:microsoft.com/office/officeart/2005/8/layout/process1"/>
    <dgm:cxn modelId="{EA129E2A-147A-4D44-A25C-159BA982095D}" type="presParOf" srcId="{88D8D271-9A47-46D0-BD9A-1059BBDD218E}" destId="{8B163BE6-2B5B-46E0-A32B-DA7FC5395A72}"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757995-32B3-4D9F-AD21-0DB5D42D9045}" type="doc">
      <dgm:prSet loTypeId="urn:microsoft.com/office/officeart/2005/8/layout/vList3" loCatId="list" qsTypeId="urn:microsoft.com/office/officeart/2005/8/quickstyle/simple1" qsCatId="simple" csTypeId="urn:microsoft.com/office/officeart/2005/8/colors/colorful5" csCatId="colorful" phldr="1"/>
      <dgm:spPr/>
      <dgm:t>
        <a:bodyPr/>
        <a:lstStyle/>
        <a:p>
          <a:endParaRPr lang="es-MX"/>
        </a:p>
      </dgm:t>
    </dgm:pt>
    <dgm:pt modelId="{DE4DCB5C-911F-4D39-B485-C60F2B1F7F21}">
      <dgm:prSet/>
      <dgm:spPr/>
      <dgm:t>
        <a:bodyPr/>
        <a:lstStyle/>
        <a:p>
          <a:pPr rtl="0"/>
          <a:r>
            <a:rPr lang="es-MX" b="0" i="0" dirty="0" smtClean="0"/>
            <a:t>Algunas organizaciones presentan situaciones distintas, algunas de </a:t>
          </a:r>
          <a:r>
            <a:rPr lang="es-MX" b="0" i="0" dirty="0" smtClean="0"/>
            <a:t>ellas destacan por su participación en el mercado sin ser ajenas a las crisis y los problemas económicos</a:t>
          </a:r>
          <a:endParaRPr lang="es-MX" dirty="0"/>
        </a:p>
      </dgm:t>
    </dgm:pt>
    <dgm:pt modelId="{7B623CAA-BAD1-4E69-9919-7073ACF5F5D8}" type="parTrans" cxnId="{92D192D6-E865-4180-8696-AB71DA3E26D5}">
      <dgm:prSet/>
      <dgm:spPr/>
      <dgm:t>
        <a:bodyPr/>
        <a:lstStyle/>
        <a:p>
          <a:endParaRPr lang="es-MX"/>
        </a:p>
      </dgm:t>
    </dgm:pt>
    <dgm:pt modelId="{B7DB9468-E533-4BBC-AAAB-C73DEF9B3A4E}" type="sibTrans" cxnId="{92D192D6-E865-4180-8696-AB71DA3E26D5}">
      <dgm:prSet/>
      <dgm:spPr/>
      <dgm:t>
        <a:bodyPr/>
        <a:lstStyle/>
        <a:p>
          <a:endParaRPr lang="es-MX"/>
        </a:p>
      </dgm:t>
    </dgm:pt>
    <dgm:pt modelId="{BD2A4BC8-F62F-480D-AD2C-12D08D6A54E5}">
      <dgm:prSet/>
      <dgm:spPr/>
      <dgm:t>
        <a:bodyPr/>
        <a:lstStyle/>
        <a:p>
          <a:pPr rtl="0"/>
          <a:r>
            <a:rPr lang="es-MX" b="0" i="0" dirty="0" smtClean="0"/>
            <a:t>Otras han intentado grandes cambios sin lograr lo que pretenden </a:t>
          </a:r>
          <a:endParaRPr lang="es-MX" dirty="0"/>
        </a:p>
      </dgm:t>
    </dgm:pt>
    <dgm:pt modelId="{BDCC7815-1A71-4751-B951-07ED3247A34F}" type="parTrans" cxnId="{609F770D-0E6E-49AC-813F-00C881FC6574}">
      <dgm:prSet/>
      <dgm:spPr/>
      <dgm:t>
        <a:bodyPr/>
        <a:lstStyle/>
        <a:p>
          <a:endParaRPr lang="es-MX"/>
        </a:p>
      </dgm:t>
    </dgm:pt>
    <dgm:pt modelId="{383E365F-16A5-46FD-868E-AA5437F0B123}" type="sibTrans" cxnId="{609F770D-0E6E-49AC-813F-00C881FC6574}">
      <dgm:prSet/>
      <dgm:spPr/>
      <dgm:t>
        <a:bodyPr/>
        <a:lstStyle/>
        <a:p>
          <a:endParaRPr lang="es-MX"/>
        </a:p>
      </dgm:t>
    </dgm:pt>
    <dgm:pt modelId="{1750774E-3D26-46A2-95CB-B793D6C0FA57}">
      <dgm:prSet/>
      <dgm:spPr/>
      <dgm:t>
        <a:bodyPr/>
        <a:lstStyle/>
        <a:p>
          <a:pPr rtl="0"/>
          <a:r>
            <a:rPr lang="es-MX" b="0" i="0" dirty="0" smtClean="0"/>
            <a:t>Otras más han desaparecido al no ser capaces de competir con las industrias extrajeras que llegaron al territorio </a:t>
          </a:r>
          <a:endParaRPr lang="es-MX" dirty="0"/>
        </a:p>
      </dgm:t>
    </dgm:pt>
    <dgm:pt modelId="{E912CBEB-6E80-41E2-B061-22738A45A887}" type="parTrans" cxnId="{2AFC721E-CBCB-411F-8EC9-6D74A3F2F931}">
      <dgm:prSet/>
      <dgm:spPr/>
      <dgm:t>
        <a:bodyPr/>
        <a:lstStyle/>
        <a:p>
          <a:endParaRPr lang="es-MX"/>
        </a:p>
      </dgm:t>
    </dgm:pt>
    <dgm:pt modelId="{7991D71B-9CAA-4BB1-9FBE-82F4238D8799}" type="sibTrans" cxnId="{2AFC721E-CBCB-411F-8EC9-6D74A3F2F931}">
      <dgm:prSet/>
      <dgm:spPr/>
      <dgm:t>
        <a:bodyPr/>
        <a:lstStyle/>
        <a:p>
          <a:endParaRPr lang="es-MX"/>
        </a:p>
      </dgm:t>
    </dgm:pt>
    <dgm:pt modelId="{3D7A3D86-6078-4D77-92D6-F0E6C7F464D4}" type="pres">
      <dgm:prSet presAssocID="{6E757995-32B3-4D9F-AD21-0DB5D42D9045}" presName="linearFlow" presStyleCnt="0">
        <dgm:presLayoutVars>
          <dgm:dir/>
          <dgm:resizeHandles val="exact"/>
        </dgm:presLayoutVars>
      </dgm:prSet>
      <dgm:spPr/>
      <dgm:t>
        <a:bodyPr/>
        <a:lstStyle/>
        <a:p>
          <a:endParaRPr lang="es-ES"/>
        </a:p>
      </dgm:t>
    </dgm:pt>
    <dgm:pt modelId="{A10D988C-CC87-41E2-B5F5-E58446CC2CE9}" type="pres">
      <dgm:prSet presAssocID="{DE4DCB5C-911F-4D39-B485-C60F2B1F7F21}" presName="composite" presStyleCnt="0"/>
      <dgm:spPr/>
    </dgm:pt>
    <dgm:pt modelId="{4363870A-6C0B-424A-81E3-B71AA279FFFE}" type="pres">
      <dgm:prSet presAssocID="{DE4DCB5C-911F-4D39-B485-C60F2B1F7F21}" presName="imgShp" presStyleLbl="fgImgPlace1" presStyleIdx="0" presStyleCnt="3"/>
      <dgm:spPr>
        <a:solidFill>
          <a:schemeClr val="accent3">
            <a:lumMod val="60000"/>
            <a:lumOff val="40000"/>
          </a:schemeClr>
        </a:solidFill>
        <a:ln>
          <a:solidFill>
            <a:schemeClr val="accent1"/>
          </a:solidFill>
        </a:ln>
      </dgm:spPr>
      <dgm:t>
        <a:bodyPr/>
        <a:lstStyle/>
        <a:p>
          <a:endParaRPr lang="es-MX"/>
        </a:p>
      </dgm:t>
    </dgm:pt>
    <dgm:pt modelId="{D623059A-8B81-4F76-B52E-A015F3CF7364}" type="pres">
      <dgm:prSet presAssocID="{DE4DCB5C-911F-4D39-B485-C60F2B1F7F21}" presName="txShp" presStyleLbl="node1" presStyleIdx="0" presStyleCnt="3">
        <dgm:presLayoutVars>
          <dgm:bulletEnabled val="1"/>
        </dgm:presLayoutVars>
      </dgm:prSet>
      <dgm:spPr/>
      <dgm:t>
        <a:bodyPr/>
        <a:lstStyle/>
        <a:p>
          <a:endParaRPr lang="es-ES"/>
        </a:p>
      </dgm:t>
    </dgm:pt>
    <dgm:pt modelId="{C12F4829-6A05-4987-896C-862DEC8C5679}" type="pres">
      <dgm:prSet presAssocID="{B7DB9468-E533-4BBC-AAAB-C73DEF9B3A4E}" presName="spacing" presStyleCnt="0"/>
      <dgm:spPr/>
    </dgm:pt>
    <dgm:pt modelId="{41B5BE79-CD6F-406A-B231-A7FF8FA48EFA}" type="pres">
      <dgm:prSet presAssocID="{BD2A4BC8-F62F-480D-AD2C-12D08D6A54E5}" presName="composite" presStyleCnt="0"/>
      <dgm:spPr/>
    </dgm:pt>
    <dgm:pt modelId="{F94AC1B3-14AF-4066-B218-0A5FDC37BA57}" type="pres">
      <dgm:prSet presAssocID="{BD2A4BC8-F62F-480D-AD2C-12D08D6A54E5}" presName="imgShp" presStyleLbl="fgImgPlace1" presStyleIdx="1" presStyleCnt="3"/>
      <dgm:spPr>
        <a:solidFill>
          <a:schemeClr val="accent2">
            <a:lumMod val="60000"/>
            <a:lumOff val="40000"/>
          </a:schemeClr>
        </a:solidFill>
      </dgm:spPr>
      <dgm:t>
        <a:bodyPr/>
        <a:lstStyle/>
        <a:p>
          <a:endParaRPr lang="es-MX"/>
        </a:p>
      </dgm:t>
    </dgm:pt>
    <dgm:pt modelId="{1A624AA5-4ED1-48BC-8E0C-192D8BEC7840}" type="pres">
      <dgm:prSet presAssocID="{BD2A4BC8-F62F-480D-AD2C-12D08D6A54E5}" presName="txShp" presStyleLbl="node1" presStyleIdx="1" presStyleCnt="3">
        <dgm:presLayoutVars>
          <dgm:bulletEnabled val="1"/>
        </dgm:presLayoutVars>
      </dgm:prSet>
      <dgm:spPr/>
      <dgm:t>
        <a:bodyPr/>
        <a:lstStyle/>
        <a:p>
          <a:endParaRPr lang="es-ES"/>
        </a:p>
      </dgm:t>
    </dgm:pt>
    <dgm:pt modelId="{409A1DBC-441E-4256-A486-4CEC561C828E}" type="pres">
      <dgm:prSet presAssocID="{383E365F-16A5-46FD-868E-AA5437F0B123}" presName="spacing" presStyleCnt="0"/>
      <dgm:spPr/>
    </dgm:pt>
    <dgm:pt modelId="{95403F7A-EFC0-43B0-B878-003FA57B1536}" type="pres">
      <dgm:prSet presAssocID="{1750774E-3D26-46A2-95CB-B793D6C0FA57}" presName="composite" presStyleCnt="0"/>
      <dgm:spPr/>
    </dgm:pt>
    <dgm:pt modelId="{FB3BB1A1-E170-4249-9E2F-EE3E7C9078C2}" type="pres">
      <dgm:prSet presAssocID="{1750774E-3D26-46A2-95CB-B793D6C0FA57}" presName="imgShp" presStyleLbl="fgImgPlace1" presStyleIdx="2" presStyleCnt="3"/>
      <dgm:spPr>
        <a:solidFill>
          <a:schemeClr val="accent4">
            <a:lumMod val="60000"/>
            <a:lumOff val="40000"/>
          </a:schemeClr>
        </a:solidFill>
      </dgm:spPr>
      <dgm:t>
        <a:bodyPr/>
        <a:lstStyle/>
        <a:p>
          <a:endParaRPr lang="es-MX"/>
        </a:p>
      </dgm:t>
    </dgm:pt>
    <dgm:pt modelId="{2CF135D1-D7CB-49E9-BB3D-9C5DC505A4F4}" type="pres">
      <dgm:prSet presAssocID="{1750774E-3D26-46A2-95CB-B793D6C0FA57}" presName="txShp" presStyleLbl="node1" presStyleIdx="2" presStyleCnt="3">
        <dgm:presLayoutVars>
          <dgm:bulletEnabled val="1"/>
        </dgm:presLayoutVars>
      </dgm:prSet>
      <dgm:spPr/>
      <dgm:t>
        <a:bodyPr/>
        <a:lstStyle/>
        <a:p>
          <a:endParaRPr lang="es-ES"/>
        </a:p>
      </dgm:t>
    </dgm:pt>
  </dgm:ptLst>
  <dgm:cxnLst>
    <dgm:cxn modelId="{86A10482-85A0-4158-8807-C95D62443ACC}" type="presOf" srcId="{1750774E-3D26-46A2-95CB-B793D6C0FA57}" destId="{2CF135D1-D7CB-49E9-BB3D-9C5DC505A4F4}" srcOrd="0" destOrd="0" presId="urn:microsoft.com/office/officeart/2005/8/layout/vList3"/>
    <dgm:cxn modelId="{92D192D6-E865-4180-8696-AB71DA3E26D5}" srcId="{6E757995-32B3-4D9F-AD21-0DB5D42D9045}" destId="{DE4DCB5C-911F-4D39-B485-C60F2B1F7F21}" srcOrd="0" destOrd="0" parTransId="{7B623CAA-BAD1-4E69-9919-7073ACF5F5D8}" sibTransId="{B7DB9468-E533-4BBC-AAAB-C73DEF9B3A4E}"/>
    <dgm:cxn modelId="{609F770D-0E6E-49AC-813F-00C881FC6574}" srcId="{6E757995-32B3-4D9F-AD21-0DB5D42D9045}" destId="{BD2A4BC8-F62F-480D-AD2C-12D08D6A54E5}" srcOrd="1" destOrd="0" parTransId="{BDCC7815-1A71-4751-B951-07ED3247A34F}" sibTransId="{383E365F-16A5-46FD-868E-AA5437F0B123}"/>
    <dgm:cxn modelId="{63DEE16A-AA12-4D45-8074-6F354FB4C9B8}" type="presOf" srcId="{DE4DCB5C-911F-4D39-B485-C60F2B1F7F21}" destId="{D623059A-8B81-4F76-B52E-A015F3CF7364}" srcOrd="0" destOrd="0" presId="urn:microsoft.com/office/officeart/2005/8/layout/vList3"/>
    <dgm:cxn modelId="{2AFC721E-CBCB-411F-8EC9-6D74A3F2F931}" srcId="{6E757995-32B3-4D9F-AD21-0DB5D42D9045}" destId="{1750774E-3D26-46A2-95CB-B793D6C0FA57}" srcOrd="2" destOrd="0" parTransId="{E912CBEB-6E80-41E2-B061-22738A45A887}" sibTransId="{7991D71B-9CAA-4BB1-9FBE-82F4238D8799}"/>
    <dgm:cxn modelId="{30A0ACD7-F14E-4519-92A5-8BD894448EF9}" type="presOf" srcId="{BD2A4BC8-F62F-480D-AD2C-12D08D6A54E5}" destId="{1A624AA5-4ED1-48BC-8E0C-192D8BEC7840}" srcOrd="0" destOrd="0" presId="urn:microsoft.com/office/officeart/2005/8/layout/vList3"/>
    <dgm:cxn modelId="{A70D4272-D17A-4780-AB10-695CAEDB5300}" type="presOf" srcId="{6E757995-32B3-4D9F-AD21-0DB5D42D9045}" destId="{3D7A3D86-6078-4D77-92D6-F0E6C7F464D4}" srcOrd="0" destOrd="0" presId="urn:microsoft.com/office/officeart/2005/8/layout/vList3"/>
    <dgm:cxn modelId="{FD42F2B1-6BF3-4E03-8515-05BBAE4EE2E7}" type="presParOf" srcId="{3D7A3D86-6078-4D77-92D6-F0E6C7F464D4}" destId="{A10D988C-CC87-41E2-B5F5-E58446CC2CE9}" srcOrd="0" destOrd="0" presId="urn:microsoft.com/office/officeart/2005/8/layout/vList3"/>
    <dgm:cxn modelId="{CCF1B57D-F89F-492C-B108-043FFBF5CF7D}" type="presParOf" srcId="{A10D988C-CC87-41E2-B5F5-E58446CC2CE9}" destId="{4363870A-6C0B-424A-81E3-B71AA279FFFE}" srcOrd="0" destOrd="0" presId="urn:microsoft.com/office/officeart/2005/8/layout/vList3"/>
    <dgm:cxn modelId="{B6706406-4B27-49B4-927A-22F4EED26878}" type="presParOf" srcId="{A10D988C-CC87-41E2-B5F5-E58446CC2CE9}" destId="{D623059A-8B81-4F76-B52E-A015F3CF7364}" srcOrd="1" destOrd="0" presId="urn:microsoft.com/office/officeart/2005/8/layout/vList3"/>
    <dgm:cxn modelId="{4D8BF1E9-2ABB-47E0-A361-4DF6FC56E72F}" type="presParOf" srcId="{3D7A3D86-6078-4D77-92D6-F0E6C7F464D4}" destId="{C12F4829-6A05-4987-896C-862DEC8C5679}" srcOrd="1" destOrd="0" presId="urn:microsoft.com/office/officeart/2005/8/layout/vList3"/>
    <dgm:cxn modelId="{DAFB58A2-5D39-42F0-B126-CA49D965387D}" type="presParOf" srcId="{3D7A3D86-6078-4D77-92D6-F0E6C7F464D4}" destId="{41B5BE79-CD6F-406A-B231-A7FF8FA48EFA}" srcOrd="2" destOrd="0" presId="urn:microsoft.com/office/officeart/2005/8/layout/vList3"/>
    <dgm:cxn modelId="{361E9C59-61CF-414E-936E-9DB75C42D9FA}" type="presParOf" srcId="{41B5BE79-CD6F-406A-B231-A7FF8FA48EFA}" destId="{F94AC1B3-14AF-4066-B218-0A5FDC37BA57}" srcOrd="0" destOrd="0" presId="urn:microsoft.com/office/officeart/2005/8/layout/vList3"/>
    <dgm:cxn modelId="{A46674D9-A074-4692-8147-9B10B0F443BB}" type="presParOf" srcId="{41B5BE79-CD6F-406A-B231-A7FF8FA48EFA}" destId="{1A624AA5-4ED1-48BC-8E0C-192D8BEC7840}" srcOrd="1" destOrd="0" presId="urn:microsoft.com/office/officeart/2005/8/layout/vList3"/>
    <dgm:cxn modelId="{40C07835-EBED-4353-B228-FA4335657475}" type="presParOf" srcId="{3D7A3D86-6078-4D77-92D6-F0E6C7F464D4}" destId="{409A1DBC-441E-4256-A486-4CEC561C828E}" srcOrd="3" destOrd="0" presId="urn:microsoft.com/office/officeart/2005/8/layout/vList3"/>
    <dgm:cxn modelId="{33A1038E-C4ED-46C4-92AF-79DE7DCE2CE2}" type="presParOf" srcId="{3D7A3D86-6078-4D77-92D6-F0E6C7F464D4}" destId="{95403F7A-EFC0-43B0-B878-003FA57B1536}" srcOrd="4" destOrd="0" presId="urn:microsoft.com/office/officeart/2005/8/layout/vList3"/>
    <dgm:cxn modelId="{32EBD626-C8CE-41A7-A3D2-92434BE5D02D}" type="presParOf" srcId="{95403F7A-EFC0-43B0-B878-003FA57B1536}" destId="{FB3BB1A1-E170-4249-9E2F-EE3E7C9078C2}" srcOrd="0" destOrd="0" presId="urn:microsoft.com/office/officeart/2005/8/layout/vList3"/>
    <dgm:cxn modelId="{04402E4C-E0A6-437F-B94E-6B4FEC5B0C43}" type="presParOf" srcId="{95403F7A-EFC0-43B0-B878-003FA57B1536}" destId="{2CF135D1-D7CB-49E9-BB3D-9C5DC505A4F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12B99FE-A757-4E61-841D-35DB7A2752F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MX"/>
        </a:p>
      </dgm:t>
    </dgm:pt>
    <dgm:pt modelId="{7FE2F216-0E37-4CAA-895D-2FC69FCC1492}">
      <dgm:prSet custT="1"/>
      <dgm:spPr/>
      <dgm:t>
        <a:bodyPr/>
        <a:lstStyle/>
        <a:p>
          <a:r>
            <a:rPr lang="es-MX" sz="2000" dirty="0" smtClean="0"/>
            <a:t>Globalización </a:t>
          </a:r>
          <a:endParaRPr lang="es-MX" sz="2000" dirty="0"/>
        </a:p>
      </dgm:t>
    </dgm:pt>
    <dgm:pt modelId="{7D27103A-81B2-4150-9B67-40F5138A52AF}" type="parTrans" cxnId="{8AD4C317-341F-4188-9F1D-AD752D01F9D9}">
      <dgm:prSet/>
      <dgm:spPr/>
      <dgm:t>
        <a:bodyPr/>
        <a:lstStyle/>
        <a:p>
          <a:endParaRPr lang="es-MX"/>
        </a:p>
      </dgm:t>
    </dgm:pt>
    <dgm:pt modelId="{65C6D99D-FA63-45E2-B0E8-689B22FE72DD}" type="sibTrans" cxnId="{8AD4C317-341F-4188-9F1D-AD752D01F9D9}">
      <dgm:prSet/>
      <dgm:spPr/>
      <dgm:t>
        <a:bodyPr/>
        <a:lstStyle/>
        <a:p>
          <a:endParaRPr lang="es-MX"/>
        </a:p>
      </dgm:t>
    </dgm:pt>
    <dgm:pt modelId="{FF345ACB-2454-48BA-86DC-93434D2B587C}">
      <dgm:prSet/>
      <dgm:spPr/>
      <dgm:t>
        <a:bodyPr/>
        <a:lstStyle/>
        <a:p>
          <a:r>
            <a:rPr lang="es-MX" dirty="0" smtClean="0"/>
            <a:t>Provoca una interrelación financiera, comercial y cultural impulsada por una tecnología</a:t>
          </a:r>
          <a:br>
            <a:rPr lang="es-MX" dirty="0" smtClean="0"/>
          </a:br>
          <a:r>
            <a:rPr lang="es-MX" dirty="0" smtClean="0"/>
            <a:t>que acorta las distancias y facilita los intercambios.</a:t>
          </a:r>
        </a:p>
      </dgm:t>
    </dgm:pt>
    <dgm:pt modelId="{78857E3A-ADA9-4FE1-AAF6-E410ED6BADBA}" type="parTrans" cxnId="{47C5A165-17C7-4C79-AF41-11291C4024B1}">
      <dgm:prSet/>
      <dgm:spPr/>
      <dgm:t>
        <a:bodyPr/>
        <a:lstStyle/>
        <a:p>
          <a:endParaRPr lang="es-MX"/>
        </a:p>
      </dgm:t>
    </dgm:pt>
    <dgm:pt modelId="{56ABC2D6-C3CC-46D1-9F47-5538B58E8C8B}" type="sibTrans" cxnId="{47C5A165-17C7-4C79-AF41-11291C4024B1}">
      <dgm:prSet/>
      <dgm:spPr/>
      <dgm:t>
        <a:bodyPr/>
        <a:lstStyle/>
        <a:p>
          <a:endParaRPr lang="es-MX"/>
        </a:p>
      </dgm:t>
    </dgm:pt>
    <dgm:pt modelId="{7E368BAD-F77D-457D-ACB2-C2B3960D8E55}">
      <dgm:prSet/>
      <dgm:spPr/>
      <dgm:t>
        <a:bodyPr/>
        <a:lstStyle/>
        <a:p>
          <a:r>
            <a:rPr lang="es-MX" dirty="0" smtClean="0"/>
            <a:t>Mantiene las desigualdades, donde unas sociedades imponen sus intereses sobre las otras (Puga, C. 2007). </a:t>
          </a:r>
          <a:endParaRPr lang="es-MX" dirty="0"/>
        </a:p>
      </dgm:t>
    </dgm:pt>
    <dgm:pt modelId="{A34B645D-C6E3-4E06-89AD-8BFD6DFCEBD2}" type="parTrans" cxnId="{7AB55F67-ED8B-4065-9229-771FFE488476}">
      <dgm:prSet/>
      <dgm:spPr/>
      <dgm:t>
        <a:bodyPr/>
        <a:lstStyle/>
        <a:p>
          <a:endParaRPr lang="es-MX"/>
        </a:p>
      </dgm:t>
    </dgm:pt>
    <dgm:pt modelId="{05429756-68E7-47C7-BB47-A8B705B57039}" type="sibTrans" cxnId="{7AB55F67-ED8B-4065-9229-771FFE488476}">
      <dgm:prSet/>
      <dgm:spPr/>
      <dgm:t>
        <a:bodyPr/>
        <a:lstStyle/>
        <a:p>
          <a:endParaRPr lang="es-MX"/>
        </a:p>
      </dgm:t>
    </dgm:pt>
    <dgm:pt modelId="{746C35B7-C932-4F06-99A8-6C2D0758A989}" type="pres">
      <dgm:prSet presAssocID="{312B99FE-A757-4E61-841D-35DB7A2752F5}" presName="hierChild1" presStyleCnt="0">
        <dgm:presLayoutVars>
          <dgm:chPref val="1"/>
          <dgm:dir/>
          <dgm:animOne val="branch"/>
          <dgm:animLvl val="lvl"/>
          <dgm:resizeHandles/>
        </dgm:presLayoutVars>
      </dgm:prSet>
      <dgm:spPr/>
    </dgm:pt>
    <dgm:pt modelId="{47B3B65D-F2A8-4CA1-92B1-FCBA95B9FB64}" type="pres">
      <dgm:prSet presAssocID="{7FE2F216-0E37-4CAA-895D-2FC69FCC1492}" presName="hierRoot1" presStyleCnt="0"/>
      <dgm:spPr/>
    </dgm:pt>
    <dgm:pt modelId="{4A1828F1-EB2A-4560-A43F-B884B4F759E3}" type="pres">
      <dgm:prSet presAssocID="{7FE2F216-0E37-4CAA-895D-2FC69FCC1492}" presName="composite" presStyleCnt="0"/>
      <dgm:spPr/>
    </dgm:pt>
    <dgm:pt modelId="{7F000626-42BD-482A-BCCC-4B799BB57A30}" type="pres">
      <dgm:prSet presAssocID="{7FE2F216-0E37-4CAA-895D-2FC69FCC1492}" presName="background" presStyleLbl="node0" presStyleIdx="0" presStyleCnt="1"/>
      <dgm:spPr/>
    </dgm:pt>
    <dgm:pt modelId="{2116A770-BC12-46C8-8976-CEE029BC33A5}" type="pres">
      <dgm:prSet presAssocID="{7FE2F216-0E37-4CAA-895D-2FC69FCC1492}" presName="text" presStyleLbl="fgAcc0" presStyleIdx="0" presStyleCnt="1" custLinFactNeighborX="-66551" custLinFactNeighborY="22082">
        <dgm:presLayoutVars>
          <dgm:chPref val="3"/>
        </dgm:presLayoutVars>
      </dgm:prSet>
      <dgm:spPr/>
    </dgm:pt>
    <dgm:pt modelId="{4E884E43-62E9-4099-9854-DB5B5B6B7504}" type="pres">
      <dgm:prSet presAssocID="{7FE2F216-0E37-4CAA-895D-2FC69FCC1492}" presName="hierChild2" presStyleCnt="0"/>
      <dgm:spPr/>
    </dgm:pt>
    <dgm:pt modelId="{F339957F-330B-4C5D-A3AB-0E4B94BFA9EF}" type="pres">
      <dgm:prSet presAssocID="{78857E3A-ADA9-4FE1-AAF6-E410ED6BADBA}" presName="Name10" presStyleLbl="parChTrans1D2" presStyleIdx="0" presStyleCnt="1"/>
      <dgm:spPr/>
    </dgm:pt>
    <dgm:pt modelId="{7CAD9759-87F9-41FF-A1B7-EC692BA0B420}" type="pres">
      <dgm:prSet presAssocID="{FF345ACB-2454-48BA-86DC-93434D2B587C}" presName="hierRoot2" presStyleCnt="0"/>
      <dgm:spPr/>
    </dgm:pt>
    <dgm:pt modelId="{E9EF72E0-2B80-47FD-97BD-3CC4256ABD76}" type="pres">
      <dgm:prSet presAssocID="{FF345ACB-2454-48BA-86DC-93434D2B587C}" presName="composite2" presStyleCnt="0"/>
      <dgm:spPr/>
    </dgm:pt>
    <dgm:pt modelId="{160B629E-427F-4DB6-A75B-606CFE4A15B4}" type="pres">
      <dgm:prSet presAssocID="{FF345ACB-2454-48BA-86DC-93434D2B587C}" presName="background2" presStyleLbl="node2" presStyleIdx="0" presStyleCnt="1"/>
      <dgm:spPr/>
    </dgm:pt>
    <dgm:pt modelId="{D4DDE054-119B-437B-B28B-DCFAE46E7A2B}" type="pres">
      <dgm:prSet presAssocID="{FF345ACB-2454-48BA-86DC-93434D2B587C}" presName="text2" presStyleLbl="fgAcc2" presStyleIdx="0" presStyleCnt="1" custLinFactNeighborX="-16551" custLinFactNeighborY="1227">
        <dgm:presLayoutVars>
          <dgm:chPref val="3"/>
        </dgm:presLayoutVars>
      </dgm:prSet>
      <dgm:spPr/>
    </dgm:pt>
    <dgm:pt modelId="{024177EC-AF80-4614-BA67-6E56D783E364}" type="pres">
      <dgm:prSet presAssocID="{FF345ACB-2454-48BA-86DC-93434D2B587C}" presName="hierChild3" presStyleCnt="0"/>
      <dgm:spPr/>
    </dgm:pt>
    <dgm:pt modelId="{815BAB2D-927F-42F8-AEE4-C8DD03A932D3}" type="pres">
      <dgm:prSet presAssocID="{A34B645D-C6E3-4E06-89AD-8BFD6DFCEBD2}" presName="Name17" presStyleLbl="parChTrans1D3" presStyleIdx="0" presStyleCnt="1"/>
      <dgm:spPr/>
    </dgm:pt>
    <dgm:pt modelId="{E7B730E0-1BA7-4A2A-B8B6-38654346B1C4}" type="pres">
      <dgm:prSet presAssocID="{7E368BAD-F77D-457D-ACB2-C2B3960D8E55}" presName="hierRoot3" presStyleCnt="0"/>
      <dgm:spPr/>
    </dgm:pt>
    <dgm:pt modelId="{79CE5E97-0117-462B-ADB4-92CD7FE84106}" type="pres">
      <dgm:prSet presAssocID="{7E368BAD-F77D-457D-ACB2-C2B3960D8E55}" presName="composite3" presStyleCnt="0"/>
      <dgm:spPr/>
    </dgm:pt>
    <dgm:pt modelId="{A2A12D56-7727-4D4A-8089-F56D8B431050}" type="pres">
      <dgm:prSet presAssocID="{7E368BAD-F77D-457D-ACB2-C2B3960D8E55}" presName="background3" presStyleLbl="node3" presStyleIdx="0" presStyleCnt="1"/>
      <dgm:spPr/>
    </dgm:pt>
    <dgm:pt modelId="{EC0ACA59-C896-4E3E-A94D-5AB6CF441486}" type="pres">
      <dgm:prSet presAssocID="{7E368BAD-F77D-457D-ACB2-C2B3960D8E55}" presName="text3" presStyleLbl="fgAcc3" presStyleIdx="0" presStyleCnt="1" custLinFactNeighborX="-16551" custLinFactNeighborY="-8442">
        <dgm:presLayoutVars>
          <dgm:chPref val="3"/>
        </dgm:presLayoutVars>
      </dgm:prSet>
      <dgm:spPr/>
      <dgm:t>
        <a:bodyPr/>
        <a:lstStyle/>
        <a:p>
          <a:endParaRPr lang="es-MX"/>
        </a:p>
      </dgm:t>
    </dgm:pt>
    <dgm:pt modelId="{5A3A1A4B-4197-40A7-A00A-D725660D6CB2}" type="pres">
      <dgm:prSet presAssocID="{7E368BAD-F77D-457D-ACB2-C2B3960D8E55}" presName="hierChild4" presStyleCnt="0"/>
      <dgm:spPr/>
    </dgm:pt>
  </dgm:ptLst>
  <dgm:cxnLst>
    <dgm:cxn modelId="{CDC1ED22-77A8-4A6B-82C4-24542B8FABB0}" type="presOf" srcId="{7E368BAD-F77D-457D-ACB2-C2B3960D8E55}" destId="{EC0ACA59-C896-4E3E-A94D-5AB6CF441486}" srcOrd="0" destOrd="0" presId="urn:microsoft.com/office/officeart/2005/8/layout/hierarchy1"/>
    <dgm:cxn modelId="{7AB55F67-ED8B-4065-9229-771FFE488476}" srcId="{FF345ACB-2454-48BA-86DC-93434D2B587C}" destId="{7E368BAD-F77D-457D-ACB2-C2B3960D8E55}" srcOrd="0" destOrd="0" parTransId="{A34B645D-C6E3-4E06-89AD-8BFD6DFCEBD2}" sibTransId="{05429756-68E7-47C7-BB47-A8B705B57039}"/>
    <dgm:cxn modelId="{F54F90ED-AE1A-4F72-B1A0-423BC170C37F}" type="presOf" srcId="{78857E3A-ADA9-4FE1-AAF6-E410ED6BADBA}" destId="{F339957F-330B-4C5D-A3AB-0E4B94BFA9EF}" srcOrd="0" destOrd="0" presId="urn:microsoft.com/office/officeart/2005/8/layout/hierarchy1"/>
    <dgm:cxn modelId="{7FCC8EFA-8CAD-4092-88FA-25F896A029A3}" type="presOf" srcId="{312B99FE-A757-4E61-841D-35DB7A2752F5}" destId="{746C35B7-C932-4F06-99A8-6C2D0758A989}" srcOrd="0" destOrd="0" presId="urn:microsoft.com/office/officeart/2005/8/layout/hierarchy1"/>
    <dgm:cxn modelId="{861FBB19-32B1-4923-A64C-E34595CAA37F}" type="presOf" srcId="{7FE2F216-0E37-4CAA-895D-2FC69FCC1492}" destId="{2116A770-BC12-46C8-8976-CEE029BC33A5}" srcOrd="0" destOrd="0" presId="urn:microsoft.com/office/officeart/2005/8/layout/hierarchy1"/>
    <dgm:cxn modelId="{D50E885D-A740-43C2-92D5-EC6A2867047E}" type="presOf" srcId="{FF345ACB-2454-48BA-86DC-93434D2B587C}" destId="{D4DDE054-119B-437B-B28B-DCFAE46E7A2B}" srcOrd="0" destOrd="0" presId="urn:microsoft.com/office/officeart/2005/8/layout/hierarchy1"/>
    <dgm:cxn modelId="{8AD4C317-341F-4188-9F1D-AD752D01F9D9}" srcId="{312B99FE-A757-4E61-841D-35DB7A2752F5}" destId="{7FE2F216-0E37-4CAA-895D-2FC69FCC1492}" srcOrd="0" destOrd="0" parTransId="{7D27103A-81B2-4150-9B67-40F5138A52AF}" sibTransId="{65C6D99D-FA63-45E2-B0E8-689B22FE72DD}"/>
    <dgm:cxn modelId="{47C5A165-17C7-4C79-AF41-11291C4024B1}" srcId="{7FE2F216-0E37-4CAA-895D-2FC69FCC1492}" destId="{FF345ACB-2454-48BA-86DC-93434D2B587C}" srcOrd="0" destOrd="0" parTransId="{78857E3A-ADA9-4FE1-AAF6-E410ED6BADBA}" sibTransId="{56ABC2D6-C3CC-46D1-9F47-5538B58E8C8B}"/>
    <dgm:cxn modelId="{35450304-CD70-4AD0-87D9-993E67278ABD}" type="presOf" srcId="{A34B645D-C6E3-4E06-89AD-8BFD6DFCEBD2}" destId="{815BAB2D-927F-42F8-AEE4-C8DD03A932D3}" srcOrd="0" destOrd="0" presId="urn:microsoft.com/office/officeart/2005/8/layout/hierarchy1"/>
    <dgm:cxn modelId="{06D622AE-9BA0-4B9E-B759-F663D27E43B6}" type="presParOf" srcId="{746C35B7-C932-4F06-99A8-6C2D0758A989}" destId="{47B3B65D-F2A8-4CA1-92B1-FCBA95B9FB64}" srcOrd="0" destOrd="0" presId="urn:microsoft.com/office/officeart/2005/8/layout/hierarchy1"/>
    <dgm:cxn modelId="{B31403AB-10C3-4FAB-A992-0FD1B1A9ECCB}" type="presParOf" srcId="{47B3B65D-F2A8-4CA1-92B1-FCBA95B9FB64}" destId="{4A1828F1-EB2A-4560-A43F-B884B4F759E3}" srcOrd="0" destOrd="0" presId="urn:microsoft.com/office/officeart/2005/8/layout/hierarchy1"/>
    <dgm:cxn modelId="{0354ED73-DD7B-4B66-898D-54ADEF2D9795}" type="presParOf" srcId="{4A1828F1-EB2A-4560-A43F-B884B4F759E3}" destId="{7F000626-42BD-482A-BCCC-4B799BB57A30}" srcOrd="0" destOrd="0" presId="urn:microsoft.com/office/officeart/2005/8/layout/hierarchy1"/>
    <dgm:cxn modelId="{54A695C5-43E9-4AC3-9588-7F1FEE0AE22D}" type="presParOf" srcId="{4A1828F1-EB2A-4560-A43F-B884B4F759E3}" destId="{2116A770-BC12-46C8-8976-CEE029BC33A5}" srcOrd="1" destOrd="0" presId="urn:microsoft.com/office/officeart/2005/8/layout/hierarchy1"/>
    <dgm:cxn modelId="{AE7F5BE0-61C2-4008-BCE8-ECD82091DEB9}" type="presParOf" srcId="{47B3B65D-F2A8-4CA1-92B1-FCBA95B9FB64}" destId="{4E884E43-62E9-4099-9854-DB5B5B6B7504}" srcOrd="1" destOrd="0" presId="urn:microsoft.com/office/officeart/2005/8/layout/hierarchy1"/>
    <dgm:cxn modelId="{88ACE023-5C93-40D1-A4B3-0A0EFC5126FD}" type="presParOf" srcId="{4E884E43-62E9-4099-9854-DB5B5B6B7504}" destId="{F339957F-330B-4C5D-A3AB-0E4B94BFA9EF}" srcOrd="0" destOrd="0" presId="urn:microsoft.com/office/officeart/2005/8/layout/hierarchy1"/>
    <dgm:cxn modelId="{ED680720-6097-400E-84F9-14CCE943B0C0}" type="presParOf" srcId="{4E884E43-62E9-4099-9854-DB5B5B6B7504}" destId="{7CAD9759-87F9-41FF-A1B7-EC692BA0B420}" srcOrd="1" destOrd="0" presId="urn:microsoft.com/office/officeart/2005/8/layout/hierarchy1"/>
    <dgm:cxn modelId="{F0436765-9BB1-4AD2-A55A-1A2D5552235B}" type="presParOf" srcId="{7CAD9759-87F9-41FF-A1B7-EC692BA0B420}" destId="{E9EF72E0-2B80-47FD-97BD-3CC4256ABD76}" srcOrd="0" destOrd="0" presId="urn:microsoft.com/office/officeart/2005/8/layout/hierarchy1"/>
    <dgm:cxn modelId="{428F181F-FE2B-4C33-B149-4F15B6497D35}" type="presParOf" srcId="{E9EF72E0-2B80-47FD-97BD-3CC4256ABD76}" destId="{160B629E-427F-4DB6-A75B-606CFE4A15B4}" srcOrd="0" destOrd="0" presId="urn:microsoft.com/office/officeart/2005/8/layout/hierarchy1"/>
    <dgm:cxn modelId="{4961A523-C9D6-4787-B209-C762451901C2}" type="presParOf" srcId="{E9EF72E0-2B80-47FD-97BD-3CC4256ABD76}" destId="{D4DDE054-119B-437B-B28B-DCFAE46E7A2B}" srcOrd="1" destOrd="0" presId="urn:microsoft.com/office/officeart/2005/8/layout/hierarchy1"/>
    <dgm:cxn modelId="{900006B6-CFB9-4E8E-93C8-7632B9DAAE29}" type="presParOf" srcId="{7CAD9759-87F9-41FF-A1B7-EC692BA0B420}" destId="{024177EC-AF80-4614-BA67-6E56D783E364}" srcOrd="1" destOrd="0" presId="urn:microsoft.com/office/officeart/2005/8/layout/hierarchy1"/>
    <dgm:cxn modelId="{63D23320-F78F-4577-B2A7-219026944BA1}" type="presParOf" srcId="{024177EC-AF80-4614-BA67-6E56D783E364}" destId="{815BAB2D-927F-42F8-AEE4-C8DD03A932D3}" srcOrd="0" destOrd="0" presId="urn:microsoft.com/office/officeart/2005/8/layout/hierarchy1"/>
    <dgm:cxn modelId="{A4FD4BAF-54B5-40F8-BDBA-C1625BAAD74E}" type="presParOf" srcId="{024177EC-AF80-4614-BA67-6E56D783E364}" destId="{E7B730E0-1BA7-4A2A-B8B6-38654346B1C4}" srcOrd="1" destOrd="0" presId="urn:microsoft.com/office/officeart/2005/8/layout/hierarchy1"/>
    <dgm:cxn modelId="{9A3BCB00-2E10-424F-9800-5B998F98B609}" type="presParOf" srcId="{E7B730E0-1BA7-4A2A-B8B6-38654346B1C4}" destId="{79CE5E97-0117-462B-ADB4-92CD7FE84106}" srcOrd="0" destOrd="0" presId="urn:microsoft.com/office/officeart/2005/8/layout/hierarchy1"/>
    <dgm:cxn modelId="{58C9E8F1-1AF8-49FD-9DC6-CE66249F5D04}" type="presParOf" srcId="{79CE5E97-0117-462B-ADB4-92CD7FE84106}" destId="{A2A12D56-7727-4D4A-8089-F56D8B431050}" srcOrd="0" destOrd="0" presId="urn:microsoft.com/office/officeart/2005/8/layout/hierarchy1"/>
    <dgm:cxn modelId="{96C1D7B7-D417-4626-BEE2-F0AC57A833EC}" type="presParOf" srcId="{79CE5E97-0117-462B-ADB4-92CD7FE84106}" destId="{EC0ACA59-C896-4E3E-A94D-5AB6CF441486}" srcOrd="1" destOrd="0" presId="urn:microsoft.com/office/officeart/2005/8/layout/hierarchy1"/>
    <dgm:cxn modelId="{038F0A3B-C1FE-451D-A844-A301EBDAF7A0}" type="presParOf" srcId="{E7B730E0-1BA7-4A2A-B8B6-38654346B1C4}" destId="{5A3A1A4B-4197-40A7-A00A-D725660D6CB2}"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B3A2CC-E807-4545-A9DD-2A57D11AB6D2}" type="doc">
      <dgm:prSet loTypeId="urn:microsoft.com/office/officeart/2005/8/layout/hierarchy1" loCatId="hierarchy" qsTypeId="urn:microsoft.com/office/officeart/2005/8/quickstyle/simple4" qsCatId="simple" csTypeId="urn:microsoft.com/office/officeart/2005/8/colors/colorful3" csCatId="colorful" phldr="1"/>
      <dgm:spPr/>
      <dgm:t>
        <a:bodyPr/>
        <a:lstStyle/>
        <a:p>
          <a:endParaRPr lang="es-MX"/>
        </a:p>
      </dgm:t>
    </dgm:pt>
    <dgm:pt modelId="{31F0DA74-8C08-477F-8EFB-3DFBCC546AA1}">
      <dgm:prSet/>
      <dgm:spPr/>
      <dgm:t>
        <a:bodyPr/>
        <a:lstStyle/>
        <a:p>
          <a:pPr rtl="0"/>
          <a:r>
            <a:rPr lang="es-MX" b="0" i="0" dirty="0" smtClean="0"/>
            <a:t>Características</a:t>
          </a:r>
          <a:endParaRPr lang="es-MX" dirty="0"/>
        </a:p>
      </dgm:t>
    </dgm:pt>
    <dgm:pt modelId="{E3D50565-D52B-4323-94CD-C978756C18B3}" type="parTrans" cxnId="{08234B78-D769-4A95-A126-7FF15DD5A333}">
      <dgm:prSet/>
      <dgm:spPr/>
      <dgm:t>
        <a:bodyPr/>
        <a:lstStyle/>
        <a:p>
          <a:endParaRPr lang="es-MX"/>
        </a:p>
      </dgm:t>
    </dgm:pt>
    <dgm:pt modelId="{824500CC-62F6-44D7-9982-B9F106187ADC}" type="sibTrans" cxnId="{08234B78-D769-4A95-A126-7FF15DD5A333}">
      <dgm:prSet/>
      <dgm:spPr/>
      <dgm:t>
        <a:bodyPr/>
        <a:lstStyle/>
        <a:p>
          <a:endParaRPr lang="es-MX"/>
        </a:p>
      </dgm:t>
    </dgm:pt>
    <dgm:pt modelId="{13D46F4A-F94F-4B82-A3B0-04C70479C923}">
      <dgm:prSet/>
      <dgm:spPr/>
      <dgm:t>
        <a:bodyPr/>
        <a:lstStyle/>
        <a:p>
          <a:pPr rtl="0"/>
          <a:r>
            <a:rPr lang="es-MX" b="0" i="0" dirty="0" smtClean="0"/>
            <a:t>La dependencia tecnológica y la importación de insumos</a:t>
          </a:r>
          <a:endParaRPr lang="es-MX" dirty="0"/>
        </a:p>
      </dgm:t>
    </dgm:pt>
    <dgm:pt modelId="{3D464BE7-A68A-4EC6-92B2-7974C3FC7ACB}" type="parTrans" cxnId="{22997429-24F9-49AB-82D4-5FCEE40537D3}">
      <dgm:prSet/>
      <dgm:spPr/>
      <dgm:t>
        <a:bodyPr/>
        <a:lstStyle/>
        <a:p>
          <a:endParaRPr lang="es-MX"/>
        </a:p>
      </dgm:t>
    </dgm:pt>
    <dgm:pt modelId="{0EF013B4-ADA5-4A85-B6F0-237EE2443956}" type="sibTrans" cxnId="{22997429-24F9-49AB-82D4-5FCEE40537D3}">
      <dgm:prSet/>
      <dgm:spPr/>
      <dgm:t>
        <a:bodyPr/>
        <a:lstStyle/>
        <a:p>
          <a:endParaRPr lang="es-MX"/>
        </a:p>
      </dgm:t>
    </dgm:pt>
    <dgm:pt modelId="{5874C99E-5962-47C8-987C-1F9FE758AC34}">
      <dgm:prSet/>
      <dgm:spPr/>
      <dgm:t>
        <a:bodyPr/>
        <a:lstStyle/>
        <a:p>
          <a:pPr rtl="0"/>
          <a:r>
            <a:rPr lang="es-MX" b="0" i="0" dirty="0" smtClean="0"/>
            <a:t>El continuo estrechamiento del mercado interno</a:t>
          </a:r>
          <a:endParaRPr lang="es-MX" dirty="0"/>
        </a:p>
      </dgm:t>
    </dgm:pt>
    <dgm:pt modelId="{B2300672-B704-462A-8FBD-F89D13A87E1B}" type="parTrans" cxnId="{BD12CF6E-71B8-4B28-AA72-C660F72CE466}">
      <dgm:prSet/>
      <dgm:spPr/>
      <dgm:t>
        <a:bodyPr/>
        <a:lstStyle/>
        <a:p>
          <a:endParaRPr lang="es-MX"/>
        </a:p>
      </dgm:t>
    </dgm:pt>
    <dgm:pt modelId="{2691DAD0-6972-451A-B21D-F82882338E22}" type="sibTrans" cxnId="{BD12CF6E-71B8-4B28-AA72-C660F72CE466}">
      <dgm:prSet/>
      <dgm:spPr/>
      <dgm:t>
        <a:bodyPr/>
        <a:lstStyle/>
        <a:p>
          <a:endParaRPr lang="es-MX"/>
        </a:p>
      </dgm:t>
    </dgm:pt>
    <dgm:pt modelId="{D7A386D2-21BA-419D-8484-FE6FADC89597}">
      <dgm:prSet/>
      <dgm:spPr/>
      <dgm:t>
        <a:bodyPr/>
        <a:lstStyle/>
        <a:p>
          <a:pPr rtl="0"/>
          <a:r>
            <a:rPr lang="es-MX" b="0" i="0" dirty="0" smtClean="0"/>
            <a:t> El uso parcial de la capacidad instalada en la </a:t>
          </a:r>
          <a:r>
            <a:rPr lang="es-MX" b="0" i="0" dirty="0" smtClean="0"/>
            <a:t>industria, el creciente estancamiento agrario</a:t>
          </a:r>
          <a:endParaRPr lang="es-MX" dirty="0"/>
        </a:p>
      </dgm:t>
    </dgm:pt>
    <dgm:pt modelId="{C165EE5C-745C-4E7F-8537-AEC5C98A36AF}" type="parTrans" cxnId="{82C47E83-1962-4846-A9E1-95C797F408B6}">
      <dgm:prSet/>
      <dgm:spPr/>
      <dgm:t>
        <a:bodyPr/>
        <a:lstStyle/>
        <a:p>
          <a:endParaRPr lang="es-MX"/>
        </a:p>
      </dgm:t>
    </dgm:pt>
    <dgm:pt modelId="{677850F1-D8B5-4E04-8CD8-21A92CF4D155}" type="sibTrans" cxnId="{82C47E83-1962-4846-A9E1-95C797F408B6}">
      <dgm:prSet/>
      <dgm:spPr/>
      <dgm:t>
        <a:bodyPr/>
        <a:lstStyle/>
        <a:p>
          <a:endParaRPr lang="es-MX"/>
        </a:p>
      </dgm:t>
    </dgm:pt>
    <dgm:pt modelId="{A595F99A-EA0D-4894-BB34-6749C67E8782}">
      <dgm:prSet/>
      <dgm:spPr/>
      <dgm:t>
        <a:bodyPr/>
        <a:lstStyle/>
        <a:p>
          <a:pPr rtl="0"/>
          <a:r>
            <a:rPr lang="es-MX" b="0" i="0" dirty="0" smtClean="0"/>
            <a:t>La política individualista</a:t>
          </a:r>
          <a:endParaRPr lang="es-MX" dirty="0"/>
        </a:p>
      </dgm:t>
    </dgm:pt>
    <dgm:pt modelId="{02AFB355-F88B-49E3-87BB-71C98DDC2B76}" type="parTrans" cxnId="{CBE6540F-B26B-474B-A91D-E592C39CB999}">
      <dgm:prSet/>
      <dgm:spPr/>
      <dgm:t>
        <a:bodyPr/>
        <a:lstStyle/>
        <a:p>
          <a:endParaRPr lang="es-MX"/>
        </a:p>
      </dgm:t>
    </dgm:pt>
    <dgm:pt modelId="{5A1F8D80-1F8F-459B-ACB9-708BB3DB303F}" type="sibTrans" cxnId="{CBE6540F-B26B-474B-A91D-E592C39CB999}">
      <dgm:prSet/>
      <dgm:spPr/>
      <dgm:t>
        <a:bodyPr/>
        <a:lstStyle/>
        <a:p>
          <a:endParaRPr lang="es-MX"/>
        </a:p>
      </dgm:t>
    </dgm:pt>
    <dgm:pt modelId="{4EF5FBC8-1E82-4447-8642-1BF5B22B72B6}">
      <dgm:prSet/>
      <dgm:spPr/>
      <dgm:t>
        <a:bodyPr/>
        <a:lstStyle/>
        <a:p>
          <a:pPr rtl="0"/>
          <a:r>
            <a:rPr lang="es-MX" b="0" i="0" dirty="0" smtClean="0"/>
            <a:t>La insuficiente infraestructura</a:t>
          </a:r>
          <a:endParaRPr lang="es-MX" dirty="0"/>
        </a:p>
      </dgm:t>
    </dgm:pt>
    <dgm:pt modelId="{DFC23975-688E-4EC5-B56C-2D1B219EEC0A}" type="parTrans" cxnId="{A092E56A-7CD3-41B0-A06F-A5FBDD4B988D}">
      <dgm:prSet/>
      <dgm:spPr/>
      <dgm:t>
        <a:bodyPr/>
        <a:lstStyle/>
        <a:p>
          <a:endParaRPr lang="es-MX"/>
        </a:p>
      </dgm:t>
    </dgm:pt>
    <dgm:pt modelId="{DE8E627B-8DD9-45F1-BECB-61BB4F3256F9}" type="sibTrans" cxnId="{A092E56A-7CD3-41B0-A06F-A5FBDD4B988D}">
      <dgm:prSet/>
      <dgm:spPr/>
      <dgm:t>
        <a:bodyPr/>
        <a:lstStyle/>
        <a:p>
          <a:endParaRPr lang="es-MX"/>
        </a:p>
      </dgm:t>
    </dgm:pt>
    <dgm:pt modelId="{9B7DA871-CCC8-4418-9009-6E9C7F54C028}" type="pres">
      <dgm:prSet presAssocID="{CDB3A2CC-E807-4545-A9DD-2A57D11AB6D2}" presName="hierChild1" presStyleCnt="0">
        <dgm:presLayoutVars>
          <dgm:chPref val="1"/>
          <dgm:dir/>
          <dgm:animOne val="branch"/>
          <dgm:animLvl val="lvl"/>
          <dgm:resizeHandles/>
        </dgm:presLayoutVars>
      </dgm:prSet>
      <dgm:spPr/>
      <dgm:t>
        <a:bodyPr/>
        <a:lstStyle/>
        <a:p>
          <a:endParaRPr lang="es-ES"/>
        </a:p>
      </dgm:t>
    </dgm:pt>
    <dgm:pt modelId="{A4A2C745-1D51-4532-BA41-949BC10F44A3}" type="pres">
      <dgm:prSet presAssocID="{31F0DA74-8C08-477F-8EFB-3DFBCC546AA1}" presName="hierRoot1" presStyleCnt="0"/>
      <dgm:spPr/>
    </dgm:pt>
    <dgm:pt modelId="{27DBD346-363F-4B73-A75F-546EFE2C3B6A}" type="pres">
      <dgm:prSet presAssocID="{31F0DA74-8C08-477F-8EFB-3DFBCC546AA1}" presName="composite" presStyleCnt="0"/>
      <dgm:spPr/>
    </dgm:pt>
    <dgm:pt modelId="{DF37D495-DF6A-4F76-AF8A-EF881ACCEE34}" type="pres">
      <dgm:prSet presAssocID="{31F0DA74-8C08-477F-8EFB-3DFBCC546AA1}" presName="background" presStyleLbl="node0" presStyleIdx="0" presStyleCnt="1"/>
      <dgm:spPr/>
    </dgm:pt>
    <dgm:pt modelId="{00C477B5-FF47-483F-85C3-4FC798F27796}" type="pres">
      <dgm:prSet presAssocID="{31F0DA74-8C08-477F-8EFB-3DFBCC546AA1}" presName="text" presStyleLbl="fgAcc0" presStyleIdx="0" presStyleCnt="1">
        <dgm:presLayoutVars>
          <dgm:chPref val="3"/>
        </dgm:presLayoutVars>
      </dgm:prSet>
      <dgm:spPr/>
      <dgm:t>
        <a:bodyPr/>
        <a:lstStyle/>
        <a:p>
          <a:endParaRPr lang="es-ES"/>
        </a:p>
      </dgm:t>
    </dgm:pt>
    <dgm:pt modelId="{D2DF3733-3BE9-4A38-82AC-F8D9E17EFEF8}" type="pres">
      <dgm:prSet presAssocID="{31F0DA74-8C08-477F-8EFB-3DFBCC546AA1}" presName="hierChild2" presStyleCnt="0"/>
      <dgm:spPr/>
    </dgm:pt>
    <dgm:pt modelId="{BC286801-DDAA-4542-BB35-637A8288074D}" type="pres">
      <dgm:prSet presAssocID="{3D464BE7-A68A-4EC6-92B2-7974C3FC7ACB}" presName="Name10" presStyleLbl="parChTrans1D2" presStyleIdx="0" presStyleCnt="5"/>
      <dgm:spPr/>
      <dgm:t>
        <a:bodyPr/>
        <a:lstStyle/>
        <a:p>
          <a:endParaRPr lang="es-ES"/>
        </a:p>
      </dgm:t>
    </dgm:pt>
    <dgm:pt modelId="{EE9AC096-CA59-4F8E-9B75-D882AC569E0B}" type="pres">
      <dgm:prSet presAssocID="{13D46F4A-F94F-4B82-A3B0-04C70479C923}" presName="hierRoot2" presStyleCnt="0"/>
      <dgm:spPr/>
    </dgm:pt>
    <dgm:pt modelId="{E0CB15E5-A92E-468F-BA69-88261F321CF8}" type="pres">
      <dgm:prSet presAssocID="{13D46F4A-F94F-4B82-A3B0-04C70479C923}" presName="composite2" presStyleCnt="0"/>
      <dgm:spPr/>
    </dgm:pt>
    <dgm:pt modelId="{4502C2A3-608D-4696-AA44-18391D8004F2}" type="pres">
      <dgm:prSet presAssocID="{13D46F4A-F94F-4B82-A3B0-04C70479C923}" presName="background2" presStyleLbl="node2" presStyleIdx="0" presStyleCnt="5"/>
      <dgm:spPr/>
    </dgm:pt>
    <dgm:pt modelId="{432BE354-5729-4A72-A5D1-C45F271B48B8}" type="pres">
      <dgm:prSet presAssocID="{13D46F4A-F94F-4B82-A3B0-04C70479C923}" presName="text2" presStyleLbl="fgAcc2" presStyleIdx="0" presStyleCnt="5">
        <dgm:presLayoutVars>
          <dgm:chPref val="3"/>
        </dgm:presLayoutVars>
      </dgm:prSet>
      <dgm:spPr/>
      <dgm:t>
        <a:bodyPr/>
        <a:lstStyle/>
        <a:p>
          <a:endParaRPr lang="es-ES"/>
        </a:p>
      </dgm:t>
    </dgm:pt>
    <dgm:pt modelId="{35D34486-785C-437A-B07D-E26F15472A20}" type="pres">
      <dgm:prSet presAssocID="{13D46F4A-F94F-4B82-A3B0-04C70479C923}" presName="hierChild3" presStyleCnt="0"/>
      <dgm:spPr/>
    </dgm:pt>
    <dgm:pt modelId="{BF0BFE77-7854-44DE-93AE-3B567B6A3059}" type="pres">
      <dgm:prSet presAssocID="{B2300672-B704-462A-8FBD-F89D13A87E1B}" presName="Name10" presStyleLbl="parChTrans1D2" presStyleIdx="1" presStyleCnt="5"/>
      <dgm:spPr/>
      <dgm:t>
        <a:bodyPr/>
        <a:lstStyle/>
        <a:p>
          <a:endParaRPr lang="es-ES"/>
        </a:p>
      </dgm:t>
    </dgm:pt>
    <dgm:pt modelId="{33FA235C-B698-4BB4-B829-446263D080B2}" type="pres">
      <dgm:prSet presAssocID="{5874C99E-5962-47C8-987C-1F9FE758AC34}" presName="hierRoot2" presStyleCnt="0"/>
      <dgm:spPr/>
    </dgm:pt>
    <dgm:pt modelId="{0D8C28B1-54F2-438E-8849-C69FF3373D4F}" type="pres">
      <dgm:prSet presAssocID="{5874C99E-5962-47C8-987C-1F9FE758AC34}" presName="composite2" presStyleCnt="0"/>
      <dgm:spPr/>
    </dgm:pt>
    <dgm:pt modelId="{FF888E47-70C7-4018-B275-56C19E96FB1E}" type="pres">
      <dgm:prSet presAssocID="{5874C99E-5962-47C8-987C-1F9FE758AC34}" presName="background2" presStyleLbl="node2" presStyleIdx="1" presStyleCnt="5"/>
      <dgm:spPr/>
    </dgm:pt>
    <dgm:pt modelId="{004CC395-CBFF-44C9-8445-716DCCC278FE}" type="pres">
      <dgm:prSet presAssocID="{5874C99E-5962-47C8-987C-1F9FE758AC34}" presName="text2" presStyleLbl="fgAcc2" presStyleIdx="1" presStyleCnt="5">
        <dgm:presLayoutVars>
          <dgm:chPref val="3"/>
        </dgm:presLayoutVars>
      </dgm:prSet>
      <dgm:spPr/>
      <dgm:t>
        <a:bodyPr/>
        <a:lstStyle/>
        <a:p>
          <a:endParaRPr lang="es-ES"/>
        </a:p>
      </dgm:t>
    </dgm:pt>
    <dgm:pt modelId="{0A88D935-CE86-4C7A-9158-3099A4663F2B}" type="pres">
      <dgm:prSet presAssocID="{5874C99E-5962-47C8-987C-1F9FE758AC34}" presName="hierChild3" presStyleCnt="0"/>
      <dgm:spPr/>
    </dgm:pt>
    <dgm:pt modelId="{51ABB0FC-F3D7-49F9-8D8E-FE5BCCFAE3D0}" type="pres">
      <dgm:prSet presAssocID="{C165EE5C-745C-4E7F-8537-AEC5C98A36AF}" presName="Name10" presStyleLbl="parChTrans1D2" presStyleIdx="2" presStyleCnt="5"/>
      <dgm:spPr/>
      <dgm:t>
        <a:bodyPr/>
        <a:lstStyle/>
        <a:p>
          <a:endParaRPr lang="es-ES"/>
        </a:p>
      </dgm:t>
    </dgm:pt>
    <dgm:pt modelId="{30BE3D8A-ED4F-4AFF-890F-B8996FE4C93C}" type="pres">
      <dgm:prSet presAssocID="{D7A386D2-21BA-419D-8484-FE6FADC89597}" presName="hierRoot2" presStyleCnt="0"/>
      <dgm:spPr/>
    </dgm:pt>
    <dgm:pt modelId="{6B8E21E3-6987-46B1-A4EC-D3B2B9CCEBAE}" type="pres">
      <dgm:prSet presAssocID="{D7A386D2-21BA-419D-8484-FE6FADC89597}" presName="composite2" presStyleCnt="0"/>
      <dgm:spPr/>
    </dgm:pt>
    <dgm:pt modelId="{1296A9A3-4F91-48D3-93B6-727EA6D81A18}" type="pres">
      <dgm:prSet presAssocID="{D7A386D2-21BA-419D-8484-FE6FADC89597}" presName="background2" presStyleLbl="node2" presStyleIdx="2" presStyleCnt="5"/>
      <dgm:spPr/>
    </dgm:pt>
    <dgm:pt modelId="{C85B0210-AB54-46DC-B754-3AD24F559BAB}" type="pres">
      <dgm:prSet presAssocID="{D7A386D2-21BA-419D-8484-FE6FADC89597}" presName="text2" presStyleLbl="fgAcc2" presStyleIdx="2" presStyleCnt="5">
        <dgm:presLayoutVars>
          <dgm:chPref val="3"/>
        </dgm:presLayoutVars>
      </dgm:prSet>
      <dgm:spPr/>
      <dgm:t>
        <a:bodyPr/>
        <a:lstStyle/>
        <a:p>
          <a:endParaRPr lang="es-ES"/>
        </a:p>
      </dgm:t>
    </dgm:pt>
    <dgm:pt modelId="{6AEE0741-6DFD-4F52-B85D-3FF4D96069E1}" type="pres">
      <dgm:prSet presAssocID="{D7A386D2-21BA-419D-8484-FE6FADC89597}" presName="hierChild3" presStyleCnt="0"/>
      <dgm:spPr/>
    </dgm:pt>
    <dgm:pt modelId="{FCA20AD9-18B8-4D4A-B7F0-398A0D36D677}" type="pres">
      <dgm:prSet presAssocID="{02AFB355-F88B-49E3-87BB-71C98DDC2B76}" presName="Name10" presStyleLbl="parChTrans1D2" presStyleIdx="3" presStyleCnt="5"/>
      <dgm:spPr/>
      <dgm:t>
        <a:bodyPr/>
        <a:lstStyle/>
        <a:p>
          <a:endParaRPr lang="es-ES"/>
        </a:p>
      </dgm:t>
    </dgm:pt>
    <dgm:pt modelId="{742E7F8C-6080-4051-ACFA-3E5B1095A668}" type="pres">
      <dgm:prSet presAssocID="{A595F99A-EA0D-4894-BB34-6749C67E8782}" presName="hierRoot2" presStyleCnt="0"/>
      <dgm:spPr/>
    </dgm:pt>
    <dgm:pt modelId="{4D48DB64-D282-4AE8-A38F-89603DBC458C}" type="pres">
      <dgm:prSet presAssocID="{A595F99A-EA0D-4894-BB34-6749C67E8782}" presName="composite2" presStyleCnt="0"/>
      <dgm:spPr/>
    </dgm:pt>
    <dgm:pt modelId="{3D4A3668-78E5-4A76-B56A-55AAD0187E36}" type="pres">
      <dgm:prSet presAssocID="{A595F99A-EA0D-4894-BB34-6749C67E8782}" presName="background2" presStyleLbl="node2" presStyleIdx="3" presStyleCnt="5"/>
      <dgm:spPr/>
    </dgm:pt>
    <dgm:pt modelId="{31E23DBF-FF6C-4644-B601-E23E45018752}" type="pres">
      <dgm:prSet presAssocID="{A595F99A-EA0D-4894-BB34-6749C67E8782}" presName="text2" presStyleLbl="fgAcc2" presStyleIdx="3" presStyleCnt="5">
        <dgm:presLayoutVars>
          <dgm:chPref val="3"/>
        </dgm:presLayoutVars>
      </dgm:prSet>
      <dgm:spPr/>
      <dgm:t>
        <a:bodyPr/>
        <a:lstStyle/>
        <a:p>
          <a:endParaRPr lang="es-ES"/>
        </a:p>
      </dgm:t>
    </dgm:pt>
    <dgm:pt modelId="{3A0360AE-5F20-4D03-A658-D9019335AC44}" type="pres">
      <dgm:prSet presAssocID="{A595F99A-EA0D-4894-BB34-6749C67E8782}" presName="hierChild3" presStyleCnt="0"/>
      <dgm:spPr/>
    </dgm:pt>
    <dgm:pt modelId="{8F28724C-D46D-4F94-831E-40FF29F559EA}" type="pres">
      <dgm:prSet presAssocID="{DFC23975-688E-4EC5-B56C-2D1B219EEC0A}" presName="Name10" presStyleLbl="parChTrans1D2" presStyleIdx="4" presStyleCnt="5"/>
      <dgm:spPr/>
      <dgm:t>
        <a:bodyPr/>
        <a:lstStyle/>
        <a:p>
          <a:endParaRPr lang="es-ES"/>
        </a:p>
      </dgm:t>
    </dgm:pt>
    <dgm:pt modelId="{288ACADB-9E1F-41F7-9D60-7E616C0F6408}" type="pres">
      <dgm:prSet presAssocID="{4EF5FBC8-1E82-4447-8642-1BF5B22B72B6}" presName="hierRoot2" presStyleCnt="0"/>
      <dgm:spPr/>
    </dgm:pt>
    <dgm:pt modelId="{866B3709-D9E6-402D-BB31-618AEAFB8724}" type="pres">
      <dgm:prSet presAssocID="{4EF5FBC8-1E82-4447-8642-1BF5B22B72B6}" presName="composite2" presStyleCnt="0"/>
      <dgm:spPr/>
    </dgm:pt>
    <dgm:pt modelId="{8E2A55C1-7AC7-4DE3-9911-789067BAB0BB}" type="pres">
      <dgm:prSet presAssocID="{4EF5FBC8-1E82-4447-8642-1BF5B22B72B6}" presName="background2" presStyleLbl="node2" presStyleIdx="4" presStyleCnt="5"/>
      <dgm:spPr/>
    </dgm:pt>
    <dgm:pt modelId="{957B589E-3466-43D8-BBB9-5019EEC972FB}" type="pres">
      <dgm:prSet presAssocID="{4EF5FBC8-1E82-4447-8642-1BF5B22B72B6}" presName="text2" presStyleLbl="fgAcc2" presStyleIdx="4" presStyleCnt="5">
        <dgm:presLayoutVars>
          <dgm:chPref val="3"/>
        </dgm:presLayoutVars>
      </dgm:prSet>
      <dgm:spPr/>
      <dgm:t>
        <a:bodyPr/>
        <a:lstStyle/>
        <a:p>
          <a:endParaRPr lang="es-ES"/>
        </a:p>
      </dgm:t>
    </dgm:pt>
    <dgm:pt modelId="{B2E82DBA-301E-4C6F-9146-59B7780BD118}" type="pres">
      <dgm:prSet presAssocID="{4EF5FBC8-1E82-4447-8642-1BF5B22B72B6}" presName="hierChild3" presStyleCnt="0"/>
      <dgm:spPr/>
    </dgm:pt>
  </dgm:ptLst>
  <dgm:cxnLst>
    <dgm:cxn modelId="{4F26D3F9-AB8D-4741-9FDB-6DBFB9409869}" type="presOf" srcId="{3D464BE7-A68A-4EC6-92B2-7974C3FC7ACB}" destId="{BC286801-DDAA-4542-BB35-637A8288074D}" srcOrd="0" destOrd="0" presId="urn:microsoft.com/office/officeart/2005/8/layout/hierarchy1"/>
    <dgm:cxn modelId="{EB87C46D-AE79-4560-BFC1-8BA5BF0C5D4C}" type="presOf" srcId="{A595F99A-EA0D-4894-BB34-6749C67E8782}" destId="{31E23DBF-FF6C-4644-B601-E23E45018752}" srcOrd="0" destOrd="0" presId="urn:microsoft.com/office/officeart/2005/8/layout/hierarchy1"/>
    <dgm:cxn modelId="{22997429-24F9-49AB-82D4-5FCEE40537D3}" srcId="{31F0DA74-8C08-477F-8EFB-3DFBCC546AA1}" destId="{13D46F4A-F94F-4B82-A3B0-04C70479C923}" srcOrd="0" destOrd="0" parTransId="{3D464BE7-A68A-4EC6-92B2-7974C3FC7ACB}" sibTransId="{0EF013B4-ADA5-4A85-B6F0-237EE2443956}"/>
    <dgm:cxn modelId="{AC5A803B-FB15-4045-961E-60909A0103D4}" type="presOf" srcId="{4EF5FBC8-1E82-4447-8642-1BF5B22B72B6}" destId="{957B589E-3466-43D8-BBB9-5019EEC972FB}" srcOrd="0" destOrd="0" presId="urn:microsoft.com/office/officeart/2005/8/layout/hierarchy1"/>
    <dgm:cxn modelId="{CBE6540F-B26B-474B-A91D-E592C39CB999}" srcId="{31F0DA74-8C08-477F-8EFB-3DFBCC546AA1}" destId="{A595F99A-EA0D-4894-BB34-6749C67E8782}" srcOrd="3" destOrd="0" parTransId="{02AFB355-F88B-49E3-87BB-71C98DDC2B76}" sibTransId="{5A1F8D80-1F8F-459B-ACB9-708BB3DB303F}"/>
    <dgm:cxn modelId="{82C47E83-1962-4846-A9E1-95C797F408B6}" srcId="{31F0DA74-8C08-477F-8EFB-3DFBCC546AA1}" destId="{D7A386D2-21BA-419D-8484-FE6FADC89597}" srcOrd="2" destOrd="0" parTransId="{C165EE5C-745C-4E7F-8537-AEC5C98A36AF}" sibTransId="{677850F1-D8B5-4E04-8CD8-21A92CF4D155}"/>
    <dgm:cxn modelId="{E48D6172-CC27-4A7E-867D-8ED6227A9A64}" type="presOf" srcId="{DFC23975-688E-4EC5-B56C-2D1B219EEC0A}" destId="{8F28724C-D46D-4F94-831E-40FF29F559EA}" srcOrd="0" destOrd="0" presId="urn:microsoft.com/office/officeart/2005/8/layout/hierarchy1"/>
    <dgm:cxn modelId="{B2B2EF66-8CE7-492E-A0A6-540327E5D9DA}" type="presOf" srcId="{5874C99E-5962-47C8-987C-1F9FE758AC34}" destId="{004CC395-CBFF-44C9-8445-716DCCC278FE}" srcOrd="0" destOrd="0" presId="urn:microsoft.com/office/officeart/2005/8/layout/hierarchy1"/>
    <dgm:cxn modelId="{DF9B9358-157F-464E-8CDD-1C0070733F3A}" type="presOf" srcId="{D7A386D2-21BA-419D-8484-FE6FADC89597}" destId="{C85B0210-AB54-46DC-B754-3AD24F559BAB}" srcOrd="0" destOrd="0" presId="urn:microsoft.com/office/officeart/2005/8/layout/hierarchy1"/>
    <dgm:cxn modelId="{A092E56A-7CD3-41B0-A06F-A5FBDD4B988D}" srcId="{31F0DA74-8C08-477F-8EFB-3DFBCC546AA1}" destId="{4EF5FBC8-1E82-4447-8642-1BF5B22B72B6}" srcOrd="4" destOrd="0" parTransId="{DFC23975-688E-4EC5-B56C-2D1B219EEC0A}" sibTransId="{DE8E627B-8DD9-45F1-BECB-61BB4F3256F9}"/>
    <dgm:cxn modelId="{47383AA5-E8C7-4DA3-800D-31AA7367FD47}" type="presOf" srcId="{B2300672-B704-462A-8FBD-F89D13A87E1B}" destId="{BF0BFE77-7854-44DE-93AE-3B567B6A3059}" srcOrd="0" destOrd="0" presId="urn:microsoft.com/office/officeart/2005/8/layout/hierarchy1"/>
    <dgm:cxn modelId="{BD12CF6E-71B8-4B28-AA72-C660F72CE466}" srcId="{31F0DA74-8C08-477F-8EFB-3DFBCC546AA1}" destId="{5874C99E-5962-47C8-987C-1F9FE758AC34}" srcOrd="1" destOrd="0" parTransId="{B2300672-B704-462A-8FBD-F89D13A87E1B}" sibTransId="{2691DAD0-6972-451A-B21D-F82882338E22}"/>
    <dgm:cxn modelId="{CEE6A322-EBAA-4A8F-BC90-18DB242BB631}" type="presOf" srcId="{CDB3A2CC-E807-4545-A9DD-2A57D11AB6D2}" destId="{9B7DA871-CCC8-4418-9009-6E9C7F54C028}" srcOrd="0" destOrd="0" presId="urn:microsoft.com/office/officeart/2005/8/layout/hierarchy1"/>
    <dgm:cxn modelId="{73E96404-329B-4FD6-8F21-8DB322CB362A}" type="presOf" srcId="{02AFB355-F88B-49E3-87BB-71C98DDC2B76}" destId="{FCA20AD9-18B8-4D4A-B7F0-398A0D36D677}" srcOrd="0" destOrd="0" presId="urn:microsoft.com/office/officeart/2005/8/layout/hierarchy1"/>
    <dgm:cxn modelId="{08234B78-D769-4A95-A126-7FF15DD5A333}" srcId="{CDB3A2CC-E807-4545-A9DD-2A57D11AB6D2}" destId="{31F0DA74-8C08-477F-8EFB-3DFBCC546AA1}" srcOrd="0" destOrd="0" parTransId="{E3D50565-D52B-4323-94CD-C978756C18B3}" sibTransId="{824500CC-62F6-44D7-9982-B9F106187ADC}"/>
    <dgm:cxn modelId="{E5C6FF2F-0492-4EC0-BB93-347A521423A3}" type="presOf" srcId="{C165EE5C-745C-4E7F-8537-AEC5C98A36AF}" destId="{51ABB0FC-F3D7-49F9-8D8E-FE5BCCFAE3D0}" srcOrd="0" destOrd="0" presId="urn:microsoft.com/office/officeart/2005/8/layout/hierarchy1"/>
    <dgm:cxn modelId="{80541D75-C769-4D86-8343-CF106B17607D}" type="presOf" srcId="{13D46F4A-F94F-4B82-A3B0-04C70479C923}" destId="{432BE354-5729-4A72-A5D1-C45F271B48B8}" srcOrd="0" destOrd="0" presId="urn:microsoft.com/office/officeart/2005/8/layout/hierarchy1"/>
    <dgm:cxn modelId="{3D06A0EA-DEC7-4A59-9DA7-FC06F79655B9}" type="presOf" srcId="{31F0DA74-8C08-477F-8EFB-3DFBCC546AA1}" destId="{00C477B5-FF47-483F-85C3-4FC798F27796}" srcOrd="0" destOrd="0" presId="urn:microsoft.com/office/officeart/2005/8/layout/hierarchy1"/>
    <dgm:cxn modelId="{4CDBCDD2-A8C6-41C3-A771-249D5B4672E8}" type="presParOf" srcId="{9B7DA871-CCC8-4418-9009-6E9C7F54C028}" destId="{A4A2C745-1D51-4532-BA41-949BC10F44A3}" srcOrd="0" destOrd="0" presId="urn:microsoft.com/office/officeart/2005/8/layout/hierarchy1"/>
    <dgm:cxn modelId="{935AD1E4-5B22-487F-9890-BD163AD58DBF}" type="presParOf" srcId="{A4A2C745-1D51-4532-BA41-949BC10F44A3}" destId="{27DBD346-363F-4B73-A75F-546EFE2C3B6A}" srcOrd="0" destOrd="0" presId="urn:microsoft.com/office/officeart/2005/8/layout/hierarchy1"/>
    <dgm:cxn modelId="{1FFD551F-F18C-4E0A-9075-964FE2830C73}" type="presParOf" srcId="{27DBD346-363F-4B73-A75F-546EFE2C3B6A}" destId="{DF37D495-DF6A-4F76-AF8A-EF881ACCEE34}" srcOrd="0" destOrd="0" presId="urn:microsoft.com/office/officeart/2005/8/layout/hierarchy1"/>
    <dgm:cxn modelId="{639C4E2C-BE70-4955-A340-6FEA1B989D01}" type="presParOf" srcId="{27DBD346-363F-4B73-A75F-546EFE2C3B6A}" destId="{00C477B5-FF47-483F-85C3-4FC798F27796}" srcOrd="1" destOrd="0" presId="urn:microsoft.com/office/officeart/2005/8/layout/hierarchy1"/>
    <dgm:cxn modelId="{970E50B0-00CF-4EB4-B994-90073F12FEB4}" type="presParOf" srcId="{A4A2C745-1D51-4532-BA41-949BC10F44A3}" destId="{D2DF3733-3BE9-4A38-82AC-F8D9E17EFEF8}" srcOrd="1" destOrd="0" presId="urn:microsoft.com/office/officeart/2005/8/layout/hierarchy1"/>
    <dgm:cxn modelId="{21110787-C704-4935-A38D-162C612607A9}" type="presParOf" srcId="{D2DF3733-3BE9-4A38-82AC-F8D9E17EFEF8}" destId="{BC286801-DDAA-4542-BB35-637A8288074D}" srcOrd="0" destOrd="0" presId="urn:microsoft.com/office/officeart/2005/8/layout/hierarchy1"/>
    <dgm:cxn modelId="{5A4837CE-05EC-42FA-B008-29C4D3068857}" type="presParOf" srcId="{D2DF3733-3BE9-4A38-82AC-F8D9E17EFEF8}" destId="{EE9AC096-CA59-4F8E-9B75-D882AC569E0B}" srcOrd="1" destOrd="0" presId="urn:microsoft.com/office/officeart/2005/8/layout/hierarchy1"/>
    <dgm:cxn modelId="{55D99FED-7DEA-49D9-BF07-F5885B9151D0}" type="presParOf" srcId="{EE9AC096-CA59-4F8E-9B75-D882AC569E0B}" destId="{E0CB15E5-A92E-468F-BA69-88261F321CF8}" srcOrd="0" destOrd="0" presId="urn:microsoft.com/office/officeart/2005/8/layout/hierarchy1"/>
    <dgm:cxn modelId="{1935A673-F77B-4E1F-86E1-0E02C8855337}" type="presParOf" srcId="{E0CB15E5-A92E-468F-BA69-88261F321CF8}" destId="{4502C2A3-608D-4696-AA44-18391D8004F2}" srcOrd="0" destOrd="0" presId="urn:microsoft.com/office/officeart/2005/8/layout/hierarchy1"/>
    <dgm:cxn modelId="{45C05E4E-0A26-407C-B3A7-46BC6677D51B}" type="presParOf" srcId="{E0CB15E5-A92E-468F-BA69-88261F321CF8}" destId="{432BE354-5729-4A72-A5D1-C45F271B48B8}" srcOrd="1" destOrd="0" presId="urn:microsoft.com/office/officeart/2005/8/layout/hierarchy1"/>
    <dgm:cxn modelId="{6501F521-C002-4EF5-BF4C-A8149FFBFD17}" type="presParOf" srcId="{EE9AC096-CA59-4F8E-9B75-D882AC569E0B}" destId="{35D34486-785C-437A-B07D-E26F15472A20}" srcOrd="1" destOrd="0" presId="urn:microsoft.com/office/officeart/2005/8/layout/hierarchy1"/>
    <dgm:cxn modelId="{99FA8C59-0198-421D-BC1F-3F1E4BD2A223}" type="presParOf" srcId="{D2DF3733-3BE9-4A38-82AC-F8D9E17EFEF8}" destId="{BF0BFE77-7854-44DE-93AE-3B567B6A3059}" srcOrd="2" destOrd="0" presId="urn:microsoft.com/office/officeart/2005/8/layout/hierarchy1"/>
    <dgm:cxn modelId="{29C69EF7-7A86-433B-8EEB-FA91DBBE282C}" type="presParOf" srcId="{D2DF3733-3BE9-4A38-82AC-F8D9E17EFEF8}" destId="{33FA235C-B698-4BB4-B829-446263D080B2}" srcOrd="3" destOrd="0" presId="urn:microsoft.com/office/officeart/2005/8/layout/hierarchy1"/>
    <dgm:cxn modelId="{A092361D-C67F-4578-A1DF-2AE2E9D8F326}" type="presParOf" srcId="{33FA235C-B698-4BB4-B829-446263D080B2}" destId="{0D8C28B1-54F2-438E-8849-C69FF3373D4F}" srcOrd="0" destOrd="0" presId="urn:microsoft.com/office/officeart/2005/8/layout/hierarchy1"/>
    <dgm:cxn modelId="{FC061845-1520-4B49-B23D-B982301D6EC6}" type="presParOf" srcId="{0D8C28B1-54F2-438E-8849-C69FF3373D4F}" destId="{FF888E47-70C7-4018-B275-56C19E96FB1E}" srcOrd="0" destOrd="0" presId="urn:microsoft.com/office/officeart/2005/8/layout/hierarchy1"/>
    <dgm:cxn modelId="{AE6C0009-F983-41B0-9AA8-0AF51B674C9E}" type="presParOf" srcId="{0D8C28B1-54F2-438E-8849-C69FF3373D4F}" destId="{004CC395-CBFF-44C9-8445-716DCCC278FE}" srcOrd="1" destOrd="0" presId="urn:microsoft.com/office/officeart/2005/8/layout/hierarchy1"/>
    <dgm:cxn modelId="{B9526AA4-7B91-48CD-8B22-8ECDCFE9D954}" type="presParOf" srcId="{33FA235C-B698-4BB4-B829-446263D080B2}" destId="{0A88D935-CE86-4C7A-9158-3099A4663F2B}" srcOrd="1" destOrd="0" presId="urn:microsoft.com/office/officeart/2005/8/layout/hierarchy1"/>
    <dgm:cxn modelId="{99B4A4E8-9293-4D30-A0F7-E6D63C7B48DA}" type="presParOf" srcId="{D2DF3733-3BE9-4A38-82AC-F8D9E17EFEF8}" destId="{51ABB0FC-F3D7-49F9-8D8E-FE5BCCFAE3D0}" srcOrd="4" destOrd="0" presId="urn:microsoft.com/office/officeart/2005/8/layout/hierarchy1"/>
    <dgm:cxn modelId="{076C86E8-4EF7-4DA3-9A72-C1CC66935454}" type="presParOf" srcId="{D2DF3733-3BE9-4A38-82AC-F8D9E17EFEF8}" destId="{30BE3D8A-ED4F-4AFF-890F-B8996FE4C93C}" srcOrd="5" destOrd="0" presId="urn:microsoft.com/office/officeart/2005/8/layout/hierarchy1"/>
    <dgm:cxn modelId="{30F366ED-703D-4BCF-A466-9AAB0B0DA96F}" type="presParOf" srcId="{30BE3D8A-ED4F-4AFF-890F-B8996FE4C93C}" destId="{6B8E21E3-6987-46B1-A4EC-D3B2B9CCEBAE}" srcOrd="0" destOrd="0" presId="urn:microsoft.com/office/officeart/2005/8/layout/hierarchy1"/>
    <dgm:cxn modelId="{609E4B64-E974-4F5E-AD96-40DB40E784E3}" type="presParOf" srcId="{6B8E21E3-6987-46B1-A4EC-D3B2B9CCEBAE}" destId="{1296A9A3-4F91-48D3-93B6-727EA6D81A18}" srcOrd="0" destOrd="0" presId="urn:microsoft.com/office/officeart/2005/8/layout/hierarchy1"/>
    <dgm:cxn modelId="{709CD0C3-628A-4915-B96E-8744459AC7E8}" type="presParOf" srcId="{6B8E21E3-6987-46B1-A4EC-D3B2B9CCEBAE}" destId="{C85B0210-AB54-46DC-B754-3AD24F559BAB}" srcOrd="1" destOrd="0" presId="urn:microsoft.com/office/officeart/2005/8/layout/hierarchy1"/>
    <dgm:cxn modelId="{8CECBC8A-AF16-49CE-BC5F-A9AA0BC730AF}" type="presParOf" srcId="{30BE3D8A-ED4F-4AFF-890F-B8996FE4C93C}" destId="{6AEE0741-6DFD-4F52-B85D-3FF4D96069E1}" srcOrd="1" destOrd="0" presId="urn:microsoft.com/office/officeart/2005/8/layout/hierarchy1"/>
    <dgm:cxn modelId="{7369D5F2-8C51-4E57-A722-A805775374CB}" type="presParOf" srcId="{D2DF3733-3BE9-4A38-82AC-F8D9E17EFEF8}" destId="{FCA20AD9-18B8-4D4A-B7F0-398A0D36D677}" srcOrd="6" destOrd="0" presId="urn:microsoft.com/office/officeart/2005/8/layout/hierarchy1"/>
    <dgm:cxn modelId="{97026895-74DF-4490-8BBE-ACD63DB9F8C5}" type="presParOf" srcId="{D2DF3733-3BE9-4A38-82AC-F8D9E17EFEF8}" destId="{742E7F8C-6080-4051-ACFA-3E5B1095A668}" srcOrd="7" destOrd="0" presId="urn:microsoft.com/office/officeart/2005/8/layout/hierarchy1"/>
    <dgm:cxn modelId="{6EABE064-CBB5-4858-86D2-7377B0C5B9B1}" type="presParOf" srcId="{742E7F8C-6080-4051-ACFA-3E5B1095A668}" destId="{4D48DB64-D282-4AE8-A38F-89603DBC458C}" srcOrd="0" destOrd="0" presId="urn:microsoft.com/office/officeart/2005/8/layout/hierarchy1"/>
    <dgm:cxn modelId="{CE13EDC5-3C1D-4719-B92C-85E033F5D9C7}" type="presParOf" srcId="{4D48DB64-D282-4AE8-A38F-89603DBC458C}" destId="{3D4A3668-78E5-4A76-B56A-55AAD0187E36}" srcOrd="0" destOrd="0" presId="urn:microsoft.com/office/officeart/2005/8/layout/hierarchy1"/>
    <dgm:cxn modelId="{42544CD5-D1A4-4AE0-B190-59D71ACABA00}" type="presParOf" srcId="{4D48DB64-D282-4AE8-A38F-89603DBC458C}" destId="{31E23DBF-FF6C-4644-B601-E23E45018752}" srcOrd="1" destOrd="0" presId="urn:microsoft.com/office/officeart/2005/8/layout/hierarchy1"/>
    <dgm:cxn modelId="{76B2B7F1-F4E0-47E3-A47A-4745510F0F54}" type="presParOf" srcId="{742E7F8C-6080-4051-ACFA-3E5B1095A668}" destId="{3A0360AE-5F20-4D03-A658-D9019335AC44}" srcOrd="1" destOrd="0" presId="urn:microsoft.com/office/officeart/2005/8/layout/hierarchy1"/>
    <dgm:cxn modelId="{71C831DC-8786-42B8-803A-F2EE1617E9E0}" type="presParOf" srcId="{D2DF3733-3BE9-4A38-82AC-F8D9E17EFEF8}" destId="{8F28724C-D46D-4F94-831E-40FF29F559EA}" srcOrd="8" destOrd="0" presId="urn:microsoft.com/office/officeart/2005/8/layout/hierarchy1"/>
    <dgm:cxn modelId="{79EF77AD-4025-4FF0-9DCF-9A0C8200EB09}" type="presParOf" srcId="{D2DF3733-3BE9-4A38-82AC-F8D9E17EFEF8}" destId="{288ACADB-9E1F-41F7-9D60-7E616C0F6408}" srcOrd="9" destOrd="0" presId="urn:microsoft.com/office/officeart/2005/8/layout/hierarchy1"/>
    <dgm:cxn modelId="{7F7D514E-2FA7-4009-8876-0B08005AE165}" type="presParOf" srcId="{288ACADB-9E1F-41F7-9D60-7E616C0F6408}" destId="{866B3709-D9E6-402D-BB31-618AEAFB8724}" srcOrd="0" destOrd="0" presId="urn:microsoft.com/office/officeart/2005/8/layout/hierarchy1"/>
    <dgm:cxn modelId="{F6A9C2FD-77B2-4BEB-BE02-2A4498123EF7}" type="presParOf" srcId="{866B3709-D9E6-402D-BB31-618AEAFB8724}" destId="{8E2A55C1-7AC7-4DE3-9911-789067BAB0BB}" srcOrd="0" destOrd="0" presId="urn:microsoft.com/office/officeart/2005/8/layout/hierarchy1"/>
    <dgm:cxn modelId="{210FB6BF-E0CF-4ED3-9D7B-FD9EAB3780B8}" type="presParOf" srcId="{866B3709-D9E6-402D-BB31-618AEAFB8724}" destId="{957B589E-3466-43D8-BBB9-5019EEC972FB}" srcOrd="1" destOrd="0" presId="urn:microsoft.com/office/officeart/2005/8/layout/hierarchy1"/>
    <dgm:cxn modelId="{1B3AB9B7-0952-4720-9BCE-188533AE0FD0}" type="presParOf" srcId="{288ACADB-9E1F-41F7-9D60-7E616C0F6408}" destId="{B2E82DBA-301E-4C6F-9146-59B7780BD11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7AE872A-87AD-4EBF-A771-A2DB07E0F06B}" type="doc">
      <dgm:prSet loTypeId="urn:microsoft.com/office/officeart/2005/8/layout/hProcess9" loCatId="process" qsTypeId="urn:microsoft.com/office/officeart/2005/8/quickstyle/simple5" qsCatId="simple" csTypeId="urn:microsoft.com/office/officeart/2005/8/colors/accent0_3" csCatId="mainScheme" phldr="1"/>
      <dgm:spPr/>
      <dgm:t>
        <a:bodyPr/>
        <a:lstStyle/>
        <a:p>
          <a:endParaRPr lang="es-MX"/>
        </a:p>
      </dgm:t>
    </dgm:pt>
    <dgm:pt modelId="{CA3796FE-6A8C-4E4F-98EC-CCF04BD639BC}">
      <dgm:prSet/>
      <dgm:spPr/>
      <dgm:t>
        <a:bodyPr/>
        <a:lstStyle/>
        <a:p>
          <a:pPr rtl="0"/>
          <a:r>
            <a:rPr lang="es-MX" b="0" i="0" dirty="0" smtClean="0"/>
            <a:t>La relación organización/sociedad no resulta tan evidente en la </a:t>
          </a:r>
          <a:r>
            <a:rPr lang="es-MX" b="0" i="0" dirty="0" smtClean="0"/>
            <a:t>actualidad, </a:t>
          </a:r>
          <a:r>
            <a:rPr lang="es-MX" b="0" i="0" dirty="0" smtClean="0"/>
            <a:t>conforme la sociedad avanza en el proceso de modernización, los mecanismos propios de cada una de estas esferas se van haciendo cada vez más especializados, con lo que resulta difícil trasladarlos de un ámbito a otro</a:t>
          </a:r>
          <a:r>
            <a:rPr lang="es-MX" b="0" i="0" dirty="0" smtClean="0"/>
            <a:t>. (Zepeda, F. 1999)  </a:t>
          </a:r>
          <a:endParaRPr lang="es-MX" dirty="0"/>
        </a:p>
      </dgm:t>
    </dgm:pt>
    <dgm:pt modelId="{09E3993A-A478-4170-9EDF-87AAA8C3E151}" type="parTrans" cxnId="{CA1737AB-C0F2-4209-B7FA-32814DE50D0B}">
      <dgm:prSet/>
      <dgm:spPr/>
      <dgm:t>
        <a:bodyPr/>
        <a:lstStyle/>
        <a:p>
          <a:endParaRPr lang="es-MX"/>
        </a:p>
      </dgm:t>
    </dgm:pt>
    <dgm:pt modelId="{A1DB50DE-0D9E-46B8-AD2F-48F696E8339F}" type="sibTrans" cxnId="{CA1737AB-C0F2-4209-B7FA-32814DE50D0B}">
      <dgm:prSet/>
      <dgm:spPr/>
      <dgm:t>
        <a:bodyPr/>
        <a:lstStyle/>
        <a:p>
          <a:endParaRPr lang="es-MX"/>
        </a:p>
      </dgm:t>
    </dgm:pt>
    <dgm:pt modelId="{84827E06-0CDF-4723-966D-2B8F1281C59D}" type="pres">
      <dgm:prSet presAssocID="{27AE872A-87AD-4EBF-A771-A2DB07E0F06B}" presName="CompostProcess" presStyleCnt="0">
        <dgm:presLayoutVars>
          <dgm:dir/>
          <dgm:resizeHandles val="exact"/>
        </dgm:presLayoutVars>
      </dgm:prSet>
      <dgm:spPr/>
      <dgm:t>
        <a:bodyPr/>
        <a:lstStyle/>
        <a:p>
          <a:endParaRPr lang="es-ES"/>
        </a:p>
      </dgm:t>
    </dgm:pt>
    <dgm:pt modelId="{FECE07B3-2CD4-4CE7-930F-25154A0064EF}" type="pres">
      <dgm:prSet presAssocID="{27AE872A-87AD-4EBF-A771-A2DB07E0F06B}" presName="arrow" presStyleLbl="bgShp" presStyleIdx="0" presStyleCnt="1" custLinFactNeighborX="3863" custLinFactNeighborY="6457"/>
      <dgm:spPr/>
    </dgm:pt>
    <dgm:pt modelId="{BA1F5BAB-6828-4344-A39E-2DDB29BBD922}" type="pres">
      <dgm:prSet presAssocID="{27AE872A-87AD-4EBF-A771-A2DB07E0F06B}" presName="linearProcess" presStyleCnt="0"/>
      <dgm:spPr/>
    </dgm:pt>
    <dgm:pt modelId="{BBCD5C5C-850F-4A03-997E-064A35B1C6A7}" type="pres">
      <dgm:prSet presAssocID="{CA3796FE-6A8C-4E4F-98EC-CCF04BD639BC}" presName="textNode" presStyleLbl="node1" presStyleIdx="0" presStyleCnt="1">
        <dgm:presLayoutVars>
          <dgm:bulletEnabled val="1"/>
        </dgm:presLayoutVars>
      </dgm:prSet>
      <dgm:spPr/>
      <dgm:t>
        <a:bodyPr/>
        <a:lstStyle/>
        <a:p>
          <a:endParaRPr lang="es-ES"/>
        </a:p>
      </dgm:t>
    </dgm:pt>
  </dgm:ptLst>
  <dgm:cxnLst>
    <dgm:cxn modelId="{CA1737AB-C0F2-4209-B7FA-32814DE50D0B}" srcId="{27AE872A-87AD-4EBF-A771-A2DB07E0F06B}" destId="{CA3796FE-6A8C-4E4F-98EC-CCF04BD639BC}" srcOrd="0" destOrd="0" parTransId="{09E3993A-A478-4170-9EDF-87AAA8C3E151}" sibTransId="{A1DB50DE-0D9E-46B8-AD2F-48F696E8339F}"/>
    <dgm:cxn modelId="{C8891DD3-F540-4AC6-A4DF-B1A723F9416C}" type="presOf" srcId="{CA3796FE-6A8C-4E4F-98EC-CCF04BD639BC}" destId="{BBCD5C5C-850F-4A03-997E-064A35B1C6A7}" srcOrd="0" destOrd="0" presId="urn:microsoft.com/office/officeart/2005/8/layout/hProcess9"/>
    <dgm:cxn modelId="{B6D5F7D1-B104-4F26-B276-45F1DDF889AC}" type="presOf" srcId="{27AE872A-87AD-4EBF-A771-A2DB07E0F06B}" destId="{84827E06-0CDF-4723-966D-2B8F1281C59D}" srcOrd="0" destOrd="0" presId="urn:microsoft.com/office/officeart/2005/8/layout/hProcess9"/>
    <dgm:cxn modelId="{97D0B130-90A5-49B3-B50D-767C06430368}" type="presParOf" srcId="{84827E06-0CDF-4723-966D-2B8F1281C59D}" destId="{FECE07B3-2CD4-4CE7-930F-25154A0064EF}" srcOrd="0" destOrd="0" presId="urn:microsoft.com/office/officeart/2005/8/layout/hProcess9"/>
    <dgm:cxn modelId="{714FF5E6-5305-4EAE-B877-CA5F11BB685F}" type="presParOf" srcId="{84827E06-0CDF-4723-966D-2B8F1281C59D}" destId="{BA1F5BAB-6828-4344-A39E-2DDB29BBD922}" srcOrd="1" destOrd="0" presId="urn:microsoft.com/office/officeart/2005/8/layout/hProcess9"/>
    <dgm:cxn modelId="{0040D215-5003-43EE-BBF2-678DEA149D7B}" type="presParOf" srcId="{BA1F5BAB-6828-4344-A39E-2DDB29BBD922}" destId="{BBCD5C5C-850F-4A03-997E-064A35B1C6A7}"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2F130-CAD6-4A7A-9086-4A2DE9BEE40E}">
      <dsp:nvSpPr>
        <dsp:cNvPr id="0" name=""/>
        <dsp:cNvSpPr/>
      </dsp:nvSpPr>
      <dsp:spPr>
        <a:xfrm>
          <a:off x="0" y="481084"/>
          <a:ext cx="5136412" cy="3150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8643" tIns="520700" rIns="398643" bIns="177800" numCol="1" spcCol="1270" anchor="t" anchorCtr="0">
          <a:noAutofit/>
        </a:bodyPr>
        <a:lstStyle/>
        <a:p>
          <a:pPr marL="228600" lvl="1" indent="-228600" algn="just" defTabSz="1111250" rtl="0">
            <a:lnSpc>
              <a:spcPct val="90000"/>
            </a:lnSpc>
            <a:spcBef>
              <a:spcPct val="0"/>
            </a:spcBef>
            <a:spcAft>
              <a:spcPct val="15000"/>
            </a:spcAft>
            <a:buChar char="••"/>
          </a:pPr>
          <a:r>
            <a:rPr lang="es-MX" sz="2500" kern="1200" dirty="0" smtClean="0"/>
            <a:t>La estructura socioeconómica que considera las características de la población mexicana y la participación de los diferentes sectores sociales en las actividades económicas. (Delgado, G. 2009).</a:t>
          </a:r>
          <a:endParaRPr lang="es-MX" sz="2500" kern="1200" dirty="0"/>
        </a:p>
      </dsp:txBody>
      <dsp:txXfrm>
        <a:off x="0" y="481084"/>
        <a:ext cx="5136412" cy="3150000"/>
      </dsp:txXfrm>
    </dsp:sp>
    <dsp:sp modelId="{6C462E04-501B-4B0A-9D00-A9441B7003AA}">
      <dsp:nvSpPr>
        <dsp:cNvPr id="0" name=""/>
        <dsp:cNvSpPr/>
      </dsp:nvSpPr>
      <dsp:spPr>
        <a:xfrm>
          <a:off x="256820" y="112084"/>
          <a:ext cx="3595488" cy="738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901" tIns="0" rIns="135901" bIns="0" numCol="1" spcCol="1270" anchor="ctr" anchorCtr="0">
          <a:noAutofit/>
        </a:bodyPr>
        <a:lstStyle/>
        <a:p>
          <a:pPr lvl="0" algn="just" defTabSz="1111250">
            <a:lnSpc>
              <a:spcPct val="90000"/>
            </a:lnSpc>
            <a:spcBef>
              <a:spcPct val="0"/>
            </a:spcBef>
            <a:spcAft>
              <a:spcPct val="35000"/>
            </a:spcAft>
          </a:pPr>
          <a:r>
            <a:rPr lang="es-MX" sz="2500" kern="1200" dirty="0" smtClean="0"/>
            <a:t>Sociedad</a:t>
          </a:r>
          <a:endParaRPr lang="es-MX" sz="2500" kern="1200" dirty="0"/>
        </a:p>
      </dsp:txBody>
      <dsp:txXfrm>
        <a:off x="292846" y="148110"/>
        <a:ext cx="3523436"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944E6-ABFE-48B5-A6A3-B8A598CD00CA}">
      <dsp:nvSpPr>
        <dsp:cNvPr id="0" name=""/>
        <dsp:cNvSpPr/>
      </dsp:nvSpPr>
      <dsp:spPr>
        <a:xfrm>
          <a:off x="0" y="621180"/>
          <a:ext cx="4937760" cy="3150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3225" tIns="520700" rIns="383225" bIns="177800" numCol="1" spcCol="1270" anchor="t" anchorCtr="0">
          <a:noAutofit/>
        </a:bodyPr>
        <a:lstStyle/>
        <a:p>
          <a:pPr marL="228600" lvl="1" indent="-228600" algn="just" defTabSz="1111250">
            <a:lnSpc>
              <a:spcPct val="90000"/>
            </a:lnSpc>
            <a:spcBef>
              <a:spcPct val="0"/>
            </a:spcBef>
            <a:spcAft>
              <a:spcPct val="15000"/>
            </a:spcAft>
            <a:buChar char="••"/>
          </a:pPr>
          <a:r>
            <a:rPr lang="es-MX" sz="2500" kern="1200" dirty="0" smtClean="0"/>
            <a:t>Conjuntos de personas, cuyas actividades contribuyen directamente al desarrollo de la economía mediante la administración de empresas productoras de bienes y servicios. (Delgado, G. 2009).</a:t>
          </a:r>
          <a:endParaRPr lang="es-MX" sz="2500" kern="1200" dirty="0"/>
        </a:p>
      </dsp:txBody>
      <dsp:txXfrm>
        <a:off x="0" y="621180"/>
        <a:ext cx="4937760" cy="3150000"/>
      </dsp:txXfrm>
    </dsp:sp>
    <dsp:sp modelId="{6001B658-CAF1-4E60-B8CD-ABAACC60675C}">
      <dsp:nvSpPr>
        <dsp:cNvPr id="0" name=""/>
        <dsp:cNvSpPr/>
      </dsp:nvSpPr>
      <dsp:spPr>
        <a:xfrm>
          <a:off x="246888" y="252180"/>
          <a:ext cx="3456432" cy="738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0645" tIns="0" rIns="130645" bIns="0" numCol="1" spcCol="1270" anchor="ctr" anchorCtr="0">
          <a:noAutofit/>
        </a:bodyPr>
        <a:lstStyle/>
        <a:p>
          <a:pPr lvl="0" algn="l" defTabSz="1111250" rtl="0">
            <a:lnSpc>
              <a:spcPct val="90000"/>
            </a:lnSpc>
            <a:spcBef>
              <a:spcPct val="0"/>
            </a:spcBef>
            <a:spcAft>
              <a:spcPct val="35000"/>
            </a:spcAft>
          </a:pPr>
          <a:r>
            <a:rPr lang="es-MX" sz="2500" kern="1200" dirty="0" smtClean="0"/>
            <a:t>Sectores Sociales </a:t>
          </a:r>
          <a:endParaRPr lang="es-MX" sz="2500" kern="1200" dirty="0"/>
        </a:p>
      </dsp:txBody>
      <dsp:txXfrm>
        <a:off x="282914" y="288206"/>
        <a:ext cx="3384380" cy="665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8EEEC-23F5-4D45-8A81-1A58C7ABCAE4}">
      <dsp:nvSpPr>
        <dsp:cNvPr id="0" name=""/>
        <dsp:cNvSpPr/>
      </dsp:nvSpPr>
      <dsp:spPr>
        <a:xfrm>
          <a:off x="1792858" y="1775684"/>
          <a:ext cx="1351407" cy="135140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MX" sz="2100" kern="1200" dirty="0" smtClean="0"/>
            <a:t>Sectores sociales </a:t>
          </a:r>
          <a:endParaRPr lang="es-MX" sz="2100" kern="1200" dirty="0"/>
        </a:p>
      </dsp:txBody>
      <dsp:txXfrm>
        <a:off x="1990767" y="1973593"/>
        <a:ext cx="955589" cy="955589"/>
      </dsp:txXfrm>
    </dsp:sp>
    <dsp:sp modelId="{BAB3C2BB-83CD-4436-8B84-6D1229118075}">
      <dsp:nvSpPr>
        <dsp:cNvPr id="0" name=""/>
        <dsp:cNvSpPr/>
      </dsp:nvSpPr>
      <dsp:spPr>
        <a:xfrm rot="16200000">
          <a:off x="2264215" y="1546701"/>
          <a:ext cx="408694" cy="49270"/>
        </a:xfrm>
        <a:custGeom>
          <a:avLst/>
          <a:gdLst/>
          <a:ahLst/>
          <a:cxnLst/>
          <a:rect l="0" t="0" r="0" b="0"/>
          <a:pathLst>
            <a:path>
              <a:moveTo>
                <a:pt x="0" y="24635"/>
              </a:moveTo>
              <a:lnTo>
                <a:pt x="408694" y="24635"/>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dirty="0"/>
        </a:p>
      </dsp:txBody>
      <dsp:txXfrm>
        <a:off x="2458345" y="1561119"/>
        <a:ext cx="20434" cy="20434"/>
      </dsp:txXfrm>
    </dsp:sp>
    <dsp:sp modelId="{4BF49C2C-AECE-4A37-BBCE-FDA680AD8ED4}">
      <dsp:nvSpPr>
        <dsp:cNvPr id="0" name=""/>
        <dsp:cNvSpPr/>
      </dsp:nvSpPr>
      <dsp:spPr>
        <a:xfrm>
          <a:off x="1792858" y="15582"/>
          <a:ext cx="1351407" cy="1351407"/>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MX" sz="2300" kern="1200" dirty="0" smtClean="0"/>
            <a:t>Privado</a:t>
          </a:r>
          <a:endParaRPr lang="es-MX" sz="2300" kern="1200" dirty="0"/>
        </a:p>
      </dsp:txBody>
      <dsp:txXfrm>
        <a:off x="1990767" y="213491"/>
        <a:ext cx="955589" cy="955589"/>
      </dsp:txXfrm>
    </dsp:sp>
    <dsp:sp modelId="{FAF4B132-E5DF-487A-9EB2-8A0D54B5C6AC}">
      <dsp:nvSpPr>
        <dsp:cNvPr id="0" name=""/>
        <dsp:cNvSpPr/>
      </dsp:nvSpPr>
      <dsp:spPr>
        <a:xfrm rot="1800000">
          <a:off x="3026361" y="2866778"/>
          <a:ext cx="408694" cy="49270"/>
        </a:xfrm>
        <a:custGeom>
          <a:avLst/>
          <a:gdLst/>
          <a:ahLst/>
          <a:cxnLst/>
          <a:rect l="0" t="0" r="0" b="0"/>
          <a:pathLst>
            <a:path>
              <a:moveTo>
                <a:pt x="0" y="24635"/>
              </a:moveTo>
              <a:lnTo>
                <a:pt x="408694" y="24635"/>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dirty="0"/>
        </a:p>
      </dsp:txBody>
      <dsp:txXfrm>
        <a:off x="3220491" y="2881195"/>
        <a:ext cx="20434" cy="20434"/>
      </dsp:txXfrm>
    </dsp:sp>
    <dsp:sp modelId="{FE9701EF-BB9E-4428-AFE0-22B5C0816D45}">
      <dsp:nvSpPr>
        <dsp:cNvPr id="0" name=""/>
        <dsp:cNvSpPr/>
      </dsp:nvSpPr>
      <dsp:spPr>
        <a:xfrm>
          <a:off x="3317151" y="2655734"/>
          <a:ext cx="1351407" cy="1351407"/>
        </a:xfrm>
        <a:prstGeom prst="ellips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MX" sz="2300" kern="1200" dirty="0" smtClean="0"/>
            <a:t>Público</a:t>
          </a:r>
          <a:endParaRPr lang="es-MX" sz="2300" kern="1200" dirty="0"/>
        </a:p>
      </dsp:txBody>
      <dsp:txXfrm>
        <a:off x="3515060" y="2853643"/>
        <a:ext cx="955589" cy="955589"/>
      </dsp:txXfrm>
    </dsp:sp>
    <dsp:sp modelId="{F1CA8F7F-580A-49BF-A29D-48BCEE25214A}">
      <dsp:nvSpPr>
        <dsp:cNvPr id="0" name=""/>
        <dsp:cNvSpPr/>
      </dsp:nvSpPr>
      <dsp:spPr>
        <a:xfrm rot="9000000">
          <a:off x="1502069" y="2866778"/>
          <a:ext cx="408694" cy="49270"/>
        </a:xfrm>
        <a:custGeom>
          <a:avLst/>
          <a:gdLst/>
          <a:ahLst/>
          <a:cxnLst/>
          <a:rect l="0" t="0" r="0" b="0"/>
          <a:pathLst>
            <a:path>
              <a:moveTo>
                <a:pt x="0" y="24635"/>
              </a:moveTo>
              <a:lnTo>
                <a:pt x="408694" y="24635"/>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dirty="0"/>
        </a:p>
      </dsp:txBody>
      <dsp:txXfrm rot="10800000">
        <a:off x="1696198" y="2881195"/>
        <a:ext cx="20434" cy="20434"/>
      </dsp:txXfrm>
    </dsp:sp>
    <dsp:sp modelId="{539E9FAA-98D3-4645-834C-B3D16DCD53CF}">
      <dsp:nvSpPr>
        <dsp:cNvPr id="0" name=""/>
        <dsp:cNvSpPr/>
      </dsp:nvSpPr>
      <dsp:spPr>
        <a:xfrm>
          <a:off x="268565" y="2655734"/>
          <a:ext cx="1351407" cy="1351407"/>
        </a:xfrm>
        <a:prstGeom prst="ellips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s-MX" sz="2300" kern="1200" dirty="0" smtClean="0"/>
            <a:t>Social</a:t>
          </a:r>
          <a:endParaRPr lang="es-MX" sz="2300" kern="1200" dirty="0"/>
        </a:p>
      </dsp:txBody>
      <dsp:txXfrm>
        <a:off x="466474" y="2853643"/>
        <a:ext cx="955589" cy="9555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163BE6-2B5B-46E0-A32B-DA7FC5395A72}">
      <dsp:nvSpPr>
        <dsp:cNvPr id="0" name=""/>
        <dsp:cNvSpPr/>
      </dsp:nvSpPr>
      <dsp:spPr>
        <a:xfrm>
          <a:off x="0" y="0"/>
          <a:ext cx="8024843" cy="4718150"/>
        </a:xfrm>
        <a:prstGeom prst="roundRect">
          <a:avLst>
            <a:gd name="adj" fmla="val 1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es-MX" sz="3300" b="0" i="0" kern="1200" dirty="0" smtClean="0"/>
            <a:t>Las organizaciones son estables, tienen límites precisos y reglas permanentes. Quienes pertenecen a ellas saben que deben cumplir con ciertas obligaciones, someterse a horarios o normas internas de funcionamiento y que, a cambio, pueden esperar determinados comportamientos por parte de la organización. (Zepeda, F. 1999) </a:t>
          </a:r>
          <a:endParaRPr lang="es-MX" sz="3300" kern="1200" dirty="0"/>
        </a:p>
      </dsp:txBody>
      <dsp:txXfrm>
        <a:off x="138190" y="138190"/>
        <a:ext cx="7748463" cy="44417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3059A-8B81-4F76-B52E-A015F3CF7364}">
      <dsp:nvSpPr>
        <dsp:cNvPr id="0" name=""/>
        <dsp:cNvSpPr/>
      </dsp:nvSpPr>
      <dsp:spPr>
        <a:xfrm rot="10800000">
          <a:off x="1467440" y="1716"/>
          <a:ext cx="4853188" cy="980084"/>
        </a:xfrm>
        <a:prstGeom prst="homePlat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2190" tIns="57150" rIns="106680" bIns="57150" numCol="1" spcCol="1270" anchor="ctr" anchorCtr="0">
          <a:noAutofit/>
        </a:bodyPr>
        <a:lstStyle/>
        <a:p>
          <a:pPr lvl="0" algn="ctr" defTabSz="666750" rtl="0">
            <a:lnSpc>
              <a:spcPct val="90000"/>
            </a:lnSpc>
            <a:spcBef>
              <a:spcPct val="0"/>
            </a:spcBef>
            <a:spcAft>
              <a:spcPct val="35000"/>
            </a:spcAft>
          </a:pPr>
          <a:r>
            <a:rPr lang="es-MX" sz="1500" b="0" i="0" kern="1200" dirty="0" smtClean="0"/>
            <a:t>Algunas organizaciones presentan situaciones distintas, algunas de </a:t>
          </a:r>
          <a:r>
            <a:rPr lang="es-MX" sz="1500" b="0" i="0" kern="1200" dirty="0" smtClean="0"/>
            <a:t>ellas destacan por su participación en el mercado sin ser ajenas a las crisis y los problemas económicos</a:t>
          </a:r>
          <a:endParaRPr lang="es-MX" sz="1500" kern="1200" dirty="0"/>
        </a:p>
      </dsp:txBody>
      <dsp:txXfrm rot="10800000">
        <a:off x="1712461" y="1716"/>
        <a:ext cx="4608167" cy="980084"/>
      </dsp:txXfrm>
    </dsp:sp>
    <dsp:sp modelId="{4363870A-6C0B-424A-81E3-B71AA279FFFE}">
      <dsp:nvSpPr>
        <dsp:cNvPr id="0" name=""/>
        <dsp:cNvSpPr/>
      </dsp:nvSpPr>
      <dsp:spPr>
        <a:xfrm>
          <a:off x="977398" y="1716"/>
          <a:ext cx="980084" cy="980084"/>
        </a:xfrm>
        <a:prstGeom prst="ellipse">
          <a:avLst/>
        </a:prstGeom>
        <a:solidFill>
          <a:schemeClr val="accent3">
            <a:lumMod val="60000"/>
            <a:lumOff val="40000"/>
          </a:schemeClr>
        </a:solidFill>
        <a:ln w="15875" cap="flat" cmpd="sng" algn="ctr">
          <a:solidFill>
            <a:schemeClr val="accent1"/>
          </a:solidFill>
          <a:prstDash val="solid"/>
        </a:ln>
        <a:effectLst/>
      </dsp:spPr>
      <dsp:style>
        <a:lnRef idx="2">
          <a:scrgbClr r="0" g="0" b="0"/>
        </a:lnRef>
        <a:fillRef idx="1">
          <a:scrgbClr r="0" g="0" b="0"/>
        </a:fillRef>
        <a:effectRef idx="0">
          <a:scrgbClr r="0" g="0" b="0"/>
        </a:effectRef>
        <a:fontRef idx="minor"/>
      </dsp:style>
    </dsp:sp>
    <dsp:sp modelId="{1A624AA5-4ED1-48BC-8E0C-192D8BEC7840}">
      <dsp:nvSpPr>
        <dsp:cNvPr id="0" name=""/>
        <dsp:cNvSpPr/>
      </dsp:nvSpPr>
      <dsp:spPr>
        <a:xfrm rot="10800000">
          <a:off x="1467440" y="1274363"/>
          <a:ext cx="4853188" cy="980084"/>
        </a:xfrm>
        <a:prstGeom prst="homePlate">
          <a:avLst/>
        </a:prstGeom>
        <a:solidFill>
          <a:schemeClr val="accent5">
            <a:hueOff val="822290"/>
            <a:satOff val="17171"/>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2190" tIns="57150" rIns="106680" bIns="57150" numCol="1" spcCol="1270" anchor="ctr" anchorCtr="0">
          <a:noAutofit/>
        </a:bodyPr>
        <a:lstStyle/>
        <a:p>
          <a:pPr lvl="0" algn="ctr" defTabSz="666750" rtl="0">
            <a:lnSpc>
              <a:spcPct val="90000"/>
            </a:lnSpc>
            <a:spcBef>
              <a:spcPct val="0"/>
            </a:spcBef>
            <a:spcAft>
              <a:spcPct val="35000"/>
            </a:spcAft>
          </a:pPr>
          <a:r>
            <a:rPr lang="es-MX" sz="1500" b="0" i="0" kern="1200" dirty="0" smtClean="0"/>
            <a:t>Otras han intentado grandes cambios sin lograr lo que pretenden </a:t>
          </a:r>
          <a:endParaRPr lang="es-MX" sz="1500" kern="1200" dirty="0"/>
        </a:p>
      </dsp:txBody>
      <dsp:txXfrm rot="10800000">
        <a:off x="1712461" y="1274363"/>
        <a:ext cx="4608167" cy="980084"/>
      </dsp:txXfrm>
    </dsp:sp>
    <dsp:sp modelId="{F94AC1B3-14AF-4066-B218-0A5FDC37BA57}">
      <dsp:nvSpPr>
        <dsp:cNvPr id="0" name=""/>
        <dsp:cNvSpPr/>
      </dsp:nvSpPr>
      <dsp:spPr>
        <a:xfrm>
          <a:off x="977398" y="1274363"/>
          <a:ext cx="980084" cy="980084"/>
        </a:xfrm>
        <a:prstGeom prst="ellipse">
          <a:avLst/>
        </a:prstGeom>
        <a:solidFill>
          <a:schemeClr val="accent2">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F135D1-D7CB-49E9-BB3D-9C5DC505A4F4}">
      <dsp:nvSpPr>
        <dsp:cNvPr id="0" name=""/>
        <dsp:cNvSpPr/>
      </dsp:nvSpPr>
      <dsp:spPr>
        <a:xfrm rot="10800000">
          <a:off x="1467440" y="2547010"/>
          <a:ext cx="4853188" cy="980084"/>
        </a:xfrm>
        <a:prstGeom prst="homePlate">
          <a:avLst/>
        </a:prstGeom>
        <a:solidFill>
          <a:schemeClr val="accent5">
            <a:hueOff val="1644580"/>
            <a:satOff val="34343"/>
            <a:lumOff val="-19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2190" tIns="57150" rIns="106680" bIns="57150" numCol="1" spcCol="1270" anchor="ctr" anchorCtr="0">
          <a:noAutofit/>
        </a:bodyPr>
        <a:lstStyle/>
        <a:p>
          <a:pPr lvl="0" algn="ctr" defTabSz="666750" rtl="0">
            <a:lnSpc>
              <a:spcPct val="90000"/>
            </a:lnSpc>
            <a:spcBef>
              <a:spcPct val="0"/>
            </a:spcBef>
            <a:spcAft>
              <a:spcPct val="35000"/>
            </a:spcAft>
          </a:pPr>
          <a:r>
            <a:rPr lang="es-MX" sz="1500" b="0" i="0" kern="1200" dirty="0" smtClean="0"/>
            <a:t>Otras más han desaparecido al no ser capaces de competir con las industrias extrajeras que llegaron al territorio </a:t>
          </a:r>
          <a:endParaRPr lang="es-MX" sz="1500" kern="1200" dirty="0"/>
        </a:p>
      </dsp:txBody>
      <dsp:txXfrm rot="10800000">
        <a:off x="1712461" y="2547010"/>
        <a:ext cx="4608167" cy="980084"/>
      </dsp:txXfrm>
    </dsp:sp>
    <dsp:sp modelId="{FB3BB1A1-E170-4249-9E2F-EE3E7C9078C2}">
      <dsp:nvSpPr>
        <dsp:cNvPr id="0" name=""/>
        <dsp:cNvSpPr/>
      </dsp:nvSpPr>
      <dsp:spPr>
        <a:xfrm>
          <a:off x="977398" y="2547010"/>
          <a:ext cx="980084" cy="980084"/>
        </a:xfrm>
        <a:prstGeom prst="ellipse">
          <a:avLst/>
        </a:prstGeom>
        <a:solidFill>
          <a:schemeClr val="accent4">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BAB2D-927F-42F8-AEE4-C8DD03A932D3}">
      <dsp:nvSpPr>
        <dsp:cNvPr id="0" name=""/>
        <dsp:cNvSpPr/>
      </dsp:nvSpPr>
      <dsp:spPr>
        <a:xfrm>
          <a:off x="2548364" y="3023657"/>
          <a:ext cx="91440" cy="442140"/>
        </a:xfrm>
        <a:custGeom>
          <a:avLst/>
          <a:gdLst/>
          <a:ahLst/>
          <a:cxnLst/>
          <a:rect l="0" t="0" r="0" b="0"/>
          <a:pathLst>
            <a:path>
              <a:moveTo>
                <a:pt x="45720" y="0"/>
              </a:moveTo>
              <a:lnTo>
                <a:pt x="45720" y="44214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39957F-330B-4C5D-A3AB-0E4B94BFA9EF}">
      <dsp:nvSpPr>
        <dsp:cNvPr id="0" name=""/>
        <dsp:cNvSpPr/>
      </dsp:nvSpPr>
      <dsp:spPr>
        <a:xfrm>
          <a:off x="1630544" y="1494703"/>
          <a:ext cx="963540" cy="305257"/>
        </a:xfrm>
        <a:custGeom>
          <a:avLst/>
          <a:gdLst/>
          <a:ahLst/>
          <a:cxnLst/>
          <a:rect l="0" t="0" r="0" b="0"/>
          <a:pathLst>
            <a:path>
              <a:moveTo>
                <a:pt x="0" y="0"/>
              </a:moveTo>
              <a:lnTo>
                <a:pt x="0" y="126734"/>
              </a:lnTo>
              <a:lnTo>
                <a:pt x="963540" y="126734"/>
              </a:lnTo>
              <a:lnTo>
                <a:pt x="963540" y="30525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000626-42BD-482A-BCCC-4B799BB57A30}">
      <dsp:nvSpPr>
        <dsp:cNvPr id="0" name=""/>
        <dsp:cNvSpPr/>
      </dsp:nvSpPr>
      <dsp:spPr>
        <a:xfrm>
          <a:off x="667004" y="271007"/>
          <a:ext cx="1927080" cy="12236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16A770-BC12-46C8-8976-CEE029BC33A5}">
      <dsp:nvSpPr>
        <dsp:cNvPr id="0" name=""/>
        <dsp:cNvSpPr/>
      </dsp:nvSpPr>
      <dsp:spPr>
        <a:xfrm>
          <a:off x="881124" y="474421"/>
          <a:ext cx="1927080" cy="122369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Globalización </a:t>
          </a:r>
          <a:endParaRPr lang="es-MX" sz="2000" kern="1200" dirty="0"/>
        </a:p>
      </dsp:txBody>
      <dsp:txXfrm>
        <a:off x="916965" y="510262"/>
        <a:ext cx="1855398" cy="1152014"/>
      </dsp:txXfrm>
    </dsp:sp>
    <dsp:sp modelId="{160B629E-427F-4DB6-A75B-606CFE4A15B4}">
      <dsp:nvSpPr>
        <dsp:cNvPr id="0" name=""/>
        <dsp:cNvSpPr/>
      </dsp:nvSpPr>
      <dsp:spPr>
        <a:xfrm>
          <a:off x="1630544" y="1799961"/>
          <a:ext cx="1927080" cy="12236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DDE054-119B-437B-B28B-DCFAE46E7A2B}">
      <dsp:nvSpPr>
        <dsp:cNvPr id="0" name=""/>
        <dsp:cNvSpPr/>
      </dsp:nvSpPr>
      <dsp:spPr>
        <a:xfrm>
          <a:off x="1844664" y="2003375"/>
          <a:ext cx="1927080" cy="122369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kern="1200" dirty="0" smtClean="0"/>
            <a:t>Provoca una interrelación financiera, comercial y cultural impulsada por una tecnología</a:t>
          </a:r>
          <a:br>
            <a:rPr lang="es-MX" sz="1200" kern="1200" dirty="0" smtClean="0"/>
          </a:br>
          <a:r>
            <a:rPr lang="es-MX" sz="1200" kern="1200" dirty="0" smtClean="0"/>
            <a:t>que acorta las distancias y facilita los intercambios.</a:t>
          </a:r>
        </a:p>
      </dsp:txBody>
      <dsp:txXfrm>
        <a:off x="1880505" y="2039216"/>
        <a:ext cx="1855398" cy="1152014"/>
      </dsp:txXfrm>
    </dsp:sp>
    <dsp:sp modelId="{A2A12D56-7727-4D4A-8089-F56D8B431050}">
      <dsp:nvSpPr>
        <dsp:cNvPr id="0" name=""/>
        <dsp:cNvSpPr/>
      </dsp:nvSpPr>
      <dsp:spPr>
        <a:xfrm>
          <a:off x="1630544" y="3465797"/>
          <a:ext cx="1927080" cy="122369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0ACA59-C896-4E3E-A94D-5AB6CF441486}">
      <dsp:nvSpPr>
        <dsp:cNvPr id="0" name=""/>
        <dsp:cNvSpPr/>
      </dsp:nvSpPr>
      <dsp:spPr>
        <a:xfrm>
          <a:off x="1844664" y="3669211"/>
          <a:ext cx="1927080" cy="122369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kern="1200" dirty="0" smtClean="0"/>
            <a:t>Mantiene las desigualdades, donde unas sociedades imponen sus intereses sobre las otras (Puga, C. 2007). </a:t>
          </a:r>
          <a:endParaRPr lang="es-MX" sz="1200" kern="1200" dirty="0"/>
        </a:p>
      </dsp:txBody>
      <dsp:txXfrm>
        <a:off x="1880505" y="3705052"/>
        <a:ext cx="1855398" cy="11520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8724C-D46D-4F94-831E-40FF29F559EA}">
      <dsp:nvSpPr>
        <dsp:cNvPr id="0" name=""/>
        <dsp:cNvSpPr/>
      </dsp:nvSpPr>
      <dsp:spPr>
        <a:xfrm>
          <a:off x="5244759" y="2610427"/>
          <a:ext cx="4351107" cy="517682"/>
        </a:xfrm>
        <a:custGeom>
          <a:avLst/>
          <a:gdLst/>
          <a:ahLst/>
          <a:cxnLst/>
          <a:rect l="0" t="0" r="0" b="0"/>
          <a:pathLst>
            <a:path>
              <a:moveTo>
                <a:pt x="0" y="0"/>
              </a:moveTo>
              <a:lnTo>
                <a:pt x="0" y="352785"/>
              </a:lnTo>
              <a:lnTo>
                <a:pt x="4351107" y="352785"/>
              </a:lnTo>
              <a:lnTo>
                <a:pt x="4351107" y="517682"/>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CA20AD9-18B8-4D4A-B7F0-398A0D36D677}">
      <dsp:nvSpPr>
        <dsp:cNvPr id="0" name=""/>
        <dsp:cNvSpPr/>
      </dsp:nvSpPr>
      <dsp:spPr>
        <a:xfrm>
          <a:off x="5244759" y="2610427"/>
          <a:ext cx="2175553" cy="517682"/>
        </a:xfrm>
        <a:custGeom>
          <a:avLst/>
          <a:gdLst/>
          <a:ahLst/>
          <a:cxnLst/>
          <a:rect l="0" t="0" r="0" b="0"/>
          <a:pathLst>
            <a:path>
              <a:moveTo>
                <a:pt x="0" y="0"/>
              </a:moveTo>
              <a:lnTo>
                <a:pt x="0" y="352785"/>
              </a:lnTo>
              <a:lnTo>
                <a:pt x="2175553" y="352785"/>
              </a:lnTo>
              <a:lnTo>
                <a:pt x="2175553" y="517682"/>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1ABB0FC-F3D7-49F9-8D8E-FE5BCCFAE3D0}">
      <dsp:nvSpPr>
        <dsp:cNvPr id="0" name=""/>
        <dsp:cNvSpPr/>
      </dsp:nvSpPr>
      <dsp:spPr>
        <a:xfrm>
          <a:off x="5199039" y="2610427"/>
          <a:ext cx="91440" cy="517682"/>
        </a:xfrm>
        <a:custGeom>
          <a:avLst/>
          <a:gdLst/>
          <a:ahLst/>
          <a:cxnLst/>
          <a:rect l="0" t="0" r="0" b="0"/>
          <a:pathLst>
            <a:path>
              <a:moveTo>
                <a:pt x="45720" y="0"/>
              </a:moveTo>
              <a:lnTo>
                <a:pt x="45720" y="517682"/>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0BFE77-7854-44DE-93AE-3B567B6A3059}">
      <dsp:nvSpPr>
        <dsp:cNvPr id="0" name=""/>
        <dsp:cNvSpPr/>
      </dsp:nvSpPr>
      <dsp:spPr>
        <a:xfrm>
          <a:off x="3069205" y="2610427"/>
          <a:ext cx="2175553" cy="517682"/>
        </a:xfrm>
        <a:custGeom>
          <a:avLst/>
          <a:gdLst/>
          <a:ahLst/>
          <a:cxnLst/>
          <a:rect l="0" t="0" r="0" b="0"/>
          <a:pathLst>
            <a:path>
              <a:moveTo>
                <a:pt x="2175553" y="0"/>
              </a:moveTo>
              <a:lnTo>
                <a:pt x="2175553" y="352785"/>
              </a:lnTo>
              <a:lnTo>
                <a:pt x="0" y="352785"/>
              </a:lnTo>
              <a:lnTo>
                <a:pt x="0" y="517682"/>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286801-DDAA-4542-BB35-637A8288074D}">
      <dsp:nvSpPr>
        <dsp:cNvPr id="0" name=""/>
        <dsp:cNvSpPr/>
      </dsp:nvSpPr>
      <dsp:spPr>
        <a:xfrm>
          <a:off x="893652" y="2610427"/>
          <a:ext cx="4351107" cy="517682"/>
        </a:xfrm>
        <a:custGeom>
          <a:avLst/>
          <a:gdLst/>
          <a:ahLst/>
          <a:cxnLst/>
          <a:rect l="0" t="0" r="0" b="0"/>
          <a:pathLst>
            <a:path>
              <a:moveTo>
                <a:pt x="4351107" y="0"/>
              </a:moveTo>
              <a:lnTo>
                <a:pt x="4351107" y="352785"/>
              </a:lnTo>
              <a:lnTo>
                <a:pt x="0" y="352785"/>
              </a:lnTo>
              <a:lnTo>
                <a:pt x="0" y="517682"/>
              </a:lnTo>
            </a:path>
          </a:pathLst>
        </a:custGeom>
        <a:noFill/>
        <a:ln w="12700"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F37D495-DF6A-4F76-AF8A-EF881ACCEE34}">
      <dsp:nvSpPr>
        <dsp:cNvPr id="0" name=""/>
        <dsp:cNvSpPr/>
      </dsp:nvSpPr>
      <dsp:spPr>
        <a:xfrm>
          <a:off x="4354760" y="1480128"/>
          <a:ext cx="1779998" cy="1130299"/>
        </a:xfrm>
        <a:prstGeom prst="roundRect">
          <a:avLst>
            <a:gd name="adj" fmla="val 10000"/>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00C477B5-FF47-483F-85C3-4FC798F27796}">
      <dsp:nvSpPr>
        <dsp:cNvPr id="0" name=""/>
        <dsp:cNvSpPr/>
      </dsp:nvSpPr>
      <dsp:spPr>
        <a:xfrm>
          <a:off x="4552538" y="1668017"/>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Características</a:t>
          </a:r>
          <a:endParaRPr lang="es-MX" sz="1300" kern="1200" dirty="0"/>
        </a:p>
      </dsp:txBody>
      <dsp:txXfrm>
        <a:off x="4585643" y="1701122"/>
        <a:ext cx="1713788" cy="1064089"/>
      </dsp:txXfrm>
    </dsp:sp>
    <dsp:sp modelId="{4502C2A3-608D-4696-AA44-18391D8004F2}">
      <dsp:nvSpPr>
        <dsp:cNvPr id="0" name=""/>
        <dsp:cNvSpPr/>
      </dsp:nvSpPr>
      <dsp:spPr>
        <a:xfrm>
          <a:off x="3652" y="3128110"/>
          <a:ext cx="1779998" cy="1130299"/>
        </a:xfrm>
        <a:prstGeom prst="roundRect">
          <a:avLst>
            <a:gd name="adj" fmla="val 10000"/>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432BE354-5729-4A72-A5D1-C45F271B48B8}">
      <dsp:nvSpPr>
        <dsp:cNvPr id="0" name=""/>
        <dsp:cNvSpPr/>
      </dsp:nvSpPr>
      <dsp:spPr>
        <a:xfrm>
          <a:off x="201430" y="3315999"/>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La dependencia tecnológica y la importación de insumos</a:t>
          </a:r>
          <a:endParaRPr lang="es-MX" sz="1300" kern="1200" dirty="0"/>
        </a:p>
      </dsp:txBody>
      <dsp:txXfrm>
        <a:off x="234535" y="3349104"/>
        <a:ext cx="1713788" cy="1064089"/>
      </dsp:txXfrm>
    </dsp:sp>
    <dsp:sp modelId="{FF888E47-70C7-4018-B275-56C19E96FB1E}">
      <dsp:nvSpPr>
        <dsp:cNvPr id="0" name=""/>
        <dsp:cNvSpPr/>
      </dsp:nvSpPr>
      <dsp:spPr>
        <a:xfrm>
          <a:off x="2179206" y="3128110"/>
          <a:ext cx="1779998" cy="1130299"/>
        </a:xfrm>
        <a:prstGeom prst="roundRect">
          <a:avLst>
            <a:gd name="adj" fmla="val 10000"/>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004CC395-CBFF-44C9-8445-716DCCC278FE}">
      <dsp:nvSpPr>
        <dsp:cNvPr id="0" name=""/>
        <dsp:cNvSpPr/>
      </dsp:nvSpPr>
      <dsp:spPr>
        <a:xfrm>
          <a:off x="2376984" y="3315999"/>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El continuo estrechamiento del mercado interno</a:t>
          </a:r>
          <a:endParaRPr lang="es-MX" sz="1300" kern="1200" dirty="0"/>
        </a:p>
      </dsp:txBody>
      <dsp:txXfrm>
        <a:off x="2410089" y="3349104"/>
        <a:ext cx="1713788" cy="1064089"/>
      </dsp:txXfrm>
    </dsp:sp>
    <dsp:sp modelId="{1296A9A3-4F91-48D3-93B6-727EA6D81A18}">
      <dsp:nvSpPr>
        <dsp:cNvPr id="0" name=""/>
        <dsp:cNvSpPr/>
      </dsp:nvSpPr>
      <dsp:spPr>
        <a:xfrm>
          <a:off x="4354760" y="3128110"/>
          <a:ext cx="1779998" cy="1130299"/>
        </a:xfrm>
        <a:prstGeom prst="roundRect">
          <a:avLst>
            <a:gd name="adj" fmla="val 10000"/>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C85B0210-AB54-46DC-B754-3AD24F559BAB}">
      <dsp:nvSpPr>
        <dsp:cNvPr id="0" name=""/>
        <dsp:cNvSpPr/>
      </dsp:nvSpPr>
      <dsp:spPr>
        <a:xfrm>
          <a:off x="4552538" y="3315999"/>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 El uso parcial de la capacidad instalada en la </a:t>
          </a:r>
          <a:r>
            <a:rPr lang="es-MX" sz="1300" b="0" i="0" kern="1200" dirty="0" smtClean="0"/>
            <a:t>industria, el creciente estancamiento agrario</a:t>
          </a:r>
          <a:endParaRPr lang="es-MX" sz="1300" kern="1200" dirty="0"/>
        </a:p>
      </dsp:txBody>
      <dsp:txXfrm>
        <a:off x="4585643" y="3349104"/>
        <a:ext cx="1713788" cy="1064089"/>
      </dsp:txXfrm>
    </dsp:sp>
    <dsp:sp modelId="{3D4A3668-78E5-4A76-B56A-55AAD0187E36}">
      <dsp:nvSpPr>
        <dsp:cNvPr id="0" name=""/>
        <dsp:cNvSpPr/>
      </dsp:nvSpPr>
      <dsp:spPr>
        <a:xfrm>
          <a:off x="6530314" y="3128110"/>
          <a:ext cx="1779998" cy="1130299"/>
        </a:xfrm>
        <a:prstGeom prst="roundRect">
          <a:avLst>
            <a:gd name="adj" fmla="val 10000"/>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31E23DBF-FF6C-4644-B601-E23E45018752}">
      <dsp:nvSpPr>
        <dsp:cNvPr id="0" name=""/>
        <dsp:cNvSpPr/>
      </dsp:nvSpPr>
      <dsp:spPr>
        <a:xfrm>
          <a:off x="6728091" y="3315999"/>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La política individualista</a:t>
          </a:r>
          <a:endParaRPr lang="es-MX" sz="1300" kern="1200" dirty="0"/>
        </a:p>
      </dsp:txBody>
      <dsp:txXfrm>
        <a:off x="6761196" y="3349104"/>
        <a:ext cx="1713788" cy="1064089"/>
      </dsp:txXfrm>
    </dsp:sp>
    <dsp:sp modelId="{8E2A55C1-7AC7-4DE3-9911-789067BAB0BB}">
      <dsp:nvSpPr>
        <dsp:cNvPr id="0" name=""/>
        <dsp:cNvSpPr/>
      </dsp:nvSpPr>
      <dsp:spPr>
        <a:xfrm>
          <a:off x="8705867" y="3128110"/>
          <a:ext cx="1779998" cy="1130299"/>
        </a:xfrm>
        <a:prstGeom prst="roundRect">
          <a:avLst>
            <a:gd name="adj" fmla="val 10000"/>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957B589E-3466-43D8-BBB9-5019EEC972FB}">
      <dsp:nvSpPr>
        <dsp:cNvPr id="0" name=""/>
        <dsp:cNvSpPr/>
      </dsp:nvSpPr>
      <dsp:spPr>
        <a:xfrm>
          <a:off x="8903645" y="3315999"/>
          <a:ext cx="1779998" cy="1130299"/>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s-MX" sz="1300" b="0" i="0" kern="1200" dirty="0" smtClean="0"/>
            <a:t>La insuficiente infraestructura</a:t>
          </a:r>
          <a:endParaRPr lang="es-MX" sz="1300" kern="1200" dirty="0"/>
        </a:p>
      </dsp:txBody>
      <dsp:txXfrm>
        <a:off x="8936750" y="3349104"/>
        <a:ext cx="1713788" cy="10640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CE07B3-2CD4-4CE7-930F-25154A0064EF}">
      <dsp:nvSpPr>
        <dsp:cNvPr id="0" name=""/>
        <dsp:cNvSpPr/>
      </dsp:nvSpPr>
      <dsp:spPr>
        <a:xfrm>
          <a:off x="1057337" y="0"/>
          <a:ext cx="8334329" cy="5385514"/>
        </a:xfrm>
        <a:prstGeom prst="rightArrow">
          <a:avLst/>
        </a:prstGeom>
        <a:solidFill>
          <a:schemeClr val="dk2">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BBCD5C5C-850F-4A03-997E-064A35B1C6A7}">
      <dsp:nvSpPr>
        <dsp:cNvPr id="0" name=""/>
        <dsp:cNvSpPr/>
      </dsp:nvSpPr>
      <dsp:spPr>
        <a:xfrm>
          <a:off x="536216" y="1615654"/>
          <a:ext cx="8732661" cy="2154205"/>
        </a:xfrm>
        <a:prstGeom prst="roundRect">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s-MX" sz="2500" b="0" i="0" kern="1200" dirty="0" smtClean="0"/>
            <a:t>La relación organización/sociedad no resulta tan evidente en la </a:t>
          </a:r>
          <a:r>
            <a:rPr lang="es-MX" sz="2500" b="0" i="0" kern="1200" dirty="0" smtClean="0"/>
            <a:t>actualidad, </a:t>
          </a:r>
          <a:r>
            <a:rPr lang="es-MX" sz="2500" b="0" i="0" kern="1200" dirty="0" smtClean="0"/>
            <a:t>conforme la sociedad avanza en el proceso de modernización, los mecanismos propios de cada una de estas esferas se van haciendo cada vez más especializados, con lo que resulta difícil trasladarlos de un ámbito a otro</a:t>
          </a:r>
          <a:r>
            <a:rPr lang="es-MX" sz="2500" b="0" i="0" kern="1200" dirty="0" smtClean="0"/>
            <a:t>. (Zepeda, F. 1999)  </a:t>
          </a:r>
          <a:endParaRPr lang="es-MX" sz="2500" kern="1200" dirty="0"/>
        </a:p>
      </dsp:txBody>
      <dsp:txXfrm>
        <a:off x="641376" y="1720814"/>
        <a:ext cx="8522341" cy="194388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4E973E-3DC7-4479-8D3B-63A83E049CF6}" type="slidenum">
              <a:rPr lang="es-MX" smtClean="0"/>
              <a:t>‹Nº›</a:t>
            </a:fld>
            <a:endParaRPr lang="es-MX"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28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426301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1703596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902128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4E973E-3DC7-4479-8D3B-63A83E049CF6}" type="slidenum">
              <a:rPr lang="es-MX" smtClean="0"/>
              <a:t>‹Nº›</a:t>
            </a:fld>
            <a:endParaRPr lang="es-MX"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33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1636393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362018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3244648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dirty="0"/>
          </a:p>
        </p:txBody>
      </p:sp>
      <p:sp>
        <p:nvSpPr>
          <p:cNvPr id="9" name="Slide Number Placeholder 8"/>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402712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3628645-DC0C-4303-A81F-641D603F8F15}" type="datetimeFigureOut">
              <a:rPr lang="es-MX" smtClean="0"/>
              <a:t>23/08/2022</a:t>
            </a:fld>
            <a:endParaRPr lang="es-MX"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14E973E-3DC7-4479-8D3B-63A83E049CF6}" type="slidenum">
              <a:rPr lang="es-MX" smtClean="0"/>
              <a:t>‹Nº›</a:t>
            </a:fld>
            <a:endParaRPr lang="es-MX" dirty="0"/>
          </a:p>
        </p:txBody>
      </p:sp>
    </p:spTree>
    <p:extLst>
      <p:ext uri="{BB962C8B-B14F-4D97-AF65-F5344CB8AC3E}">
        <p14:creationId xmlns:p14="http://schemas.microsoft.com/office/powerpoint/2010/main" val="1795288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3628645-DC0C-4303-A81F-641D603F8F15}" type="datetimeFigureOut">
              <a:rPr lang="es-MX" smtClean="0"/>
              <a:t>23/08/2022</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14E973E-3DC7-4479-8D3B-63A83E049CF6}" type="slidenum">
              <a:rPr lang="es-MX" smtClean="0"/>
              <a:t>‹Nº›</a:t>
            </a:fld>
            <a:endParaRPr lang="es-MX" dirty="0"/>
          </a:p>
        </p:txBody>
      </p:sp>
    </p:spTree>
    <p:extLst>
      <p:ext uri="{BB962C8B-B14F-4D97-AF65-F5344CB8AC3E}">
        <p14:creationId xmlns:p14="http://schemas.microsoft.com/office/powerpoint/2010/main" val="394482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3628645-DC0C-4303-A81F-641D603F8F15}" type="datetimeFigureOut">
              <a:rPr lang="es-MX" smtClean="0"/>
              <a:t>23/08/2022</a:t>
            </a:fld>
            <a:endParaRPr lang="es-MX"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14E973E-3DC7-4479-8D3B-63A83E049CF6}" type="slidenum">
              <a:rPr lang="es-MX" smtClean="0"/>
              <a:t>‹Nº›</a:t>
            </a:fld>
            <a:endParaRPr lang="es-MX"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12701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Las Organizaciones Y La Sociedad Mexicana</a:t>
            </a:r>
            <a:endParaRPr lang="es-MX" dirty="0"/>
          </a:p>
        </p:txBody>
      </p:sp>
      <p:sp>
        <p:nvSpPr>
          <p:cNvPr id="3" name="Subtítulo 2"/>
          <p:cNvSpPr>
            <a:spLocks noGrp="1"/>
          </p:cNvSpPr>
          <p:nvPr>
            <p:ph type="subTitle" idx="1"/>
          </p:nvPr>
        </p:nvSpPr>
        <p:spPr/>
        <p:txBody>
          <a:bodyPr/>
          <a:lstStyle/>
          <a:p>
            <a:r>
              <a:rPr lang="es-MX" dirty="0" smtClean="0"/>
              <a:t>Diseñado Por Beatriz cruz aranda </a:t>
            </a:r>
            <a:endParaRPr lang="es-MX" dirty="0"/>
          </a:p>
        </p:txBody>
      </p:sp>
    </p:spTree>
    <p:extLst>
      <p:ext uri="{BB962C8B-B14F-4D97-AF65-F5344CB8AC3E}">
        <p14:creationId xmlns:p14="http://schemas.microsoft.com/office/powerpoint/2010/main" val="1988603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Las Organizaciones y La Sociedad Mexicana</a:t>
            </a:r>
            <a:endParaRPr lang="es-MX" dirty="0"/>
          </a:p>
        </p:txBody>
      </p:sp>
      <p:graphicFrame>
        <p:nvGraphicFramePr>
          <p:cNvPr id="7" name="Marcador de contenido 6"/>
          <p:cNvGraphicFramePr>
            <a:graphicFrameLocks noGrp="1"/>
          </p:cNvGraphicFramePr>
          <p:nvPr>
            <p:ph sz="half" idx="1"/>
            <p:extLst>
              <p:ext uri="{D42A27DB-BD31-4B8C-83A1-F6EECF244321}">
                <p14:modId xmlns:p14="http://schemas.microsoft.com/office/powerpoint/2010/main" val="2176541078"/>
              </p:ext>
            </p:extLst>
          </p:nvPr>
        </p:nvGraphicFramePr>
        <p:xfrm>
          <a:off x="1096963" y="1846264"/>
          <a:ext cx="5136412" cy="374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Marcador de contenido 9"/>
          <p:cNvPicPr>
            <a:picLocks noGrp="1" noChangeAspect="1"/>
          </p:cNvPicPr>
          <p:nvPr>
            <p:ph sz="half" idx="2"/>
          </p:nvPr>
        </p:nvPicPr>
        <p:blipFill>
          <a:blip r:embed="rId7">
            <a:extLst>
              <a:ext uri="{28A0092B-C50C-407E-A947-70E740481C1C}">
                <a14:useLocalDpi xmlns:a14="http://schemas.microsoft.com/office/drawing/2010/main" val="0"/>
              </a:ext>
            </a:extLst>
          </a:blip>
          <a:stretch>
            <a:fillRect/>
          </a:stretch>
        </p:blipFill>
        <p:spPr>
          <a:xfrm>
            <a:off x="6540209" y="1985034"/>
            <a:ext cx="4937125" cy="3590636"/>
          </a:xfrm>
        </p:spPr>
      </p:pic>
    </p:spTree>
    <p:extLst>
      <p:ext uri="{BB962C8B-B14F-4D97-AF65-F5344CB8AC3E}">
        <p14:creationId xmlns:p14="http://schemas.microsoft.com/office/powerpoint/2010/main" val="1550799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sz="half" idx="1"/>
            <p:extLst>
              <p:ext uri="{D42A27DB-BD31-4B8C-83A1-F6EECF244321}">
                <p14:modId xmlns:p14="http://schemas.microsoft.com/office/powerpoint/2010/main" val="1567756679"/>
              </p:ext>
            </p:extLst>
          </p:nvPr>
        </p:nvGraphicFramePr>
        <p:xfrm>
          <a:off x="749548" y="235875"/>
          <a:ext cx="493776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Marcador de contenido 7"/>
          <p:cNvGraphicFramePr>
            <a:graphicFrameLocks noGrp="1"/>
          </p:cNvGraphicFramePr>
          <p:nvPr>
            <p:ph sz="half" idx="2"/>
            <p:extLst>
              <p:ext uri="{D42A27DB-BD31-4B8C-83A1-F6EECF244321}">
                <p14:modId xmlns:p14="http://schemas.microsoft.com/office/powerpoint/2010/main" val="1567780190"/>
              </p:ext>
            </p:extLst>
          </p:nvPr>
        </p:nvGraphicFramePr>
        <p:xfrm>
          <a:off x="6218238" y="1846263"/>
          <a:ext cx="4937125" cy="402272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79417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630172595"/>
              </p:ext>
            </p:extLst>
          </p:nvPr>
        </p:nvGraphicFramePr>
        <p:xfrm>
          <a:off x="145398" y="874454"/>
          <a:ext cx="8032688" cy="471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n 6"/>
          <p:cNvPicPr>
            <a:picLocks noChangeAspect="1"/>
          </p:cNvPicPr>
          <p:nvPr/>
        </p:nvPicPr>
        <p:blipFill rotWithShape="1">
          <a:blip r:embed="rId7" cstate="print">
            <a:extLst>
              <a:ext uri="{28A0092B-C50C-407E-A947-70E740481C1C}">
                <a14:useLocalDpi xmlns:a14="http://schemas.microsoft.com/office/drawing/2010/main" val="0"/>
              </a:ext>
            </a:extLst>
          </a:blip>
          <a:srcRect r="4756"/>
          <a:stretch/>
        </p:blipFill>
        <p:spPr>
          <a:xfrm>
            <a:off x="8059829" y="141668"/>
            <a:ext cx="4299597" cy="3239037"/>
          </a:xfrm>
          <a:prstGeom prst="rect">
            <a:avLst/>
          </a:prstGeom>
        </p:spPr>
      </p:pic>
    </p:spTree>
    <p:extLst>
      <p:ext uri="{BB962C8B-B14F-4D97-AF65-F5344CB8AC3E}">
        <p14:creationId xmlns:p14="http://schemas.microsoft.com/office/powerpoint/2010/main" val="3429483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Organizaciones en México</a:t>
            </a:r>
            <a:endParaRPr lang="es-MX"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085318066"/>
              </p:ext>
            </p:extLst>
          </p:nvPr>
        </p:nvGraphicFramePr>
        <p:xfrm>
          <a:off x="4893972" y="2691684"/>
          <a:ext cx="7298028" cy="3528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a 3"/>
          <p:cNvGraphicFramePr/>
          <p:nvPr>
            <p:extLst>
              <p:ext uri="{D42A27DB-BD31-4B8C-83A1-F6EECF244321}">
                <p14:modId xmlns:p14="http://schemas.microsoft.com/office/powerpoint/2010/main" val="3602931054"/>
              </p:ext>
            </p:extLst>
          </p:nvPr>
        </p:nvGraphicFramePr>
        <p:xfrm>
          <a:off x="0" y="1378039"/>
          <a:ext cx="6040192" cy="49970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Elipse 5"/>
          <p:cNvSpPr/>
          <p:nvPr/>
        </p:nvSpPr>
        <p:spPr>
          <a:xfrm>
            <a:off x="7044743" y="1596979"/>
            <a:ext cx="3657600" cy="101743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En México ha generado un diversidad situaciones en las organizaciones  </a:t>
            </a:r>
            <a:endParaRPr lang="es-MX" dirty="0"/>
          </a:p>
        </p:txBody>
      </p:sp>
      <p:sp>
        <p:nvSpPr>
          <p:cNvPr id="7" name="Abrir llave 6"/>
          <p:cNvSpPr/>
          <p:nvPr/>
        </p:nvSpPr>
        <p:spPr>
          <a:xfrm>
            <a:off x="4224270" y="1957589"/>
            <a:ext cx="1017431" cy="4301543"/>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s-MX" dirty="0"/>
          </a:p>
        </p:txBody>
      </p:sp>
    </p:spTree>
    <p:extLst>
      <p:ext uri="{BB962C8B-B14F-4D97-AF65-F5344CB8AC3E}">
        <p14:creationId xmlns:p14="http://schemas.microsoft.com/office/powerpoint/2010/main" val="2632378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MX" dirty="0" smtClean="0"/>
              <a:t>Empresas Mexicanas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67665248"/>
              </p:ext>
            </p:extLst>
          </p:nvPr>
        </p:nvGraphicFramePr>
        <p:xfrm>
          <a:off x="620353" y="931573"/>
          <a:ext cx="10687297" cy="5926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097280" y="2073498"/>
            <a:ext cx="2998202" cy="369332"/>
          </a:xfrm>
          <a:prstGeom prst="rect">
            <a:avLst/>
          </a:prstGeom>
          <a:noFill/>
        </p:spPr>
        <p:txBody>
          <a:bodyPr wrap="square" rtlCol="0">
            <a:spAutoFit/>
          </a:bodyPr>
          <a:lstStyle/>
          <a:p>
            <a:r>
              <a:rPr lang="es-MX" dirty="0" smtClean="0"/>
              <a:t> </a:t>
            </a:r>
            <a:endParaRPr lang="es-MX" dirty="0"/>
          </a:p>
        </p:txBody>
      </p:sp>
      <p:sp>
        <p:nvSpPr>
          <p:cNvPr id="7" name="CuadroTexto 6"/>
          <p:cNvSpPr txBox="1"/>
          <p:nvPr/>
        </p:nvSpPr>
        <p:spPr>
          <a:xfrm>
            <a:off x="812656" y="1981164"/>
            <a:ext cx="4171467" cy="646331"/>
          </a:xfrm>
          <a:prstGeom prst="rect">
            <a:avLst/>
          </a:prstGeom>
          <a:noFill/>
        </p:spPr>
        <p:txBody>
          <a:bodyPr wrap="square" rtlCol="0">
            <a:spAutoFit/>
          </a:bodyPr>
          <a:lstStyle/>
          <a:p>
            <a:r>
              <a:rPr lang="es-MX" dirty="0" smtClean="0"/>
              <a:t>Las empresas mexicanas tiene en común algunas de la siguientes características </a:t>
            </a:r>
            <a:endParaRPr lang="es-MX" dirty="0"/>
          </a:p>
        </p:txBody>
      </p:sp>
    </p:spTree>
    <p:extLst>
      <p:ext uri="{BB962C8B-B14F-4D97-AF65-F5344CB8AC3E}">
        <p14:creationId xmlns:p14="http://schemas.microsoft.com/office/powerpoint/2010/main" val="3382006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03441" y="3696235"/>
            <a:ext cx="3988559" cy="2917065"/>
          </a:xfrm>
          <a:prstGeom prst="rect">
            <a:avLst/>
          </a:prstGeom>
        </p:spPr>
      </p:pic>
      <p:graphicFrame>
        <p:nvGraphicFramePr>
          <p:cNvPr id="4" name="Marcador de contenido 3"/>
          <p:cNvGraphicFramePr>
            <a:graphicFrameLocks noGrp="1"/>
          </p:cNvGraphicFramePr>
          <p:nvPr>
            <p:ph idx="1"/>
            <p:extLst>
              <p:ext uri="{D42A27DB-BD31-4B8C-83A1-F6EECF244321}">
                <p14:modId xmlns:p14="http://schemas.microsoft.com/office/powerpoint/2010/main" val="4118921052"/>
              </p:ext>
            </p:extLst>
          </p:nvPr>
        </p:nvGraphicFramePr>
        <p:xfrm>
          <a:off x="296214" y="235088"/>
          <a:ext cx="9805094" cy="5385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34149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 </a:t>
            </a:r>
            <a:endParaRPr lang="es-MX"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MX" b="1" dirty="0" smtClean="0"/>
              <a:t>Delgado, G. ( 2009). México. Estructuras política, económica y social. México Pearson Educación. Disponible en: https://archive.org/details/DelgadoG.2009.Mxico.EstructurasPolticaEconmicaYSocial.MxicoPearsonEducacin./page/n390/mode/1up?q=sectores</a:t>
            </a:r>
          </a:p>
          <a:p>
            <a:pPr>
              <a:buFont typeface="Arial" panose="020B0604020202020204" pitchFamily="34" charset="0"/>
              <a:buChar char="•"/>
            </a:pPr>
            <a:r>
              <a:rPr lang="es-MX" b="1" dirty="0" smtClean="0"/>
              <a:t>Puga, C. </a:t>
            </a:r>
            <a:r>
              <a:rPr lang="es-MX" b="1" i="1" dirty="0" smtClean="0"/>
              <a:t>(2007). Hacía La sociología. México. Pearson Prentice Hall. Disponible en: http://fcaenlinea1.unam.mx/anexos/1141/1141_Hacia_la_sociologia.pdf</a:t>
            </a:r>
          </a:p>
          <a:p>
            <a:pPr>
              <a:buFont typeface="Arial" panose="020B0604020202020204" pitchFamily="34" charset="0"/>
              <a:buChar char="•"/>
            </a:pPr>
            <a:r>
              <a:rPr lang="es-MX" b="1" dirty="0" smtClean="0"/>
              <a:t>Zepeda</a:t>
            </a:r>
            <a:r>
              <a:rPr lang="es-MX" b="1" dirty="0"/>
              <a:t>, </a:t>
            </a:r>
            <a:r>
              <a:rPr lang="es-MX" b="1" dirty="0" smtClean="0"/>
              <a:t>F. (1999) </a:t>
            </a:r>
            <a:r>
              <a:rPr lang="es-MX" b="1" i="1" dirty="0" smtClean="0"/>
              <a:t>Psicología organizacional. México. Pearson</a:t>
            </a:r>
            <a:endParaRPr lang="es-MX" b="1" i="1" dirty="0"/>
          </a:p>
        </p:txBody>
      </p:sp>
    </p:spTree>
    <p:extLst>
      <p:ext uri="{BB962C8B-B14F-4D97-AF65-F5344CB8AC3E}">
        <p14:creationId xmlns:p14="http://schemas.microsoft.com/office/powerpoint/2010/main" val="4228644630"/>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1716</TotalTime>
  <Words>415</Words>
  <Application>Microsoft Office PowerPoint</Application>
  <PresentationFormat>Panorámica</PresentationFormat>
  <Paragraphs>34</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Retrospección</vt:lpstr>
      <vt:lpstr>Las Organizaciones Y La Sociedad Mexicana</vt:lpstr>
      <vt:lpstr>Las Organizaciones y La Sociedad Mexicana</vt:lpstr>
      <vt:lpstr>Presentación de PowerPoint</vt:lpstr>
      <vt:lpstr>Presentación de PowerPoint</vt:lpstr>
      <vt:lpstr>Organizaciones en México</vt:lpstr>
      <vt:lpstr>Empresas Mexicanas </vt:lpstr>
      <vt:lpstr>Presentación de PowerPoint</vt:lpstr>
      <vt:lpstr>Bibliografía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Elian Jaén</dc:creator>
  <cp:lastModifiedBy>Elian Jaén</cp:lastModifiedBy>
  <cp:revision>27</cp:revision>
  <dcterms:created xsi:type="dcterms:W3CDTF">2022-07-15T17:50:47Z</dcterms:created>
  <dcterms:modified xsi:type="dcterms:W3CDTF">2022-08-24T16:20:10Z</dcterms:modified>
</cp:coreProperties>
</file>