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notesMasterIdLst>
    <p:notesMasterId r:id="rId9"/>
  </p:notesMasterIdLst>
  <p:handoutMasterIdLst>
    <p:handoutMasterId r:id="rId10"/>
  </p:handoutMasterIdLst>
  <p:sldIdLst>
    <p:sldId id="257" r:id="rId2"/>
    <p:sldId id="258" r:id="rId3"/>
    <p:sldId id="259" r:id="rId4"/>
    <p:sldId id="260" r:id="rId5"/>
    <p:sldId id="261" r:id="rId6"/>
    <p:sldId id="275" r:id="rId7"/>
    <p:sldId id="276" r:id="rId8"/>
  </p:sldIdLst>
  <p:sldSz cx="12192000" cy="6858000"/>
  <p:notesSz cx="6858000" cy="9144000"/>
  <p:defaultTextStyle>
    <a:defPPr rtl="0">
      <a:defRPr lang="es-MX"/>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279" autoAdjust="0"/>
    <p:restoredTop sz="92865" autoAdjust="0"/>
  </p:normalViewPr>
  <p:slideViewPr>
    <p:cSldViewPr snapToGrid="0">
      <p:cViewPr varScale="1">
        <p:scale>
          <a:sx n="69" d="100"/>
          <a:sy n="69" d="100"/>
        </p:scale>
        <p:origin x="684" y="66"/>
      </p:cViewPr>
      <p:guideLst/>
    </p:cSldViewPr>
  </p:slideViewPr>
  <p:notesTextViewPr>
    <p:cViewPr>
      <p:scale>
        <a:sx n="1" d="1"/>
        <a:sy n="1" d="1"/>
      </p:scale>
      <p:origin x="0" y="0"/>
    </p:cViewPr>
  </p:notesTextViewPr>
  <p:sorterViewPr>
    <p:cViewPr>
      <p:scale>
        <a:sx n="100" d="100"/>
        <a:sy n="100" d="100"/>
      </p:scale>
      <p:origin x="0" y="-2166"/>
    </p:cViewPr>
  </p:sorterViewPr>
  <p:notesViewPr>
    <p:cSldViewPr snapToGrid="0">
      <p:cViewPr varScale="1">
        <p:scale>
          <a:sx n="77" d="100"/>
          <a:sy n="77" d="100"/>
        </p:scale>
        <p:origin x="3216"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ake Test User" userId="SID-0" providerId="Test" clId="FakeClientId"/>
    <pc:docChg chg="undo custSel modSld modMainMaster modNotesMaster modHandout">
      <pc:chgData name="Fake Test User" userId="SID-0" providerId="Test" clId="FakeClientId" dt="2021-09-08T08:06:34.597" v="228" actId="790"/>
      <pc:docMkLst>
        <pc:docMk/>
      </pc:docMkLst>
      <pc:sldChg chg="modSp mod modNotes">
        <pc:chgData name="Fake Test User" userId="SID-0" providerId="Test" clId="FakeClientId" dt="2021-09-08T08:04:10.698" v="191" actId="790"/>
        <pc:sldMkLst>
          <pc:docMk/>
          <pc:sldMk cId="3289291677" sldId="257"/>
        </pc:sldMkLst>
        <pc:spChg chg="mod">
          <ac:chgData name="Fake Test User" userId="SID-0" providerId="Test" clId="FakeClientId" dt="2021-09-08T07:19:03.209" v="0" actId="790"/>
          <ac:spMkLst>
            <pc:docMk/>
            <pc:sldMk cId="3289291677" sldId="257"/>
            <ac:spMk id="2" creationId="{00000000-0000-0000-0000-000000000000}"/>
          </ac:spMkLst>
        </pc:spChg>
        <pc:spChg chg="mod">
          <ac:chgData name="Fake Test User" userId="SID-0" providerId="Test" clId="FakeClientId" dt="2021-09-08T07:19:03.209" v="0" actId="790"/>
          <ac:spMkLst>
            <pc:docMk/>
            <pc:sldMk cId="3289291677" sldId="257"/>
            <ac:spMk id="3" creationId="{00000000-0000-0000-0000-000000000000}"/>
          </ac:spMkLst>
        </pc:spChg>
      </pc:sldChg>
      <pc:sldChg chg="modSp mod modNotes">
        <pc:chgData name="Fake Test User" userId="SID-0" providerId="Test" clId="FakeClientId" dt="2021-09-08T08:04:15.542" v="193" actId="790"/>
        <pc:sldMkLst>
          <pc:docMk/>
          <pc:sldMk cId="2772565043" sldId="258"/>
        </pc:sldMkLst>
        <pc:spChg chg="mod">
          <ac:chgData name="Fake Test User" userId="SID-0" providerId="Test" clId="FakeClientId" dt="2021-09-08T07:19:06.770" v="1" actId="790"/>
          <ac:spMkLst>
            <pc:docMk/>
            <pc:sldMk cId="2772565043" sldId="258"/>
            <ac:spMk id="2" creationId="{00000000-0000-0000-0000-000000000000}"/>
          </ac:spMkLst>
        </pc:spChg>
        <pc:spChg chg="mod">
          <ac:chgData name="Fake Test User" userId="SID-0" providerId="Test" clId="FakeClientId" dt="2021-09-08T07:19:06.770" v="1" actId="790"/>
          <ac:spMkLst>
            <pc:docMk/>
            <pc:sldMk cId="2772565043" sldId="258"/>
            <ac:spMk id="3" creationId="{00000000-0000-0000-0000-000000000000}"/>
          </ac:spMkLst>
        </pc:spChg>
      </pc:sldChg>
      <pc:sldChg chg="modSp mod modNotes">
        <pc:chgData name="Fake Test User" userId="SID-0" providerId="Test" clId="FakeClientId" dt="2021-09-08T08:04:19.933" v="195" actId="790"/>
        <pc:sldMkLst>
          <pc:docMk/>
          <pc:sldMk cId="3369225394" sldId="259"/>
        </pc:sldMkLst>
        <pc:spChg chg="mod">
          <ac:chgData name="Fake Test User" userId="SID-0" providerId="Test" clId="FakeClientId" dt="2021-09-08T07:19:10.401" v="2" actId="790"/>
          <ac:spMkLst>
            <pc:docMk/>
            <pc:sldMk cId="3369225394" sldId="259"/>
            <ac:spMk id="2" creationId="{00000000-0000-0000-0000-000000000000}"/>
          </ac:spMkLst>
        </pc:spChg>
        <pc:spChg chg="mod">
          <ac:chgData name="Fake Test User" userId="SID-0" providerId="Test" clId="FakeClientId" dt="2021-09-08T07:19:10.401" v="2" actId="790"/>
          <ac:spMkLst>
            <pc:docMk/>
            <pc:sldMk cId="3369225394" sldId="259"/>
            <ac:spMk id="3" creationId="{00000000-0000-0000-0000-000000000000}"/>
          </ac:spMkLst>
        </pc:spChg>
        <pc:spChg chg="mod">
          <ac:chgData name="Fake Test User" userId="SID-0" providerId="Test" clId="FakeClientId" dt="2021-09-08T07:19:10.401" v="2" actId="790"/>
          <ac:spMkLst>
            <pc:docMk/>
            <pc:sldMk cId="3369225394" sldId="259"/>
            <ac:spMk id="4" creationId="{00000000-0000-0000-0000-000000000000}"/>
          </ac:spMkLst>
        </pc:spChg>
        <pc:spChg chg="mod">
          <ac:chgData name="Fake Test User" userId="SID-0" providerId="Test" clId="FakeClientId" dt="2021-09-08T07:19:10.401" v="2" actId="790"/>
          <ac:spMkLst>
            <pc:docMk/>
            <pc:sldMk cId="3369225394" sldId="259"/>
            <ac:spMk id="8" creationId="{00000000-0000-0000-0000-000000000000}"/>
          </ac:spMkLst>
        </pc:spChg>
        <pc:spChg chg="mod">
          <ac:chgData name="Fake Test User" userId="SID-0" providerId="Test" clId="FakeClientId" dt="2021-09-08T07:19:10.401" v="2" actId="790"/>
          <ac:spMkLst>
            <pc:docMk/>
            <pc:sldMk cId="3369225394" sldId="259"/>
            <ac:spMk id="9" creationId="{00000000-0000-0000-0000-000000000000}"/>
          </ac:spMkLst>
        </pc:spChg>
      </pc:sldChg>
      <pc:sldChg chg="modSp mod modNotes">
        <pc:chgData name="Fake Test User" userId="SID-0" providerId="Test" clId="FakeClientId" dt="2021-09-08T08:04:24.105" v="197" actId="790"/>
        <pc:sldMkLst>
          <pc:docMk/>
          <pc:sldMk cId="1575721539" sldId="260"/>
        </pc:sldMkLst>
        <pc:spChg chg="mod">
          <ac:chgData name="Fake Test User" userId="SID-0" providerId="Test" clId="FakeClientId" dt="2021-09-08T07:21:16.559" v="4" actId="790"/>
          <ac:spMkLst>
            <pc:docMk/>
            <pc:sldMk cId="1575721539" sldId="260"/>
            <ac:spMk id="2" creationId="{00000000-0000-0000-0000-000000000000}"/>
          </ac:spMkLst>
        </pc:spChg>
        <pc:spChg chg="mod">
          <ac:chgData name="Fake Test User" userId="SID-0" providerId="Test" clId="FakeClientId" dt="2021-09-08T07:21:16.559" v="4" actId="790"/>
          <ac:spMkLst>
            <pc:docMk/>
            <pc:sldMk cId="1575721539" sldId="260"/>
            <ac:spMk id="3" creationId="{00000000-0000-0000-0000-000000000000}"/>
          </ac:spMkLst>
        </pc:spChg>
      </pc:sldChg>
      <pc:sldChg chg="modSp mod modNotes">
        <pc:chgData name="Fake Test User" userId="SID-0" providerId="Test" clId="FakeClientId" dt="2021-09-08T08:04:28.464" v="199" actId="790"/>
        <pc:sldMkLst>
          <pc:docMk/>
          <pc:sldMk cId="1003012626" sldId="261"/>
        </pc:sldMkLst>
        <pc:spChg chg="mod">
          <ac:chgData name="Fake Test User" userId="SID-0" providerId="Test" clId="FakeClientId" dt="2021-09-08T07:25:37.772" v="6" actId="790"/>
          <ac:spMkLst>
            <pc:docMk/>
            <pc:sldMk cId="1003012626" sldId="261"/>
            <ac:spMk id="2" creationId="{00000000-0000-0000-0000-000000000000}"/>
          </ac:spMkLst>
        </pc:spChg>
        <pc:spChg chg="mod">
          <ac:chgData name="Fake Test User" userId="SID-0" providerId="Test" clId="FakeClientId" dt="2021-09-08T07:25:37.772" v="6" actId="790"/>
          <ac:spMkLst>
            <pc:docMk/>
            <pc:sldMk cId="1003012626" sldId="261"/>
            <ac:spMk id="3" creationId="{00000000-0000-0000-0000-000000000000}"/>
          </ac:spMkLst>
        </pc:spChg>
      </pc:sldChg>
      <pc:sldChg chg="modSp mod modNotes">
        <pc:chgData name="Fake Test User" userId="SID-0" providerId="Test" clId="FakeClientId" dt="2021-09-08T08:04:32.620" v="201" actId="790"/>
        <pc:sldMkLst>
          <pc:docMk/>
          <pc:sldMk cId="3263914164" sldId="262"/>
        </pc:sldMkLst>
        <pc:spChg chg="mod">
          <ac:chgData name="Fake Test User" userId="SID-0" providerId="Test" clId="FakeClientId" dt="2021-09-08T07:26:13.156" v="15" actId="790"/>
          <ac:spMkLst>
            <pc:docMk/>
            <pc:sldMk cId="3263914164" sldId="262"/>
            <ac:spMk id="2" creationId="{00000000-0000-0000-0000-000000000000}"/>
          </ac:spMkLst>
        </pc:spChg>
        <pc:spChg chg="mod">
          <ac:chgData name="Fake Test User" userId="SID-0" providerId="Test" clId="FakeClientId" dt="2021-09-08T07:26:13.156" v="15" actId="790"/>
          <ac:spMkLst>
            <pc:docMk/>
            <pc:sldMk cId="3263914164" sldId="262"/>
            <ac:spMk id="3" creationId="{00000000-0000-0000-0000-000000000000}"/>
          </ac:spMkLst>
        </pc:spChg>
      </pc:sldChg>
      <pc:sldChg chg="modSp mod modNotes">
        <pc:chgData name="Fake Test User" userId="SID-0" providerId="Test" clId="FakeClientId" dt="2021-09-08T08:04:36.666" v="203" actId="790"/>
        <pc:sldMkLst>
          <pc:docMk/>
          <pc:sldMk cId="1396708006" sldId="263"/>
        </pc:sldMkLst>
        <pc:spChg chg="mod">
          <ac:chgData name="Fake Test User" userId="SID-0" providerId="Test" clId="FakeClientId" dt="2021-09-08T07:26:22.296" v="16" actId="790"/>
          <ac:spMkLst>
            <pc:docMk/>
            <pc:sldMk cId="1396708006" sldId="263"/>
            <ac:spMk id="2" creationId="{00000000-0000-0000-0000-000000000000}"/>
          </ac:spMkLst>
        </pc:spChg>
        <pc:spChg chg="mod">
          <ac:chgData name="Fake Test User" userId="SID-0" providerId="Test" clId="FakeClientId" dt="2021-09-08T07:26:22.296" v="16" actId="790"/>
          <ac:spMkLst>
            <pc:docMk/>
            <pc:sldMk cId="1396708006" sldId="263"/>
            <ac:spMk id="3" creationId="{00000000-0000-0000-0000-000000000000}"/>
          </ac:spMkLst>
        </pc:spChg>
        <pc:spChg chg="mod">
          <ac:chgData name="Fake Test User" userId="SID-0" providerId="Test" clId="FakeClientId" dt="2021-09-08T07:26:22.296" v="16" actId="790"/>
          <ac:spMkLst>
            <pc:docMk/>
            <pc:sldMk cId="1396708006" sldId="263"/>
            <ac:spMk id="4" creationId="{00000000-0000-0000-0000-000000000000}"/>
          </ac:spMkLst>
        </pc:spChg>
        <pc:spChg chg="mod">
          <ac:chgData name="Fake Test User" userId="SID-0" providerId="Test" clId="FakeClientId" dt="2021-09-08T07:26:22.296" v="16" actId="790"/>
          <ac:spMkLst>
            <pc:docMk/>
            <pc:sldMk cId="1396708006" sldId="263"/>
            <ac:spMk id="5" creationId="{00000000-0000-0000-0000-000000000000}"/>
          </ac:spMkLst>
        </pc:spChg>
        <pc:spChg chg="mod">
          <ac:chgData name="Fake Test User" userId="SID-0" providerId="Test" clId="FakeClientId" dt="2021-09-08T07:26:22.296" v="16" actId="790"/>
          <ac:spMkLst>
            <pc:docMk/>
            <pc:sldMk cId="1396708006" sldId="263"/>
            <ac:spMk id="6" creationId="{00000000-0000-0000-0000-000000000000}"/>
          </ac:spMkLst>
        </pc:spChg>
      </pc:sldChg>
      <pc:sldChg chg="modNotes">
        <pc:chgData name="Fake Test User" userId="SID-0" providerId="Test" clId="FakeClientId" dt="2021-09-08T08:06:16.707" v="220" actId="790"/>
        <pc:sldMkLst>
          <pc:docMk/>
          <pc:sldMk cId="1219691540" sldId="264"/>
        </pc:sldMkLst>
      </pc:sldChg>
      <pc:sldChg chg="modSp mod modNotes">
        <pc:chgData name="Fake Test User" userId="SID-0" providerId="Test" clId="FakeClientId" dt="2021-09-08T08:06:04.160" v="214" actId="790"/>
        <pc:sldMkLst>
          <pc:docMk/>
          <pc:sldMk cId="4080344515" sldId="265"/>
        </pc:sldMkLst>
        <pc:spChg chg="mod">
          <ac:chgData name="Fake Test User" userId="SID-0" providerId="Test" clId="FakeClientId" dt="2021-09-08T07:29:50.784" v="27" actId="790"/>
          <ac:spMkLst>
            <pc:docMk/>
            <pc:sldMk cId="4080344515" sldId="265"/>
            <ac:spMk id="2" creationId="{00000000-0000-0000-0000-000000000000}"/>
          </ac:spMkLst>
        </pc:spChg>
        <pc:graphicFrameChg chg="modGraphic">
          <ac:chgData name="Fake Test User" userId="SID-0" providerId="Test" clId="FakeClientId" dt="2021-09-08T07:30:00.560" v="29" actId="790"/>
          <ac:graphicFrameMkLst>
            <pc:docMk/>
            <pc:sldMk cId="4080344515" sldId="265"/>
            <ac:graphicFrameMk id="4" creationId="{00000000-0000-0000-0000-000000000000}"/>
          </ac:graphicFrameMkLst>
        </pc:graphicFrameChg>
      </pc:sldChg>
      <pc:sldChg chg="modSp mod modNotes">
        <pc:chgData name="Fake Test User" userId="SID-0" providerId="Test" clId="FakeClientId" dt="2021-09-08T08:05:51.613" v="208" actId="790"/>
        <pc:sldMkLst>
          <pc:docMk/>
          <pc:sldMk cId="3710835971" sldId="266"/>
        </pc:sldMkLst>
        <pc:spChg chg="mod">
          <ac:chgData name="Fake Test User" userId="SID-0" providerId="Test" clId="FakeClientId" dt="2021-09-08T07:29:22.115" v="24" actId="790"/>
          <ac:spMkLst>
            <pc:docMk/>
            <pc:sldMk cId="3710835971" sldId="266"/>
            <ac:spMk id="2" creationId="{00000000-0000-0000-0000-000000000000}"/>
          </ac:spMkLst>
        </pc:spChg>
        <pc:spChg chg="mod">
          <ac:chgData name="Fake Test User" userId="SID-0" providerId="Test" clId="FakeClientId" dt="2021-09-08T07:29:22.115" v="24" actId="790"/>
          <ac:spMkLst>
            <pc:docMk/>
            <pc:sldMk cId="3710835971" sldId="266"/>
            <ac:spMk id="3" creationId="{00000000-0000-0000-0000-000000000000}"/>
          </ac:spMkLst>
        </pc:spChg>
      </pc:sldChg>
      <pc:sldChg chg="modSp mod modNotes">
        <pc:chgData name="Fake Test User" userId="SID-0" providerId="Test" clId="FakeClientId" dt="2021-09-08T08:05:55.769" v="210" actId="790"/>
        <pc:sldMkLst>
          <pc:docMk/>
          <pc:sldMk cId="2298825228" sldId="267"/>
        </pc:sldMkLst>
        <pc:spChg chg="mod">
          <ac:chgData name="Fake Test User" userId="SID-0" providerId="Test" clId="FakeClientId" dt="2021-09-08T07:29:29.150" v="25" actId="790"/>
          <ac:spMkLst>
            <pc:docMk/>
            <pc:sldMk cId="2298825228" sldId="267"/>
            <ac:spMk id="2" creationId="{00000000-0000-0000-0000-000000000000}"/>
          </ac:spMkLst>
        </pc:spChg>
        <pc:spChg chg="mod">
          <ac:chgData name="Fake Test User" userId="SID-0" providerId="Test" clId="FakeClientId" dt="2021-09-08T07:29:29.150" v="25" actId="790"/>
          <ac:spMkLst>
            <pc:docMk/>
            <pc:sldMk cId="2298825228" sldId="267"/>
            <ac:spMk id="6" creationId="{00000000-0000-0000-0000-000000000000}"/>
          </ac:spMkLst>
        </pc:spChg>
        <pc:spChg chg="mod">
          <ac:chgData name="Fake Test User" userId="SID-0" providerId="Test" clId="FakeClientId" dt="2021-09-08T07:29:29.150" v="25" actId="790"/>
          <ac:spMkLst>
            <pc:docMk/>
            <pc:sldMk cId="2298825228" sldId="267"/>
            <ac:spMk id="7" creationId="{00000000-0000-0000-0000-000000000000}"/>
          </ac:spMkLst>
        </pc:spChg>
        <pc:spChg chg="mod">
          <ac:chgData name="Fake Test User" userId="SID-0" providerId="Test" clId="FakeClientId" dt="2021-09-08T07:29:29.150" v="25" actId="790"/>
          <ac:spMkLst>
            <pc:docMk/>
            <pc:sldMk cId="2298825228" sldId="267"/>
            <ac:spMk id="8" creationId="{00000000-0000-0000-0000-000000000000}"/>
          </ac:spMkLst>
        </pc:spChg>
        <pc:spChg chg="mod">
          <ac:chgData name="Fake Test User" userId="SID-0" providerId="Test" clId="FakeClientId" dt="2021-09-08T07:29:29.150" v="25" actId="790"/>
          <ac:spMkLst>
            <pc:docMk/>
            <pc:sldMk cId="2298825228" sldId="267"/>
            <ac:spMk id="9" creationId="{00000000-0000-0000-0000-000000000000}"/>
          </ac:spMkLst>
        </pc:spChg>
      </pc:sldChg>
      <pc:sldChg chg="modNotes">
        <pc:chgData name="Fake Test User" userId="SID-0" providerId="Test" clId="FakeClientId" dt="2021-09-08T08:04:41.518" v="205" actId="790"/>
        <pc:sldMkLst>
          <pc:docMk/>
          <pc:sldMk cId="3195037894" sldId="268"/>
        </pc:sldMkLst>
      </pc:sldChg>
      <pc:sldChg chg="modNotes">
        <pc:chgData name="Fake Test User" userId="SID-0" providerId="Test" clId="FakeClientId" dt="2021-09-08T08:06:21.113" v="222" actId="790"/>
        <pc:sldMkLst>
          <pc:docMk/>
          <pc:sldMk cId="3804310909" sldId="269"/>
        </pc:sldMkLst>
      </pc:sldChg>
      <pc:sldChg chg="modSp mod modNotes">
        <pc:chgData name="Fake Test User" userId="SID-0" providerId="Test" clId="FakeClientId" dt="2021-09-08T08:06:08.191" v="216" actId="790"/>
        <pc:sldMkLst>
          <pc:docMk/>
          <pc:sldMk cId="2062253349" sldId="270"/>
        </pc:sldMkLst>
        <pc:spChg chg="mod">
          <ac:chgData name="Fake Test User" userId="SID-0" providerId="Test" clId="FakeClientId" dt="2021-09-08T07:32:34.915" v="33" actId="790"/>
          <ac:spMkLst>
            <pc:docMk/>
            <pc:sldMk cId="2062253349" sldId="270"/>
            <ac:spMk id="2" creationId="{00000000-0000-0000-0000-000000000000}"/>
          </ac:spMkLst>
        </pc:spChg>
        <pc:spChg chg="mod">
          <ac:chgData name="Fake Test User" userId="SID-0" providerId="Test" clId="FakeClientId" dt="2021-09-08T07:32:34.915" v="33" actId="790"/>
          <ac:spMkLst>
            <pc:docMk/>
            <pc:sldMk cId="2062253349" sldId="270"/>
            <ac:spMk id="3" creationId="{00000000-0000-0000-0000-000000000000}"/>
          </ac:spMkLst>
        </pc:spChg>
      </pc:sldChg>
      <pc:sldChg chg="modSp mod modNotes">
        <pc:chgData name="Fake Test User" userId="SID-0" providerId="Test" clId="FakeClientId" dt="2021-09-08T08:06:12.316" v="218" actId="790"/>
        <pc:sldMkLst>
          <pc:docMk/>
          <pc:sldMk cId="1672275006" sldId="271"/>
        </pc:sldMkLst>
        <pc:spChg chg="mod">
          <ac:chgData name="Fake Test User" userId="SID-0" providerId="Test" clId="FakeClientId" dt="2021-09-08T07:32:39.418" v="34" actId="790"/>
          <ac:spMkLst>
            <pc:docMk/>
            <pc:sldMk cId="1672275006" sldId="271"/>
            <ac:spMk id="2" creationId="{00000000-0000-0000-0000-000000000000}"/>
          </ac:spMkLst>
        </pc:spChg>
        <pc:spChg chg="mod">
          <ac:chgData name="Fake Test User" userId="SID-0" providerId="Test" clId="FakeClientId" dt="2021-09-08T07:32:39.418" v="34" actId="790"/>
          <ac:spMkLst>
            <pc:docMk/>
            <pc:sldMk cId="1672275006" sldId="271"/>
            <ac:spMk id="3" creationId="{00000000-0000-0000-0000-000000000000}"/>
          </ac:spMkLst>
        </pc:spChg>
        <pc:spChg chg="mod">
          <ac:chgData name="Fake Test User" userId="SID-0" providerId="Test" clId="FakeClientId" dt="2021-09-08T07:32:39.418" v="34" actId="790"/>
          <ac:spMkLst>
            <pc:docMk/>
            <pc:sldMk cId="1672275006" sldId="271"/>
            <ac:spMk id="4" creationId="{00000000-0000-0000-0000-000000000000}"/>
          </ac:spMkLst>
        </pc:spChg>
        <pc:spChg chg="mod">
          <ac:chgData name="Fake Test User" userId="SID-0" providerId="Test" clId="FakeClientId" dt="2021-09-08T07:32:39.418" v="34" actId="790"/>
          <ac:spMkLst>
            <pc:docMk/>
            <pc:sldMk cId="1672275006" sldId="271"/>
            <ac:spMk id="5" creationId="{00000000-0000-0000-0000-000000000000}"/>
          </ac:spMkLst>
        </pc:spChg>
        <pc:spChg chg="mod">
          <ac:chgData name="Fake Test User" userId="SID-0" providerId="Test" clId="FakeClientId" dt="2021-09-08T07:32:39.418" v="34" actId="790"/>
          <ac:spMkLst>
            <pc:docMk/>
            <pc:sldMk cId="1672275006" sldId="271"/>
            <ac:spMk id="6" creationId="{00000000-0000-0000-0000-000000000000}"/>
          </ac:spMkLst>
        </pc:spChg>
      </pc:sldChg>
      <pc:sldChg chg="modNotes">
        <pc:chgData name="Fake Test User" userId="SID-0" providerId="Test" clId="FakeClientId" dt="2021-09-08T08:05:44.113" v="206" actId="790"/>
        <pc:sldMkLst>
          <pc:docMk/>
          <pc:sldMk cId="370758679" sldId="272"/>
        </pc:sldMkLst>
      </pc:sldChg>
      <pc:sldChg chg="modNotes">
        <pc:chgData name="Fake Test User" userId="SID-0" providerId="Test" clId="FakeClientId" dt="2021-09-08T08:06:00.097" v="212" actId="790"/>
        <pc:sldMkLst>
          <pc:docMk/>
          <pc:sldMk cId="2229419462" sldId="273"/>
        </pc:sldMkLst>
      </pc:sldChg>
      <pc:sldChg chg="modSp mod modNotes">
        <pc:chgData name="Fake Test User" userId="SID-0" providerId="Test" clId="FakeClientId" dt="2021-09-08T08:06:25.863" v="224" actId="790"/>
        <pc:sldMkLst>
          <pc:docMk/>
          <pc:sldMk cId="3589653851" sldId="274"/>
        </pc:sldMkLst>
        <pc:spChg chg="mod">
          <ac:chgData name="Fake Test User" userId="SID-0" providerId="Test" clId="FakeClientId" dt="2021-09-08T07:35:35.533" v="41" actId="790"/>
          <ac:spMkLst>
            <pc:docMk/>
            <pc:sldMk cId="3589653851" sldId="274"/>
            <ac:spMk id="2" creationId="{00000000-0000-0000-0000-000000000000}"/>
          </ac:spMkLst>
        </pc:spChg>
        <pc:spChg chg="mod">
          <ac:chgData name="Fake Test User" userId="SID-0" providerId="Test" clId="FakeClientId" dt="2021-09-08T07:35:35.533" v="41" actId="790"/>
          <ac:spMkLst>
            <pc:docMk/>
            <pc:sldMk cId="3589653851" sldId="274"/>
            <ac:spMk id="3" creationId="{00000000-0000-0000-0000-000000000000}"/>
          </ac:spMkLst>
        </pc:spChg>
      </pc:sldChg>
      <pc:sldChg chg="modSp mod modNotes">
        <pc:chgData name="Fake Test User" userId="SID-0" providerId="Test" clId="FakeClientId" dt="2021-09-08T08:06:30.316" v="226" actId="790"/>
        <pc:sldMkLst>
          <pc:docMk/>
          <pc:sldMk cId="165521436" sldId="275"/>
        </pc:sldMkLst>
        <pc:spChg chg="mod">
          <ac:chgData name="Fake Test User" userId="SID-0" providerId="Test" clId="FakeClientId" dt="2021-09-08T07:35:32.005" v="40" actId="790"/>
          <ac:spMkLst>
            <pc:docMk/>
            <pc:sldMk cId="165521436" sldId="275"/>
            <ac:spMk id="2" creationId="{00000000-0000-0000-0000-000000000000}"/>
          </ac:spMkLst>
        </pc:spChg>
        <pc:spChg chg="mod">
          <ac:chgData name="Fake Test User" userId="SID-0" providerId="Test" clId="FakeClientId" dt="2021-09-08T07:35:32.005" v="40" actId="790"/>
          <ac:spMkLst>
            <pc:docMk/>
            <pc:sldMk cId="165521436" sldId="275"/>
            <ac:spMk id="3" creationId="{00000000-0000-0000-0000-000000000000}"/>
          </ac:spMkLst>
        </pc:spChg>
      </pc:sldChg>
      <pc:sldChg chg="modSp mod modNotes">
        <pc:chgData name="Fake Test User" userId="SID-0" providerId="Test" clId="FakeClientId" dt="2021-09-08T08:06:34.597" v="228" actId="790"/>
        <pc:sldMkLst>
          <pc:docMk/>
          <pc:sldMk cId="303205020" sldId="276"/>
        </pc:sldMkLst>
        <pc:spChg chg="mod">
          <ac:chgData name="Fake Test User" userId="SID-0" providerId="Test" clId="FakeClientId" dt="2021-09-08T07:35:28.411" v="39" actId="790"/>
          <ac:spMkLst>
            <pc:docMk/>
            <pc:sldMk cId="303205020" sldId="276"/>
            <ac:spMk id="2" creationId="{00000000-0000-0000-0000-000000000000}"/>
          </ac:spMkLst>
        </pc:spChg>
        <pc:spChg chg="mod">
          <ac:chgData name="Fake Test User" userId="SID-0" providerId="Test" clId="FakeClientId" dt="2021-09-08T07:35:28.411" v="39" actId="790"/>
          <ac:spMkLst>
            <pc:docMk/>
            <pc:sldMk cId="303205020" sldId="276"/>
            <ac:spMk id="3" creationId="{00000000-0000-0000-0000-000000000000}"/>
          </ac:spMkLst>
        </pc:spChg>
      </pc:sldChg>
      <pc:sldMasterChg chg="modSp mod modSldLayout">
        <pc:chgData name="Fake Test User" userId="SID-0" providerId="Test" clId="FakeClientId" dt="2021-09-08T07:39:30.445" v="77" actId="790"/>
        <pc:sldMasterMkLst>
          <pc:docMk/>
          <pc:sldMasterMk cId="0" sldId="2147483648"/>
        </pc:sldMasterMkLst>
        <pc:spChg chg="mod">
          <ac:chgData name="Fake Test User" userId="SID-0" providerId="Test" clId="FakeClientId" dt="2021-09-08T07:36:30.230" v="43" actId="790"/>
          <ac:spMkLst>
            <pc:docMk/>
            <pc:sldMasterMk cId="0" sldId="2147483648"/>
            <ac:spMk id="2" creationId="{00000000-0000-0000-0000-000000000000}"/>
          </ac:spMkLst>
        </pc:spChg>
        <pc:spChg chg="mod">
          <ac:chgData name="Fake Test User" userId="SID-0" providerId="Test" clId="FakeClientId" dt="2021-09-08T07:36:30.230" v="43" actId="790"/>
          <ac:spMkLst>
            <pc:docMk/>
            <pc:sldMasterMk cId="0" sldId="2147483648"/>
            <ac:spMk id="3" creationId="{00000000-0000-0000-0000-000000000000}"/>
          </ac:spMkLst>
        </pc:spChg>
        <pc:spChg chg="mod">
          <ac:chgData name="Fake Test User" userId="SID-0" providerId="Test" clId="FakeClientId" dt="2021-09-08T07:36:30.230" v="43" actId="790"/>
          <ac:spMkLst>
            <pc:docMk/>
            <pc:sldMasterMk cId="0" sldId="2147483648"/>
            <ac:spMk id="4" creationId="{00000000-0000-0000-0000-000000000000}"/>
          </ac:spMkLst>
        </pc:spChg>
        <pc:spChg chg="mod">
          <ac:chgData name="Fake Test User" userId="SID-0" providerId="Test" clId="FakeClientId" dt="2021-09-08T07:36:30.230" v="43" actId="790"/>
          <ac:spMkLst>
            <pc:docMk/>
            <pc:sldMasterMk cId="0" sldId="2147483648"/>
            <ac:spMk id="5" creationId="{00000000-0000-0000-0000-000000000000}"/>
          </ac:spMkLst>
        </pc:spChg>
        <pc:spChg chg="mod">
          <ac:chgData name="Fake Test User" userId="SID-0" providerId="Test" clId="FakeClientId" dt="2021-09-08T07:36:30.230" v="43" actId="790"/>
          <ac:spMkLst>
            <pc:docMk/>
            <pc:sldMasterMk cId="0" sldId="2147483648"/>
            <ac:spMk id="6" creationId="{00000000-0000-0000-0000-000000000000}"/>
          </ac:spMkLst>
        </pc:spChg>
        <pc:sldLayoutChg chg="modSp mod">
          <pc:chgData name="Fake Test User" userId="SID-0" providerId="Test" clId="FakeClientId" dt="2021-09-08T07:36:34.868" v="45" actId="790"/>
          <pc:sldLayoutMkLst>
            <pc:docMk/>
            <pc:sldMasterMk cId="0" sldId="2147483648"/>
            <pc:sldLayoutMk cId="0" sldId="2147483649"/>
          </pc:sldLayoutMkLst>
          <pc:spChg chg="mod">
            <ac:chgData name="Fake Test User" userId="SID-0" providerId="Test" clId="FakeClientId" dt="2021-09-08T07:36:34.868" v="45" actId="790"/>
            <ac:spMkLst>
              <pc:docMk/>
              <pc:sldMasterMk cId="0" sldId="2147483648"/>
              <pc:sldLayoutMk cId="0" sldId="2147483649"/>
              <ac:spMk id="2" creationId="{00000000-0000-0000-0000-000000000000}"/>
            </ac:spMkLst>
          </pc:spChg>
          <pc:spChg chg="mod">
            <ac:chgData name="Fake Test User" userId="SID-0" providerId="Test" clId="FakeClientId" dt="2021-09-08T07:36:34.868" v="45" actId="790"/>
            <ac:spMkLst>
              <pc:docMk/>
              <pc:sldMasterMk cId="0" sldId="2147483648"/>
              <pc:sldLayoutMk cId="0" sldId="2147483649"/>
              <ac:spMk id="3" creationId="{00000000-0000-0000-0000-000000000000}"/>
            </ac:spMkLst>
          </pc:spChg>
          <pc:spChg chg="mod">
            <ac:chgData name="Fake Test User" userId="SID-0" providerId="Test" clId="FakeClientId" dt="2021-09-08T07:36:34.868" v="45" actId="790"/>
            <ac:spMkLst>
              <pc:docMk/>
              <pc:sldMasterMk cId="0" sldId="2147483648"/>
              <pc:sldLayoutMk cId="0" sldId="2147483649"/>
              <ac:spMk id="4" creationId="{00000000-0000-0000-0000-000000000000}"/>
            </ac:spMkLst>
          </pc:spChg>
          <pc:spChg chg="mod">
            <ac:chgData name="Fake Test User" userId="SID-0" providerId="Test" clId="FakeClientId" dt="2021-09-08T07:36:34.868" v="45" actId="790"/>
            <ac:spMkLst>
              <pc:docMk/>
              <pc:sldMasterMk cId="0" sldId="2147483648"/>
              <pc:sldLayoutMk cId="0" sldId="2147483649"/>
              <ac:spMk id="5" creationId="{00000000-0000-0000-0000-000000000000}"/>
            </ac:spMkLst>
          </pc:spChg>
          <pc:spChg chg="mod">
            <ac:chgData name="Fake Test User" userId="SID-0" providerId="Test" clId="FakeClientId" dt="2021-09-08T07:36:34.868" v="45" actId="790"/>
            <ac:spMkLst>
              <pc:docMk/>
              <pc:sldMasterMk cId="0" sldId="2147483648"/>
              <pc:sldLayoutMk cId="0" sldId="2147483649"/>
              <ac:spMk id="6" creationId="{00000000-0000-0000-0000-000000000000}"/>
            </ac:spMkLst>
          </pc:spChg>
        </pc:sldLayoutChg>
        <pc:sldLayoutChg chg="modSp mod">
          <pc:chgData name="Fake Test User" userId="SID-0" providerId="Test" clId="FakeClientId" dt="2021-09-08T07:36:39.271" v="47" actId="790"/>
          <pc:sldLayoutMkLst>
            <pc:docMk/>
            <pc:sldMasterMk cId="0" sldId="2147483648"/>
            <pc:sldLayoutMk cId="0" sldId="2147483650"/>
          </pc:sldLayoutMkLst>
          <pc:spChg chg="mod">
            <ac:chgData name="Fake Test User" userId="SID-0" providerId="Test" clId="FakeClientId" dt="2021-09-08T07:36:39.271" v="47" actId="790"/>
            <ac:spMkLst>
              <pc:docMk/>
              <pc:sldMasterMk cId="0" sldId="2147483648"/>
              <pc:sldLayoutMk cId="0" sldId="2147483650"/>
              <ac:spMk id="2" creationId="{00000000-0000-0000-0000-000000000000}"/>
            </ac:spMkLst>
          </pc:spChg>
          <pc:spChg chg="mod">
            <ac:chgData name="Fake Test User" userId="SID-0" providerId="Test" clId="FakeClientId" dt="2021-09-08T07:36:39.271" v="47" actId="790"/>
            <ac:spMkLst>
              <pc:docMk/>
              <pc:sldMasterMk cId="0" sldId="2147483648"/>
              <pc:sldLayoutMk cId="0" sldId="2147483650"/>
              <ac:spMk id="3" creationId="{00000000-0000-0000-0000-000000000000}"/>
            </ac:spMkLst>
          </pc:spChg>
          <pc:spChg chg="mod">
            <ac:chgData name="Fake Test User" userId="SID-0" providerId="Test" clId="FakeClientId" dt="2021-09-08T07:36:39.271" v="47" actId="790"/>
            <ac:spMkLst>
              <pc:docMk/>
              <pc:sldMasterMk cId="0" sldId="2147483648"/>
              <pc:sldLayoutMk cId="0" sldId="2147483650"/>
              <ac:spMk id="4" creationId="{00000000-0000-0000-0000-000000000000}"/>
            </ac:spMkLst>
          </pc:spChg>
          <pc:spChg chg="mod">
            <ac:chgData name="Fake Test User" userId="SID-0" providerId="Test" clId="FakeClientId" dt="2021-09-08T07:36:39.271" v="47" actId="790"/>
            <ac:spMkLst>
              <pc:docMk/>
              <pc:sldMasterMk cId="0" sldId="2147483648"/>
              <pc:sldLayoutMk cId="0" sldId="2147483650"/>
              <ac:spMk id="5" creationId="{00000000-0000-0000-0000-000000000000}"/>
            </ac:spMkLst>
          </pc:spChg>
          <pc:spChg chg="mod">
            <ac:chgData name="Fake Test User" userId="SID-0" providerId="Test" clId="FakeClientId" dt="2021-09-08T07:36:39.271" v="47" actId="790"/>
            <ac:spMkLst>
              <pc:docMk/>
              <pc:sldMasterMk cId="0" sldId="2147483648"/>
              <pc:sldLayoutMk cId="0" sldId="2147483650"/>
              <ac:spMk id="6" creationId="{00000000-0000-0000-0000-000000000000}"/>
            </ac:spMkLst>
          </pc:spChg>
        </pc:sldLayoutChg>
        <pc:sldLayoutChg chg="modSp mod">
          <pc:chgData name="Fake Test User" userId="SID-0" providerId="Test" clId="FakeClientId" dt="2021-09-08T07:36:43.695" v="49" actId="790"/>
          <pc:sldLayoutMkLst>
            <pc:docMk/>
            <pc:sldMasterMk cId="0" sldId="2147483648"/>
            <pc:sldLayoutMk cId="0" sldId="2147483651"/>
          </pc:sldLayoutMkLst>
          <pc:spChg chg="mod">
            <ac:chgData name="Fake Test User" userId="SID-0" providerId="Test" clId="FakeClientId" dt="2021-09-08T07:36:43.695" v="49" actId="790"/>
            <ac:spMkLst>
              <pc:docMk/>
              <pc:sldMasterMk cId="0" sldId="2147483648"/>
              <pc:sldLayoutMk cId="0" sldId="2147483651"/>
              <ac:spMk id="2" creationId="{00000000-0000-0000-0000-000000000000}"/>
            </ac:spMkLst>
          </pc:spChg>
          <pc:spChg chg="mod">
            <ac:chgData name="Fake Test User" userId="SID-0" providerId="Test" clId="FakeClientId" dt="2021-09-08T07:36:43.695" v="49" actId="790"/>
            <ac:spMkLst>
              <pc:docMk/>
              <pc:sldMasterMk cId="0" sldId="2147483648"/>
              <pc:sldLayoutMk cId="0" sldId="2147483651"/>
              <ac:spMk id="3" creationId="{00000000-0000-0000-0000-000000000000}"/>
            </ac:spMkLst>
          </pc:spChg>
          <pc:spChg chg="mod">
            <ac:chgData name="Fake Test User" userId="SID-0" providerId="Test" clId="FakeClientId" dt="2021-09-08T07:36:43.695" v="49" actId="790"/>
            <ac:spMkLst>
              <pc:docMk/>
              <pc:sldMasterMk cId="0" sldId="2147483648"/>
              <pc:sldLayoutMk cId="0" sldId="2147483651"/>
              <ac:spMk id="4" creationId="{00000000-0000-0000-0000-000000000000}"/>
            </ac:spMkLst>
          </pc:spChg>
          <pc:spChg chg="mod">
            <ac:chgData name="Fake Test User" userId="SID-0" providerId="Test" clId="FakeClientId" dt="2021-09-08T07:36:43.695" v="49" actId="790"/>
            <ac:spMkLst>
              <pc:docMk/>
              <pc:sldMasterMk cId="0" sldId="2147483648"/>
              <pc:sldLayoutMk cId="0" sldId="2147483651"/>
              <ac:spMk id="5" creationId="{00000000-0000-0000-0000-000000000000}"/>
            </ac:spMkLst>
          </pc:spChg>
          <pc:spChg chg="mod">
            <ac:chgData name="Fake Test User" userId="SID-0" providerId="Test" clId="FakeClientId" dt="2021-09-08T07:36:43.695" v="49" actId="790"/>
            <ac:spMkLst>
              <pc:docMk/>
              <pc:sldMasterMk cId="0" sldId="2147483648"/>
              <pc:sldLayoutMk cId="0" sldId="2147483651"/>
              <ac:spMk id="6" creationId="{00000000-0000-0000-0000-000000000000}"/>
            </ac:spMkLst>
          </pc:spChg>
        </pc:sldLayoutChg>
        <pc:sldLayoutChg chg="modSp mod">
          <pc:chgData name="Fake Test User" userId="SID-0" providerId="Test" clId="FakeClientId" dt="2021-09-08T07:36:47.903" v="51" actId="790"/>
          <pc:sldLayoutMkLst>
            <pc:docMk/>
            <pc:sldMasterMk cId="0" sldId="2147483648"/>
            <pc:sldLayoutMk cId="0" sldId="2147483652"/>
          </pc:sldLayoutMkLst>
          <pc:spChg chg="mod">
            <ac:chgData name="Fake Test User" userId="SID-0" providerId="Test" clId="FakeClientId" dt="2021-09-08T07:36:47.903" v="51" actId="790"/>
            <ac:spMkLst>
              <pc:docMk/>
              <pc:sldMasterMk cId="0" sldId="2147483648"/>
              <pc:sldLayoutMk cId="0" sldId="2147483652"/>
              <ac:spMk id="2" creationId="{00000000-0000-0000-0000-000000000000}"/>
            </ac:spMkLst>
          </pc:spChg>
          <pc:spChg chg="mod">
            <ac:chgData name="Fake Test User" userId="SID-0" providerId="Test" clId="FakeClientId" dt="2021-09-08T07:36:47.903" v="51" actId="790"/>
            <ac:spMkLst>
              <pc:docMk/>
              <pc:sldMasterMk cId="0" sldId="2147483648"/>
              <pc:sldLayoutMk cId="0" sldId="2147483652"/>
              <ac:spMk id="3" creationId="{00000000-0000-0000-0000-000000000000}"/>
            </ac:spMkLst>
          </pc:spChg>
          <pc:spChg chg="mod">
            <ac:chgData name="Fake Test User" userId="SID-0" providerId="Test" clId="FakeClientId" dt="2021-09-08T07:36:47.903" v="51" actId="790"/>
            <ac:spMkLst>
              <pc:docMk/>
              <pc:sldMasterMk cId="0" sldId="2147483648"/>
              <pc:sldLayoutMk cId="0" sldId="2147483652"/>
              <ac:spMk id="4" creationId="{00000000-0000-0000-0000-000000000000}"/>
            </ac:spMkLst>
          </pc:spChg>
          <pc:spChg chg="mod">
            <ac:chgData name="Fake Test User" userId="SID-0" providerId="Test" clId="FakeClientId" dt="2021-09-08T07:36:47.903" v="51" actId="790"/>
            <ac:spMkLst>
              <pc:docMk/>
              <pc:sldMasterMk cId="0" sldId="2147483648"/>
              <pc:sldLayoutMk cId="0" sldId="2147483652"/>
              <ac:spMk id="5" creationId="{00000000-0000-0000-0000-000000000000}"/>
            </ac:spMkLst>
          </pc:spChg>
          <pc:spChg chg="mod">
            <ac:chgData name="Fake Test User" userId="SID-0" providerId="Test" clId="FakeClientId" dt="2021-09-08T07:36:47.903" v="51" actId="790"/>
            <ac:spMkLst>
              <pc:docMk/>
              <pc:sldMasterMk cId="0" sldId="2147483648"/>
              <pc:sldLayoutMk cId="0" sldId="2147483652"/>
              <ac:spMk id="6" creationId="{00000000-0000-0000-0000-000000000000}"/>
            </ac:spMkLst>
          </pc:spChg>
          <pc:spChg chg="mod">
            <ac:chgData name="Fake Test User" userId="SID-0" providerId="Test" clId="FakeClientId" dt="2021-09-08T07:36:47.903" v="51" actId="790"/>
            <ac:spMkLst>
              <pc:docMk/>
              <pc:sldMasterMk cId="0" sldId="2147483648"/>
              <pc:sldLayoutMk cId="0" sldId="2147483652"/>
              <ac:spMk id="7" creationId="{00000000-0000-0000-0000-000000000000}"/>
            </ac:spMkLst>
          </pc:spChg>
        </pc:sldLayoutChg>
        <pc:sldLayoutChg chg="modSp mod">
          <pc:chgData name="Fake Test User" userId="SID-0" providerId="Test" clId="FakeClientId" dt="2021-09-08T07:36:52.481" v="53" actId="790"/>
          <pc:sldLayoutMkLst>
            <pc:docMk/>
            <pc:sldMasterMk cId="0" sldId="2147483648"/>
            <pc:sldLayoutMk cId="0" sldId="2147483653"/>
          </pc:sldLayoutMkLst>
          <pc:spChg chg="mod">
            <ac:chgData name="Fake Test User" userId="SID-0" providerId="Test" clId="FakeClientId" dt="2021-09-08T07:36:52.481" v="53" actId="790"/>
            <ac:spMkLst>
              <pc:docMk/>
              <pc:sldMasterMk cId="0" sldId="2147483648"/>
              <pc:sldLayoutMk cId="0" sldId="2147483653"/>
              <ac:spMk id="2" creationId="{00000000-0000-0000-0000-000000000000}"/>
            </ac:spMkLst>
          </pc:spChg>
          <pc:spChg chg="mod">
            <ac:chgData name="Fake Test User" userId="SID-0" providerId="Test" clId="FakeClientId" dt="2021-09-08T07:36:52.481" v="53" actId="790"/>
            <ac:spMkLst>
              <pc:docMk/>
              <pc:sldMasterMk cId="0" sldId="2147483648"/>
              <pc:sldLayoutMk cId="0" sldId="2147483653"/>
              <ac:spMk id="3" creationId="{00000000-0000-0000-0000-000000000000}"/>
            </ac:spMkLst>
          </pc:spChg>
          <pc:spChg chg="mod">
            <ac:chgData name="Fake Test User" userId="SID-0" providerId="Test" clId="FakeClientId" dt="2021-09-08T07:36:52.481" v="53" actId="790"/>
            <ac:spMkLst>
              <pc:docMk/>
              <pc:sldMasterMk cId="0" sldId="2147483648"/>
              <pc:sldLayoutMk cId="0" sldId="2147483653"/>
              <ac:spMk id="4" creationId="{00000000-0000-0000-0000-000000000000}"/>
            </ac:spMkLst>
          </pc:spChg>
          <pc:spChg chg="mod">
            <ac:chgData name="Fake Test User" userId="SID-0" providerId="Test" clId="FakeClientId" dt="2021-09-08T07:36:52.481" v="53" actId="790"/>
            <ac:spMkLst>
              <pc:docMk/>
              <pc:sldMasterMk cId="0" sldId="2147483648"/>
              <pc:sldLayoutMk cId="0" sldId="2147483653"/>
              <ac:spMk id="5" creationId="{00000000-0000-0000-0000-000000000000}"/>
            </ac:spMkLst>
          </pc:spChg>
          <pc:spChg chg="mod">
            <ac:chgData name="Fake Test User" userId="SID-0" providerId="Test" clId="FakeClientId" dt="2021-09-08T07:36:52.481" v="53" actId="790"/>
            <ac:spMkLst>
              <pc:docMk/>
              <pc:sldMasterMk cId="0" sldId="2147483648"/>
              <pc:sldLayoutMk cId="0" sldId="2147483653"/>
              <ac:spMk id="6" creationId="{00000000-0000-0000-0000-000000000000}"/>
            </ac:spMkLst>
          </pc:spChg>
          <pc:spChg chg="mod">
            <ac:chgData name="Fake Test User" userId="SID-0" providerId="Test" clId="FakeClientId" dt="2021-09-08T07:36:52.481" v="53" actId="790"/>
            <ac:spMkLst>
              <pc:docMk/>
              <pc:sldMasterMk cId="0" sldId="2147483648"/>
              <pc:sldLayoutMk cId="0" sldId="2147483653"/>
              <ac:spMk id="7" creationId="{00000000-0000-0000-0000-000000000000}"/>
            </ac:spMkLst>
          </pc:spChg>
          <pc:spChg chg="mod">
            <ac:chgData name="Fake Test User" userId="SID-0" providerId="Test" clId="FakeClientId" dt="2021-09-08T07:36:52.481" v="53" actId="790"/>
            <ac:spMkLst>
              <pc:docMk/>
              <pc:sldMasterMk cId="0" sldId="2147483648"/>
              <pc:sldLayoutMk cId="0" sldId="2147483653"/>
              <ac:spMk id="8" creationId="{00000000-0000-0000-0000-000000000000}"/>
            </ac:spMkLst>
          </pc:spChg>
          <pc:spChg chg="mod">
            <ac:chgData name="Fake Test User" userId="SID-0" providerId="Test" clId="FakeClientId" dt="2021-09-08T07:36:52.481" v="53" actId="790"/>
            <ac:spMkLst>
              <pc:docMk/>
              <pc:sldMasterMk cId="0" sldId="2147483648"/>
              <pc:sldLayoutMk cId="0" sldId="2147483653"/>
              <ac:spMk id="9" creationId="{00000000-0000-0000-0000-000000000000}"/>
            </ac:spMkLst>
          </pc:spChg>
        </pc:sldLayoutChg>
        <pc:sldLayoutChg chg="modSp mod">
          <pc:chgData name="Fake Test User" userId="SID-0" providerId="Test" clId="FakeClientId" dt="2021-09-08T07:36:57.035" v="55" actId="790"/>
          <pc:sldLayoutMkLst>
            <pc:docMk/>
            <pc:sldMasterMk cId="0" sldId="2147483648"/>
            <pc:sldLayoutMk cId="0" sldId="2147483654"/>
          </pc:sldLayoutMkLst>
          <pc:spChg chg="mod">
            <ac:chgData name="Fake Test User" userId="SID-0" providerId="Test" clId="FakeClientId" dt="2021-09-08T07:36:57.035" v="55" actId="790"/>
            <ac:spMkLst>
              <pc:docMk/>
              <pc:sldMasterMk cId="0" sldId="2147483648"/>
              <pc:sldLayoutMk cId="0" sldId="2147483654"/>
              <ac:spMk id="2" creationId="{00000000-0000-0000-0000-000000000000}"/>
            </ac:spMkLst>
          </pc:spChg>
          <pc:spChg chg="mod">
            <ac:chgData name="Fake Test User" userId="SID-0" providerId="Test" clId="FakeClientId" dt="2021-09-08T07:36:57.035" v="55" actId="790"/>
            <ac:spMkLst>
              <pc:docMk/>
              <pc:sldMasterMk cId="0" sldId="2147483648"/>
              <pc:sldLayoutMk cId="0" sldId="2147483654"/>
              <ac:spMk id="3" creationId="{00000000-0000-0000-0000-000000000000}"/>
            </ac:spMkLst>
          </pc:spChg>
          <pc:spChg chg="mod">
            <ac:chgData name="Fake Test User" userId="SID-0" providerId="Test" clId="FakeClientId" dt="2021-09-08T07:36:57.035" v="55" actId="790"/>
            <ac:spMkLst>
              <pc:docMk/>
              <pc:sldMasterMk cId="0" sldId="2147483648"/>
              <pc:sldLayoutMk cId="0" sldId="2147483654"/>
              <ac:spMk id="4" creationId="{00000000-0000-0000-0000-000000000000}"/>
            </ac:spMkLst>
          </pc:spChg>
          <pc:spChg chg="mod">
            <ac:chgData name="Fake Test User" userId="SID-0" providerId="Test" clId="FakeClientId" dt="2021-09-08T07:36:57.035" v="55" actId="790"/>
            <ac:spMkLst>
              <pc:docMk/>
              <pc:sldMasterMk cId="0" sldId="2147483648"/>
              <pc:sldLayoutMk cId="0" sldId="2147483654"/>
              <ac:spMk id="5" creationId="{00000000-0000-0000-0000-000000000000}"/>
            </ac:spMkLst>
          </pc:spChg>
        </pc:sldLayoutChg>
        <pc:sldLayoutChg chg="modSp mod">
          <pc:chgData name="Fake Test User" userId="SID-0" providerId="Test" clId="FakeClientId" dt="2021-09-08T07:37:05.783" v="57" actId="790"/>
          <pc:sldLayoutMkLst>
            <pc:docMk/>
            <pc:sldMasterMk cId="0" sldId="2147483648"/>
            <pc:sldLayoutMk cId="0" sldId="2147483655"/>
          </pc:sldLayoutMkLst>
          <pc:spChg chg="mod">
            <ac:chgData name="Fake Test User" userId="SID-0" providerId="Test" clId="FakeClientId" dt="2021-09-08T07:37:05.783" v="57" actId="790"/>
            <ac:spMkLst>
              <pc:docMk/>
              <pc:sldMasterMk cId="0" sldId="2147483648"/>
              <pc:sldLayoutMk cId="0" sldId="2147483655"/>
              <ac:spMk id="2" creationId="{00000000-0000-0000-0000-000000000000}"/>
            </ac:spMkLst>
          </pc:spChg>
          <pc:spChg chg="mod">
            <ac:chgData name="Fake Test User" userId="SID-0" providerId="Test" clId="FakeClientId" dt="2021-09-08T07:37:05.783" v="57" actId="790"/>
            <ac:spMkLst>
              <pc:docMk/>
              <pc:sldMasterMk cId="0" sldId="2147483648"/>
              <pc:sldLayoutMk cId="0" sldId="2147483655"/>
              <ac:spMk id="3" creationId="{00000000-0000-0000-0000-000000000000}"/>
            </ac:spMkLst>
          </pc:spChg>
          <pc:spChg chg="mod">
            <ac:chgData name="Fake Test User" userId="SID-0" providerId="Test" clId="FakeClientId" dt="2021-09-08T07:37:05.783" v="57" actId="790"/>
            <ac:spMkLst>
              <pc:docMk/>
              <pc:sldMasterMk cId="0" sldId="2147483648"/>
              <pc:sldLayoutMk cId="0" sldId="2147483655"/>
              <ac:spMk id="4" creationId="{00000000-0000-0000-0000-000000000000}"/>
            </ac:spMkLst>
          </pc:spChg>
        </pc:sldLayoutChg>
        <pc:sldLayoutChg chg="modSp mod">
          <pc:chgData name="Fake Test User" userId="SID-0" providerId="Test" clId="FakeClientId" dt="2021-09-08T07:37:51.039" v="59" actId="790"/>
          <pc:sldLayoutMkLst>
            <pc:docMk/>
            <pc:sldMasterMk cId="0" sldId="2147483648"/>
            <pc:sldLayoutMk cId="0" sldId="2147483656"/>
          </pc:sldLayoutMkLst>
          <pc:spChg chg="mod">
            <ac:chgData name="Fake Test User" userId="SID-0" providerId="Test" clId="FakeClientId" dt="2021-09-08T07:37:51.039" v="59" actId="790"/>
            <ac:spMkLst>
              <pc:docMk/>
              <pc:sldMasterMk cId="0" sldId="2147483648"/>
              <pc:sldLayoutMk cId="0" sldId="2147483656"/>
              <ac:spMk id="2" creationId="{00000000-0000-0000-0000-000000000000}"/>
            </ac:spMkLst>
          </pc:spChg>
          <pc:spChg chg="mod">
            <ac:chgData name="Fake Test User" userId="SID-0" providerId="Test" clId="FakeClientId" dt="2021-09-08T07:37:51.039" v="59" actId="790"/>
            <ac:spMkLst>
              <pc:docMk/>
              <pc:sldMasterMk cId="0" sldId="2147483648"/>
              <pc:sldLayoutMk cId="0" sldId="2147483656"/>
              <ac:spMk id="3" creationId="{00000000-0000-0000-0000-000000000000}"/>
            </ac:spMkLst>
          </pc:spChg>
          <pc:spChg chg="mod">
            <ac:chgData name="Fake Test User" userId="SID-0" providerId="Test" clId="FakeClientId" dt="2021-09-08T07:37:51.039" v="59" actId="790"/>
            <ac:spMkLst>
              <pc:docMk/>
              <pc:sldMasterMk cId="0" sldId="2147483648"/>
              <pc:sldLayoutMk cId="0" sldId="2147483656"/>
              <ac:spMk id="4" creationId="{00000000-0000-0000-0000-000000000000}"/>
            </ac:spMkLst>
          </pc:spChg>
          <pc:spChg chg="mod">
            <ac:chgData name="Fake Test User" userId="SID-0" providerId="Test" clId="FakeClientId" dt="2021-09-08T07:37:51.039" v="59" actId="790"/>
            <ac:spMkLst>
              <pc:docMk/>
              <pc:sldMasterMk cId="0" sldId="2147483648"/>
              <pc:sldLayoutMk cId="0" sldId="2147483656"/>
              <ac:spMk id="5" creationId="{00000000-0000-0000-0000-000000000000}"/>
            </ac:spMkLst>
          </pc:spChg>
          <pc:spChg chg="mod">
            <ac:chgData name="Fake Test User" userId="SID-0" providerId="Test" clId="FakeClientId" dt="2021-09-08T07:37:51.039" v="59" actId="790"/>
            <ac:spMkLst>
              <pc:docMk/>
              <pc:sldMasterMk cId="0" sldId="2147483648"/>
              <pc:sldLayoutMk cId="0" sldId="2147483656"/>
              <ac:spMk id="6" creationId="{00000000-0000-0000-0000-000000000000}"/>
            </ac:spMkLst>
          </pc:spChg>
          <pc:spChg chg="mod">
            <ac:chgData name="Fake Test User" userId="SID-0" providerId="Test" clId="FakeClientId" dt="2021-09-08T07:37:51.039" v="59" actId="790"/>
            <ac:spMkLst>
              <pc:docMk/>
              <pc:sldMasterMk cId="0" sldId="2147483648"/>
              <pc:sldLayoutMk cId="0" sldId="2147483656"/>
              <ac:spMk id="7" creationId="{00000000-0000-0000-0000-000000000000}"/>
            </ac:spMkLst>
          </pc:spChg>
        </pc:sldLayoutChg>
        <pc:sldLayoutChg chg="modSp mod">
          <pc:chgData name="Fake Test User" userId="SID-0" providerId="Test" clId="FakeClientId" dt="2021-09-08T07:37:55.599" v="61" actId="790"/>
          <pc:sldLayoutMkLst>
            <pc:docMk/>
            <pc:sldMasterMk cId="0" sldId="2147483648"/>
            <pc:sldLayoutMk cId="0" sldId="2147483657"/>
          </pc:sldLayoutMkLst>
          <pc:spChg chg="mod">
            <ac:chgData name="Fake Test User" userId="SID-0" providerId="Test" clId="FakeClientId" dt="2021-09-08T07:37:55.599" v="61" actId="790"/>
            <ac:spMkLst>
              <pc:docMk/>
              <pc:sldMasterMk cId="0" sldId="2147483648"/>
              <pc:sldLayoutMk cId="0" sldId="2147483657"/>
              <ac:spMk id="2" creationId="{00000000-0000-0000-0000-000000000000}"/>
            </ac:spMkLst>
          </pc:spChg>
          <pc:spChg chg="mod">
            <ac:chgData name="Fake Test User" userId="SID-0" providerId="Test" clId="FakeClientId" dt="2021-09-08T07:37:55.599" v="61" actId="790"/>
            <ac:spMkLst>
              <pc:docMk/>
              <pc:sldMasterMk cId="0" sldId="2147483648"/>
              <pc:sldLayoutMk cId="0" sldId="2147483657"/>
              <ac:spMk id="3" creationId="{00000000-0000-0000-0000-000000000000}"/>
            </ac:spMkLst>
          </pc:spChg>
          <pc:spChg chg="mod">
            <ac:chgData name="Fake Test User" userId="SID-0" providerId="Test" clId="FakeClientId" dt="2021-09-08T07:37:55.599" v="61" actId="790"/>
            <ac:spMkLst>
              <pc:docMk/>
              <pc:sldMasterMk cId="0" sldId="2147483648"/>
              <pc:sldLayoutMk cId="0" sldId="2147483657"/>
              <ac:spMk id="4" creationId="{00000000-0000-0000-0000-000000000000}"/>
            </ac:spMkLst>
          </pc:spChg>
          <pc:spChg chg="mod">
            <ac:chgData name="Fake Test User" userId="SID-0" providerId="Test" clId="FakeClientId" dt="2021-09-08T07:37:55.599" v="61" actId="790"/>
            <ac:spMkLst>
              <pc:docMk/>
              <pc:sldMasterMk cId="0" sldId="2147483648"/>
              <pc:sldLayoutMk cId="0" sldId="2147483657"/>
              <ac:spMk id="5" creationId="{00000000-0000-0000-0000-000000000000}"/>
            </ac:spMkLst>
          </pc:spChg>
          <pc:spChg chg="mod">
            <ac:chgData name="Fake Test User" userId="SID-0" providerId="Test" clId="FakeClientId" dt="2021-09-08T07:37:55.599" v="61" actId="790"/>
            <ac:spMkLst>
              <pc:docMk/>
              <pc:sldMasterMk cId="0" sldId="2147483648"/>
              <pc:sldLayoutMk cId="0" sldId="2147483657"/>
              <ac:spMk id="6" creationId="{00000000-0000-0000-0000-000000000000}"/>
            </ac:spMkLst>
          </pc:spChg>
          <pc:spChg chg="mod">
            <ac:chgData name="Fake Test User" userId="SID-0" providerId="Test" clId="FakeClientId" dt="2021-09-08T07:37:55.599" v="61" actId="790"/>
            <ac:spMkLst>
              <pc:docMk/>
              <pc:sldMasterMk cId="0" sldId="2147483648"/>
              <pc:sldLayoutMk cId="0" sldId="2147483657"/>
              <ac:spMk id="7" creationId="{00000000-0000-0000-0000-000000000000}"/>
            </ac:spMkLst>
          </pc:spChg>
        </pc:sldLayoutChg>
        <pc:sldLayoutChg chg="modSp mod">
          <pc:chgData name="Fake Test User" userId="SID-0" providerId="Test" clId="FakeClientId" dt="2021-09-08T07:39:26.060" v="75" actId="790"/>
          <pc:sldLayoutMkLst>
            <pc:docMk/>
            <pc:sldMasterMk cId="0" sldId="2147483648"/>
            <pc:sldLayoutMk cId="0" sldId="2147483658"/>
          </pc:sldLayoutMkLst>
          <pc:spChg chg="mod">
            <ac:chgData name="Fake Test User" userId="SID-0" providerId="Test" clId="FakeClientId" dt="2021-09-08T07:39:26.060" v="75" actId="790"/>
            <ac:spMkLst>
              <pc:docMk/>
              <pc:sldMasterMk cId="0" sldId="2147483648"/>
              <pc:sldLayoutMk cId="0" sldId="2147483658"/>
              <ac:spMk id="2" creationId="{00000000-0000-0000-0000-000000000000}"/>
            </ac:spMkLst>
          </pc:spChg>
          <pc:spChg chg="mod">
            <ac:chgData name="Fake Test User" userId="SID-0" providerId="Test" clId="FakeClientId" dt="2021-09-08T07:39:26.060" v="75" actId="790"/>
            <ac:spMkLst>
              <pc:docMk/>
              <pc:sldMasterMk cId="0" sldId="2147483648"/>
              <pc:sldLayoutMk cId="0" sldId="2147483658"/>
              <ac:spMk id="3" creationId="{00000000-0000-0000-0000-000000000000}"/>
            </ac:spMkLst>
          </pc:spChg>
          <pc:spChg chg="mod">
            <ac:chgData name="Fake Test User" userId="SID-0" providerId="Test" clId="FakeClientId" dt="2021-09-08T07:39:26.060" v="75" actId="790"/>
            <ac:spMkLst>
              <pc:docMk/>
              <pc:sldMasterMk cId="0" sldId="2147483648"/>
              <pc:sldLayoutMk cId="0" sldId="2147483658"/>
              <ac:spMk id="4" creationId="{00000000-0000-0000-0000-000000000000}"/>
            </ac:spMkLst>
          </pc:spChg>
          <pc:spChg chg="mod">
            <ac:chgData name="Fake Test User" userId="SID-0" providerId="Test" clId="FakeClientId" dt="2021-09-08T07:39:26.060" v="75" actId="790"/>
            <ac:spMkLst>
              <pc:docMk/>
              <pc:sldMasterMk cId="0" sldId="2147483648"/>
              <pc:sldLayoutMk cId="0" sldId="2147483658"/>
              <ac:spMk id="5" creationId="{00000000-0000-0000-0000-000000000000}"/>
            </ac:spMkLst>
          </pc:spChg>
          <pc:spChg chg="mod">
            <ac:chgData name="Fake Test User" userId="SID-0" providerId="Test" clId="FakeClientId" dt="2021-09-08T07:39:26.060" v="75" actId="790"/>
            <ac:spMkLst>
              <pc:docMk/>
              <pc:sldMasterMk cId="0" sldId="2147483648"/>
              <pc:sldLayoutMk cId="0" sldId="2147483658"/>
              <ac:spMk id="6" creationId="{00000000-0000-0000-0000-000000000000}"/>
            </ac:spMkLst>
          </pc:spChg>
        </pc:sldLayoutChg>
        <pc:sldLayoutChg chg="modSp mod">
          <pc:chgData name="Fake Test User" userId="SID-0" providerId="Test" clId="FakeClientId" dt="2021-09-08T07:39:30.445" v="77" actId="790"/>
          <pc:sldLayoutMkLst>
            <pc:docMk/>
            <pc:sldMasterMk cId="0" sldId="2147483648"/>
            <pc:sldLayoutMk cId="0" sldId="2147483659"/>
          </pc:sldLayoutMkLst>
          <pc:spChg chg="mod">
            <ac:chgData name="Fake Test User" userId="SID-0" providerId="Test" clId="FakeClientId" dt="2021-09-08T07:39:30.445" v="77" actId="790"/>
            <ac:spMkLst>
              <pc:docMk/>
              <pc:sldMasterMk cId="0" sldId="2147483648"/>
              <pc:sldLayoutMk cId="0" sldId="2147483659"/>
              <ac:spMk id="2" creationId="{00000000-0000-0000-0000-000000000000}"/>
            </ac:spMkLst>
          </pc:spChg>
          <pc:spChg chg="mod">
            <ac:chgData name="Fake Test User" userId="SID-0" providerId="Test" clId="FakeClientId" dt="2021-09-08T07:39:30.445" v="77" actId="790"/>
            <ac:spMkLst>
              <pc:docMk/>
              <pc:sldMasterMk cId="0" sldId="2147483648"/>
              <pc:sldLayoutMk cId="0" sldId="2147483659"/>
              <ac:spMk id="3" creationId="{00000000-0000-0000-0000-000000000000}"/>
            </ac:spMkLst>
          </pc:spChg>
          <pc:spChg chg="mod">
            <ac:chgData name="Fake Test User" userId="SID-0" providerId="Test" clId="FakeClientId" dt="2021-09-08T07:39:30.445" v="77" actId="790"/>
            <ac:spMkLst>
              <pc:docMk/>
              <pc:sldMasterMk cId="0" sldId="2147483648"/>
              <pc:sldLayoutMk cId="0" sldId="2147483659"/>
              <ac:spMk id="4" creationId="{00000000-0000-0000-0000-000000000000}"/>
            </ac:spMkLst>
          </pc:spChg>
          <pc:spChg chg="mod">
            <ac:chgData name="Fake Test User" userId="SID-0" providerId="Test" clId="FakeClientId" dt="2021-09-08T07:39:30.445" v="77" actId="790"/>
            <ac:spMkLst>
              <pc:docMk/>
              <pc:sldMasterMk cId="0" sldId="2147483648"/>
              <pc:sldLayoutMk cId="0" sldId="2147483659"/>
              <ac:spMk id="5" creationId="{00000000-0000-0000-0000-000000000000}"/>
            </ac:spMkLst>
          </pc:spChg>
          <pc:spChg chg="mod">
            <ac:chgData name="Fake Test User" userId="SID-0" providerId="Test" clId="FakeClientId" dt="2021-09-08T07:39:30.445" v="77" actId="790"/>
            <ac:spMkLst>
              <pc:docMk/>
              <pc:sldMasterMk cId="0" sldId="2147483648"/>
              <pc:sldLayoutMk cId="0" sldId="2147483659"/>
              <ac:spMk id="6" creationId="{00000000-0000-0000-0000-000000000000}"/>
            </ac:spMkLst>
          </pc:spChg>
        </pc:sldLayoutChg>
        <pc:sldLayoutChg chg="modSp mod">
          <pc:chgData name="Fake Test User" userId="SID-0" providerId="Test" clId="FakeClientId" dt="2021-09-08T07:38:00.010" v="63" actId="790"/>
          <pc:sldLayoutMkLst>
            <pc:docMk/>
            <pc:sldMasterMk cId="0" sldId="2147483648"/>
            <pc:sldLayoutMk cId="0" sldId="2147483660"/>
          </pc:sldLayoutMkLst>
          <pc:spChg chg="mod">
            <ac:chgData name="Fake Test User" userId="SID-0" providerId="Test" clId="FakeClientId" dt="2021-09-08T07:38:00.010" v="63" actId="790"/>
            <ac:spMkLst>
              <pc:docMk/>
              <pc:sldMasterMk cId="0" sldId="2147483648"/>
              <pc:sldLayoutMk cId="0" sldId="2147483660"/>
              <ac:spMk id="2" creationId="{00000000-0000-0000-0000-000000000000}"/>
            </ac:spMkLst>
          </pc:spChg>
          <pc:spChg chg="mod">
            <ac:chgData name="Fake Test User" userId="SID-0" providerId="Test" clId="FakeClientId" dt="2021-09-08T07:38:00.010" v="63" actId="790"/>
            <ac:spMkLst>
              <pc:docMk/>
              <pc:sldMasterMk cId="0" sldId="2147483648"/>
              <pc:sldLayoutMk cId="0" sldId="2147483660"/>
              <ac:spMk id="3" creationId="{00000000-0000-0000-0000-000000000000}"/>
            </ac:spMkLst>
          </pc:spChg>
          <pc:spChg chg="mod">
            <ac:chgData name="Fake Test User" userId="SID-0" providerId="Test" clId="FakeClientId" dt="2021-09-08T07:38:00.010" v="63" actId="790"/>
            <ac:spMkLst>
              <pc:docMk/>
              <pc:sldMasterMk cId="0" sldId="2147483648"/>
              <pc:sldLayoutMk cId="0" sldId="2147483660"/>
              <ac:spMk id="4" creationId="{00000000-0000-0000-0000-000000000000}"/>
            </ac:spMkLst>
          </pc:spChg>
          <pc:spChg chg="mod">
            <ac:chgData name="Fake Test User" userId="SID-0" providerId="Test" clId="FakeClientId" dt="2021-09-08T07:38:00.010" v="63" actId="790"/>
            <ac:spMkLst>
              <pc:docMk/>
              <pc:sldMasterMk cId="0" sldId="2147483648"/>
              <pc:sldLayoutMk cId="0" sldId="2147483660"/>
              <ac:spMk id="5" creationId="{00000000-0000-0000-0000-000000000000}"/>
            </ac:spMkLst>
          </pc:spChg>
          <pc:spChg chg="mod">
            <ac:chgData name="Fake Test User" userId="SID-0" providerId="Test" clId="FakeClientId" dt="2021-09-08T07:38:00.010" v="63" actId="790"/>
            <ac:spMkLst>
              <pc:docMk/>
              <pc:sldMasterMk cId="0" sldId="2147483648"/>
              <pc:sldLayoutMk cId="0" sldId="2147483660"/>
              <ac:spMk id="6" creationId="{00000000-0000-0000-0000-000000000000}"/>
            </ac:spMkLst>
          </pc:spChg>
          <pc:spChg chg="mod">
            <ac:chgData name="Fake Test User" userId="SID-0" providerId="Test" clId="FakeClientId" dt="2021-09-08T07:38:00.010" v="63" actId="790"/>
            <ac:spMkLst>
              <pc:docMk/>
              <pc:sldMasterMk cId="0" sldId="2147483648"/>
              <pc:sldLayoutMk cId="0" sldId="2147483660"/>
              <ac:spMk id="7" creationId="{00000000-0000-0000-0000-000000000000}"/>
            </ac:spMkLst>
          </pc:spChg>
        </pc:sldLayoutChg>
        <pc:sldLayoutChg chg="modSp mod">
          <pc:chgData name="Fake Test User" userId="SID-0" providerId="Test" clId="FakeClientId" dt="2021-09-08T07:38:04.612" v="65" actId="790"/>
          <pc:sldLayoutMkLst>
            <pc:docMk/>
            <pc:sldMasterMk cId="0" sldId="2147483648"/>
            <pc:sldLayoutMk cId="0" sldId="2147483661"/>
          </pc:sldLayoutMkLst>
          <pc:spChg chg="mod">
            <ac:chgData name="Fake Test User" userId="SID-0" providerId="Test" clId="FakeClientId" dt="2021-09-08T07:38:04.612" v="65" actId="790"/>
            <ac:spMkLst>
              <pc:docMk/>
              <pc:sldMasterMk cId="0" sldId="2147483648"/>
              <pc:sldLayoutMk cId="0" sldId="2147483661"/>
              <ac:spMk id="2" creationId="{00000000-0000-0000-0000-000000000000}"/>
            </ac:spMkLst>
          </pc:spChg>
          <pc:spChg chg="mod">
            <ac:chgData name="Fake Test User" userId="SID-0" providerId="Test" clId="FakeClientId" dt="2021-09-08T07:38:04.612" v="65" actId="790"/>
            <ac:spMkLst>
              <pc:docMk/>
              <pc:sldMasterMk cId="0" sldId="2147483648"/>
              <pc:sldLayoutMk cId="0" sldId="2147483661"/>
              <ac:spMk id="4" creationId="{00000000-0000-0000-0000-000000000000}"/>
            </ac:spMkLst>
          </pc:spChg>
          <pc:spChg chg="mod">
            <ac:chgData name="Fake Test User" userId="SID-0" providerId="Test" clId="FakeClientId" dt="2021-09-08T07:38:04.612" v="65" actId="790"/>
            <ac:spMkLst>
              <pc:docMk/>
              <pc:sldMasterMk cId="0" sldId="2147483648"/>
              <pc:sldLayoutMk cId="0" sldId="2147483661"/>
              <ac:spMk id="5" creationId="{00000000-0000-0000-0000-000000000000}"/>
            </ac:spMkLst>
          </pc:spChg>
          <pc:spChg chg="mod">
            <ac:chgData name="Fake Test User" userId="SID-0" providerId="Test" clId="FakeClientId" dt="2021-09-08T07:38:04.612" v="65" actId="790"/>
            <ac:spMkLst>
              <pc:docMk/>
              <pc:sldMasterMk cId="0" sldId="2147483648"/>
              <pc:sldLayoutMk cId="0" sldId="2147483661"/>
              <ac:spMk id="6" creationId="{00000000-0000-0000-0000-000000000000}"/>
            </ac:spMkLst>
          </pc:spChg>
          <pc:spChg chg="mod">
            <ac:chgData name="Fake Test User" userId="SID-0" providerId="Test" clId="FakeClientId" dt="2021-09-08T07:38:04.612" v="65" actId="790"/>
            <ac:spMkLst>
              <pc:docMk/>
              <pc:sldMasterMk cId="0" sldId="2147483648"/>
              <pc:sldLayoutMk cId="0" sldId="2147483661"/>
              <ac:spMk id="7" creationId="{00000000-0000-0000-0000-000000000000}"/>
            </ac:spMkLst>
          </pc:spChg>
        </pc:sldLayoutChg>
        <pc:sldLayoutChg chg="modSp mod">
          <pc:chgData name="Fake Test User" userId="SID-0" providerId="Test" clId="FakeClientId" dt="2021-09-08T07:39:12.571" v="69" actId="790"/>
          <pc:sldLayoutMkLst>
            <pc:docMk/>
            <pc:sldMasterMk cId="0" sldId="2147483648"/>
            <pc:sldLayoutMk cId="0" sldId="2147483663"/>
          </pc:sldLayoutMkLst>
          <pc:spChg chg="mod">
            <ac:chgData name="Fake Test User" userId="SID-0" providerId="Test" clId="FakeClientId" dt="2021-09-08T07:39:12.571" v="69" actId="790"/>
            <ac:spMkLst>
              <pc:docMk/>
              <pc:sldMasterMk cId="0" sldId="2147483648"/>
              <pc:sldLayoutMk cId="0" sldId="2147483663"/>
              <ac:spMk id="2" creationId="{00000000-0000-0000-0000-000000000000}"/>
            </ac:spMkLst>
          </pc:spChg>
          <pc:spChg chg="mod">
            <ac:chgData name="Fake Test User" userId="SID-0" providerId="Test" clId="FakeClientId" dt="2021-09-08T07:39:12.571" v="69" actId="790"/>
            <ac:spMkLst>
              <pc:docMk/>
              <pc:sldMasterMk cId="0" sldId="2147483648"/>
              <pc:sldLayoutMk cId="0" sldId="2147483663"/>
              <ac:spMk id="4" creationId="{00000000-0000-0000-0000-000000000000}"/>
            </ac:spMkLst>
          </pc:spChg>
          <pc:spChg chg="mod">
            <ac:chgData name="Fake Test User" userId="SID-0" providerId="Test" clId="FakeClientId" dt="2021-09-08T07:39:12.571" v="69" actId="790"/>
            <ac:spMkLst>
              <pc:docMk/>
              <pc:sldMasterMk cId="0" sldId="2147483648"/>
              <pc:sldLayoutMk cId="0" sldId="2147483663"/>
              <ac:spMk id="5" creationId="{00000000-0000-0000-0000-000000000000}"/>
            </ac:spMkLst>
          </pc:spChg>
          <pc:spChg chg="mod">
            <ac:chgData name="Fake Test User" userId="SID-0" providerId="Test" clId="FakeClientId" dt="2021-09-08T07:39:12.571" v="69" actId="790"/>
            <ac:spMkLst>
              <pc:docMk/>
              <pc:sldMasterMk cId="0" sldId="2147483648"/>
              <pc:sldLayoutMk cId="0" sldId="2147483663"/>
              <ac:spMk id="6" creationId="{00000000-0000-0000-0000-000000000000}"/>
            </ac:spMkLst>
          </pc:spChg>
          <pc:spChg chg="mod">
            <ac:chgData name="Fake Test User" userId="SID-0" providerId="Test" clId="FakeClientId" dt="2021-09-08T07:39:12.571" v="69" actId="790"/>
            <ac:spMkLst>
              <pc:docMk/>
              <pc:sldMasterMk cId="0" sldId="2147483648"/>
              <pc:sldLayoutMk cId="0" sldId="2147483663"/>
              <ac:spMk id="7" creationId="{00000000-0000-0000-0000-000000000000}"/>
            </ac:spMkLst>
          </pc:spChg>
        </pc:sldLayoutChg>
        <pc:sldLayoutChg chg="modSp mod">
          <pc:chgData name="Fake Test User" userId="SID-0" providerId="Test" clId="FakeClientId" dt="2021-09-08T07:39:07.992" v="67" actId="790"/>
          <pc:sldLayoutMkLst>
            <pc:docMk/>
            <pc:sldMasterMk cId="0" sldId="2147483648"/>
            <pc:sldLayoutMk cId="0" sldId="2147483666"/>
          </pc:sldLayoutMkLst>
          <pc:spChg chg="mod">
            <ac:chgData name="Fake Test User" userId="SID-0" providerId="Test" clId="FakeClientId" dt="2021-09-08T07:39:07.992" v="67" actId="790"/>
            <ac:spMkLst>
              <pc:docMk/>
              <pc:sldMasterMk cId="0" sldId="2147483648"/>
              <pc:sldLayoutMk cId="0" sldId="2147483666"/>
              <ac:spMk id="2" creationId="{00000000-0000-0000-0000-000000000000}"/>
            </ac:spMkLst>
          </pc:spChg>
          <pc:spChg chg="mod">
            <ac:chgData name="Fake Test User" userId="SID-0" providerId="Test" clId="FakeClientId" dt="2021-09-08T07:39:07.992" v="67" actId="790"/>
            <ac:spMkLst>
              <pc:docMk/>
              <pc:sldMasterMk cId="0" sldId="2147483648"/>
              <pc:sldLayoutMk cId="0" sldId="2147483666"/>
              <ac:spMk id="4" creationId="{00000000-0000-0000-0000-000000000000}"/>
            </ac:spMkLst>
          </pc:spChg>
          <pc:spChg chg="mod">
            <ac:chgData name="Fake Test User" userId="SID-0" providerId="Test" clId="FakeClientId" dt="2021-09-08T07:39:07.992" v="67" actId="790"/>
            <ac:spMkLst>
              <pc:docMk/>
              <pc:sldMasterMk cId="0" sldId="2147483648"/>
              <pc:sldLayoutMk cId="0" sldId="2147483666"/>
              <ac:spMk id="5" creationId="{00000000-0000-0000-0000-000000000000}"/>
            </ac:spMkLst>
          </pc:spChg>
          <pc:spChg chg="mod">
            <ac:chgData name="Fake Test User" userId="SID-0" providerId="Test" clId="FakeClientId" dt="2021-09-08T07:39:07.992" v="67" actId="790"/>
            <ac:spMkLst>
              <pc:docMk/>
              <pc:sldMasterMk cId="0" sldId="2147483648"/>
              <pc:sldLayoutMk cId="0" sldId="2147483666"/>
              <ac:spMk id="6" creationId="{00000000-0000-0000-0000-000000000000}"/>
            </ac:spMkLst>
          </pc:spChg>
          <pc:spChg chg="mod">
            <ac:chgData name="Fake Test User" userId="SID-0" providerId="Test" clId="FakeClientId" dt="2021-09-08T07:39:07.992" v="67" actId="790"/>
            <ac:spMkLst>
              <pc:docMk/>
              <pc:sldMasterMk cId="0" sldId="2147483648"/>
              <pc:sldLayoutMk cId="0" sldId="2147483666"/>
              <ac:spMk id="7" creationId="{00000000-0000-0000-0000-000000000000}"/>
            </ac:spMkLst>
          </pc:spChg>
          <pc:spChg chg="mod">
            <ac:chgData name="Fake Test User" userId="SID-0" providerId="Test" clId="FakeClientId" dt="2021-09-08T07:39:07.992" v="67" actId="790"/>
            <ac:spMkLst>
              <pc:docMk/>
              <pc:sldMasterMk cId="0" sldId="2147483648"/>
              <pc:sldLayoutMk cId="0" sldId="2147483666"/>
              <ac:spMk id="12" creationId="{00000000-0000-0000-0000-000000000000}"/>
            </ac:spMkLst>
          </pc:spChg>
          <pc:spChg chg="mod">
            <ac:chgData name="Fake Test User" userId="SID-0" providerId="Test" clId="FakeClientId" dt="2021-09-08T07:39:07.992" v="67" actId="790"/>
            <ac:spMkLst>
              <pc:docMk/>
              <pc:sldMasterMk cId="0" sldId="2147483648"/>
              <pc:sldLayoutMk cId="0" sldId="2147483666"/>
              <ac:spMk id="16" creationId="{00000000-0000-0000-0000-000000000000}"/>
            </ac:spMkLst>
          </pc:spChg>
          <pc:spChg chg="mod">
            <ac:chgData name="Fake Test User" userId="SID-0" providerId="Test" clId="FakeClientId" dt="2021-09-08T07:39:07.992" v="67" actId="790"/>
            <ac:spMkLst>
              <pc:docMk/>
              <pc:sldMasterMk cId="0" sldId="2147483648"/>
              <pc:sldLayoutMk cId="0" sldId="2147483666"/>
              <ac:spMk id="17" creationId="{00000000-0000-0000-0000-000000000000}"/>
            </ac:spMkLst>
          </pc:spChg>
        </pc:sldLayoutChg>
        <pc:sldLayoutChg chg="modSp mod">
          <pc:chgData name="Fake Test User" userId="SID-0" providerId="Test" clId="FakeClientId" dt="2021-09-08T07:39:16.759" v="71" actId="790"/>
          <pc:sldLayoutMkLst>
            <pc:docMk/>
            <pc:sldMasterMk cId="0" sldId="2147483648"/>
            <pc:sldLayoutMk cId="0" sldId="2147483667"/>
          </pc:sldLayoutMkLst>
          <pc:spChg chg="mod">
            <ac:chgData name="Fake Test User" userId="SID-0" providerId="Test" clId="FakeClientId" dt="2021-09-08T07:39:16.759" v="71" actId="790"/>
            <ac:spMkLst>
              <pc:docMk/>
              <pc:sldMasterMk cId="0" sldId="2147483648"/>
              <pc:sldLayoutMk cId="0" sldId="2147483667"/>
              <ac:spMk id="3" creationId="{00000000-0000-0000-0000-000000000000}"/>
            </ac:spMkLst>
          </pc:spChg>
          <pc:spChg chg="mod">
            <ac:chgData name="Fake Test User" userId="SID-0" providerId="Test" clId="FakeClientId" dt="2021-09-08T07:39:16.759" v="71" actId="790"/>
            <ac:spMkLst>
              <pc:docMk/>
              <pc:sldMasterMk cId="0" sldId="2147483648"/>
              <pc:sldLayoutMk cId="0" sldId="2147483667"/>
              <ac:spMk id="4" creationId="{00000000-0000-0000-0000-000000000000}"/>
            </ac:spMkLst>
          </pc:spChg>
          <pc:spChg chg="mod">
            <ac:chgData name="Fake Test User" userId="SID-0" providerId="Test" clId="FakeClientId" dt="2021-09-08T07:39:16.759" v="71" actId="790"/>
            <ac:spMkLst>
              <pc:docMk/>
              <pc:sldMasterMk cId="0" sldId="2147483648"/>
              <pc:sldLayoutMk cId="0" sldId="2147483667"/>
              <ac:spMk id="5" creationId="{00000000-0000-0000-0000-000000000000}"/>
            </ac:spMkLst>
          </pc:spChg>
          <pc:spChg chg="mod">
            <ac:chgData name="Fake Test User" userId="SID-0" providerId="Test" clId="FakeClientId" dt="2021-09-08T07:39:16.759" v="71" actId="790"/>
            <ac:spMkLst>
              <pc:docMk/>
              <pc:sldMasterMk cId="0" sldId="2147483648"/>
              <pc:sldLayoutMk cId="0" sldId="2147483667"/>
              <ac:spMk id="7" creationId="{00000000-0000-0000-0000-000000000000}"/>
            </ac:spMkLst>
          </pc:spChg>
          <pc:spChg chg="mod">
            <ac:chgData name="Fake Test User" userId="SID-0" providerId="Test" clId="FakeClientId" dt="2021-09-08T07:39:16.759" v="71" actId="790"/>
            <ac:spMkLst>
              <pc:docMk/>
              <pc:sldMasterMk cId="0" sldId="2147483648"/>
              <pc:sldLayoutMk cId="0" sldId="2147483667"/>
              <ac:spMk id="8" creationId="{00000000-0000-0000-0000-000000000000}"/>
            </ac:spMkLst>
          </pc:spChg>
          <pc:spChg chg="mod">
            <ac:chgData name="Fake Test User" userId="SID-0" providerId="Test" clId="FakeClientId" dt="2021-09-08T07:39:16.759" v="71" actId="790"/>
            <ac:spMkLst>
              <pc:docMk/>
              <pc:sldMasterMk cId="0" sldId="2147483648"/>
              <pc:sldLayoutMk cId="0" sldId="2147483667"/>
              <ac:spMk id="9" creationId="{00000000-0000-0000-0000-000000000000}"/>
            </ac:spMkLst>
          </pc:spChg>
          <pc:spChg chg="mod">
            <ac:chgData name="Fake Test User" userId="SID-0" providerId="Test" clId="FakeClientId" dt="2021-09-08T07:39:16.759" v="71" actId="790"/>
            <ac:spMkLst>
              <pc:docMk/>
              <pc:sldMasterMk cId="0" sldId="2147483648"/>
              <pc:sldLayoutMk cId="0" sldId="2147483667"/>
              <ac:spMk id="10" creationId="{00000000-0000-0000-0000-000000000000}"/>
            </ac:spMkLst>
          </pc:spChg>
          <pc:spChg chg="mod">
            <ac:chgData name="Fake Test User" userId="SID-0" providerId="Test" clId="FakeClientId" dt="2021-09-08T07:39:16.759" v="71" actId="790"/>
            <ac:spMkLst>
              <pc:docMk/>
              <pc:sldMasterMk cId="0" sldId="2147483648"/>
              <pc:sldLayoutMk cId="0" sldId="2147483667"/>
              <ac:spMk id="11" creationId="{00000000-0000-0000-0000-000000000000}"/>
            </ac:spMkLst>
          </pc:spChg>
          <pc:spChg chg="mod">
            <ac:chgData name="Fake Test User" userId="SID-0" providerId="Test" clId="FakeClientId" dt="2021-09-08T07:39:16.759" v="71" actId="790"/>
            <ac:spMkLst>
              <pc:docMk/>
              <pc:sldMasterMk cId="0" sldId="2147483648"/>
              <pc:sldLayoutMk cId="0" sldId="2147483667"/>
              <ac:spMk id="12" creationId="{00000000-0000-0000-0000-000000000000}"/>
            </ac:spMkLst>
          </pc:spChg>
          <pc:spChg chg="mod">
            <ac:chgData name="Fake Test User" userId="SID-0" providerId="Test" clId="FakeClientId" dt="2021-09-08T07:39:16.759" v="71" actId="790"/>
            <ac:spMkLst>
              <pc:docMk/>
              <pc:sldMasterMk cId="0" sldId="2147483648"/>
              <pc:sldLayoutMk cId="0" sldId="2147483667"/>
              <ac:spMk id="15" creationId="{00000000-0000-0000-0000-000000000000}"/>
            </ac:spMkLst>
          </pc:spChg>
        </pc:sldLayoutChg>
        <pc:sldLayoutChg chg="modSp mod">
          <pc:chgData name="Fake Test User" userId="SID-0" providerId="Test" clId="FakeClientId" dt="2021-09-08T07:39:21.332" v="73" actId="790"/>
          <pc:sldLayoutMkLst>
            <pc:docMk/>
            <pc:sldMasterMk cId="0" sldId="2147483648"/>
            <pc:sldLayoutMk cId="0" sldId="2147483668"/>
          </pc:sldLayoutMkLst>
          <pc:spChg chg="mod">
            <ac:chgData name="Fake Test User" userId="SID-0" providerId="Test" clId="FakeClientId" dt="2021-09-08T07:39:21.332" v="73" actId="790"/>
            <ac:spMkLst>
              <pc:docMk/>
              <pc:sldMasterMk cId="0" sldId="2147483648"/>
              <pc:sldLayoutMk cId="0" sldId="2147483668"/>
              <ac:spMk id="3" creationId="{00000000-0000-0000-0000-000000000000}"/>
            </ac:spMkLst>
          </pc:spChg>
          <pc:spChg chg="mod">
            <ac:chgData name="Fake Test User" userId="SID-0" providerId="Test" clId="FakeClientId" dt="2021-09-08T07:39:21.332" v="73" actId="790"/>
            <ac:spMkLst>
              <pc:docMk/>
              <pc:sldMasterMk cId="0" sldId="2147483648"/>
              <pc:sldLayoutMk cId="0" sldId="2147483668"/>
              <ac:spMk id="4" creationId="{00000000-0000-0000-0000-000000000000}"/>
            </ac:spMkLst>
          </pc:spChg>
          <pc:spChg chg="mod">
            <ac:chgData name="Fake Test User" userId="SID-0" providerId="Test" clId="FakeClientId" dt="2021-09-08T07:39:21.332" v="73" actId="790"/>
            <ac:spMkLst>
              <pc:docMk/>
              <pc:sldMasterMk cId="0" sldId="2147483648"/>
              <pc:sldLayoutMk cId="0" sldId="2147483668"/>
              <ac:spMk id="5" creationId="{00000000-0000-0000-0000-000000000000}"/>
            </ac:spMkLst>
          </pc:spChg>
          <pc:spChg chg="mod">
            <ac:chgData name="Fake Test User" userId="SID-0" providerId="Test" clId="FakeClientId" dt="2021-09-08T07:39:21.332" v="73" actId="790"/>
            <ac:spMkLst>
              <pc:docMk/>
              <pc:sldMasterMk cId="0" sldId="2147483648"/>
              <pc:sldLayoutMk cId="0" sldId="2147483668"/>
              <ac:spMk id="19" creationId="{00000000-0000-0000-0000-000000000000}"/>
            </ac:spMkLst>
          </pc:spChg>
          <pc:spChg chg="mod">
            <ac:chgData name="Fake Test User" userId="SID-0" providerId="Test" clId="FakeClientId" dt="2021-09-08T07:39:21.332" v="73" actId="790"/>
            <ac:spMkLst>
              <pc:docMk/>
              <pc:sldMasterMk cId="0" sldId="2147483648"/>
              <pc:sldLayoutMk cId="0" sldId="2147483668"/>
              <ac:spMk id="20" creationId="{00000000-0000-0000-0000-000000000000}"/>
            </ac:spMkLst>
          </pc:spChg>
          <pc:spChg chg="mod">
            <ac:chgData name="Fake Test User" userId="SID-0" providerId="Test" clId="FakeClientId" dt="2021-09-08T07:39:21.332" v="73" actId="790"/>
            <ac:spMkLst>
              <pc:docMk/>
              <pc:sldMasterMk cId="0" sldId="2147483648"/>
              <pc:sldLayoutMk cId="0" sldId="2147483668"/>
              <ac:spMk id="21" creationId="{00000000-0000-0000-0000-000000000000}"/>
            </ac:spMkLst>
          </pc:spChg>
          <pc:spChg chg="mod">
            <ac:chgData name="Fake Test User" userId="SID-0" providerId="Test" clId="FakeClientId" dt="2021-09-08T07:39:21.332" v="73" actId="790"/>
            <ac:spMkLst>
              <pc:docMk/>
              <pc:sldMasterMk cId="0" sldId="2147483648"/>
              <pc:sldLayoutMk cId="0" sldId="2147483668"/>
              <ac:spMk id="22" creationId="{00000000-0000-0000-0000-000000000000}"/>
            </ac:spMkLst>
          </pc:spChg>
          <pc:spChg chg="mod">
            <ac:chgData name="Fake Test User" userId="SID-0" providerId="Test" clId="FakeClientId" dt="2021-09-08T07:39:21.332" v="73" actId="790"/>
            <ac:spMkLst>
              <pc:docMk/>
              <pc:sldMasterMk cId="0" sldId="2147483648"/>
              <pc:sldLayoutMk cId="0" sldId="2147483668"/>
              <ac:spMk id="23" creationId="{00000000-0000-0000-0000-000000000000}"/>
            </ac:spMkLst>
          </pc:spChg>
          <pc:spChg chg="mod">
            <ac:chgData name="Fake Test User" userId="SID-0" providerId="Test" clId="FakeClientId" dt="2021-09-08T07:39:21.332" v="73" actId="790"/>
            <ac:spMkLst>
              <pc:docMk/>
              <pc:sldMasterMk cId="0" sldId="2147483648"/>
              <pc:sldLayoutMk cId="0" sldId="2147483668"/>
              <ac:spMk id="24" creationId="{00000000-0000-0000-0000-000000000000}"/>
            </ac:spMkLst>
          </pc:spChg>
          <pc:spChg chg="mod">
            <ac:chgData name="Fake Test User" userId="SID-0" providerId="Test" clId="FakeClientId" dt="2021-09-08T07:39:21.332" v="73" actId="790"/>
            <ac:spMkLst>
              <pc:docMk/>
              <pc:sldMasterMk cId="0" sldId="2147483648"/>
              <pc:sldLayoutMk cId="0" sldId="2147483668"/>
              <ac:spMk id="25" creationId="{00000000-0000-0000-0000-000000000000}"/>
            </ac:spMkLst>
          </pc:spChg>
          <pc:spChg chg="mod">
            <ac:chgData name="Fake Test User" userId="SID-0" providerId="Test" clId="FakeClientId" dt="2021-09-08T07:39:21.332" v="73" actId="790"/>
            <ac:spMkLst>
              <pc:docMk/>
              <pc:sldMasterMk cId="0" sldId="2147483648"/>
              <pc:sldLayoutMk cId="0" sldId="2147483668"/>
              <ac:spMk id="26" creationId="{00000000-0000-0000-0000-000000000000}"/>
            </ac:spMkLst>
          </pc:spChg>
          <pc:spChg chg="mod">
            <ac:chgData name="Fake Test User" userId="SID-0" providerId="Test" clId="FakeClientId" dt="2021-09-08T07:39:21.332" v="73" actId="790"/>
            <ac:spMkLst>
              <pc:docMk/>
              <pc:sldMasterMk cId="0" sldId="2147483648"/>
              <pc:sldLayoutMk cId="0" sldId="2147483668"/>
              <ac:spMk id="27" creationId="{00000000-0000-0000-0000-000000000000}"/>
            </ac:spMkLst>
          </pc:spChg>
          <pc:spChg chg="mod">
            <ac:chgData name="Fake Test User" userId="SID-0" providerId="Test" clId="FakeClientId" dt="2021-09-08T07:39:21.332" v="73" actId="790"/>
            <ac:spMkLst>
              <pc:docMk/>
              <pc:sldMasterMk cId="0" sldId="2147483648"/>
              <pc:sldLayoutMk cId="0" sldId="2147483668"/>
              <ac:spMk id="30" creationId="{00000000-0000-0000-0000-000000000000}"/>
            </ac:spMkLst>
          </pc:spChg>
        </pc:sldLayoutChg>
      </pc:sldMasterChg>
      <pc:sldMasterChg chg="modSp mod modSldLayout">
        <pc:chgData name="Fake Test User" userId="SID-0" providerId="Test" clId="FakeClientId" dt="2021-09-08T07:43:20.886" v="112" actId="790"/>
        <pc:sldMasterMkLst>
          <pc:docMk/>
          <pc:sldMasterMk cId="137628676" sldId="2147483669"/>
        </pc:sldMasterMkLst>
        <pc:spChg chg="mod">
          <ac:chgData name="Fake Test User" userId="SID-0" providerId="Test" clId="FakeClientId" dt="2021-09-08T07:39:48.354" v="79" actId="790"/>
          <ac:spMkLst>
            <pc:docMk/>
            <pc:sldMasterMk cId="137628676" sldId="2147483669"/>
            <ac:spMk id="2" creationId="{00000000-0000-0000-0000-000000000000}"/>
          </ac:spMkLst>
        </pc:spChg>
        <pc:spChg chg="mod">
          <ac:chgData name="Fake Test User" userId="SID-0" providerId="Test" clId="FakeClientId" dt="2021-09-08T07:39:48.354" v="79" actId="790"/>
          <ac:spMkLst>
            <pc:docMk/>
            <pc:sldMasterMk cId="137628676" sldId="2147483669"/>
            <ac:spMk id="3" creationId="{00000000-0000-0000-0000-000000000000}"/>
          </ac:spMkLst>
        </pc:spChg>
        <pc:spChg chg="mod">
          <ac:chgData name="Fake Test User" userId="SID-0" providerId="Test" clId="FakeClientId" dt="2021-09-08T07:39:48.354" v="79" actId="790"/>
          <ac:spMkLst>
            <pc:docMk/>
            <pc:sldMasterMk cId="137628676" sldId="2147483669"/>
            <ac:spMk id="4" creationId="{00000000-0000-0000-0000-000000000000}"/>
          </ac:spMkLst>
        </pc:spChg>
        <pc:spChg chg="mod">
          <ac:chgData name="Fake Test User" userId="SID-0" providerId="Test" clId="FakeClientId" dt="2021-09-08T07:39:48.354" v="79" actId="790"/>
          <ac:spMkLst>
            <pc:docMk/>
            <pc:sldMasterMk cId="137628676" sldId="2147483669"/>
            <ac:spMk id="5" creationId="{00000000-0000-0000-0000-000000000000}"/>
          </ac:spMkLst>
        </pc:spChg>
        <pc:spChg chg="mod">
          <ac:chgData name="Fake Test User" userId="SID-0" providerId="Test" clId="FakeClientId" dt="2021-09-08T07:39:48.354" v="79" actId="790"/>
          <ac:spMkLst>
            <pc:docMk/>
            <pc:sldMasterMk cId="137628676" sldId="2147483669"/>
            <ac:spMk id="6" creationId="{00000000-0000-0000-0000-000000000000}"/>
          </ac:spMkLst>
        </pc:spChg>
        <pc:sldLayoutChg chg="modSp mod">
          <pc:chgData name="Fake Test User" userId="SID-0" providerId="Test" clId="FakeClientId" dt="2021-09-08T07:39:53.110" v="81" actId="790"/>
          <pc:sldLayoutMkLst>
            <pc:docMk/>
            <pc:sldMasterMk cId="137628676" sldId="2147483669"/>
            <pc:sldLayoutMk cId="3337840982" sldId="2147483670"/>
          </pc:sldLayoutMkLst>
          <pc:spChg chg="mod">
            <ac:chgData name="Fake Test User" userId="SID-0" providerId="Test" clId="FakeClientId" dt="2021-09-08T07:39:53.110" v="81" actId="790"/>
            <ac:spMkLst>
              <pc:docMk/>
              <pc:sldMasterMk cId="137628676" sldId="2147483669"/>
              <pc:sldLayoutMk cId="3337840982" sldId="2147483670"/>
              <ac:spMk id="2" creationId="{00000000-0000-0000-0000-000000000000}"/>
            </ac:spMkLst>
          </pc:spChg>
          <pc:spChg chg="mod">
            <ac:chgData name="Fake Test User" userId="SID-0" providerId="Test" clId="FakeClientId" dt="2021-09-08T07:39:53.110" v="81" actId="790"/>
            <ac:spMkLst>
              <pc:docMk/>
              <pc:sldMasterMk cId="137628676" sldId="2147483669"/>
              <pc:sldLayoutMk cId="3337840982" sldId="2147483670"/>
              <ac:spMk id="3" creationId="{00000000-0000-0000-0000-000000000000}"/>
            </ac:spMkLst>
          </pc:spChg>
          <pc:spChg chg="mod">
            <ac:chgData name="Fake Test User" userId="SID-0" providerId="Test" clId="FakeClientId" dt="2021-09-08T07:39:53.110" v="81" actId="790"/>
            <ac:spMkLst>
              <pc:docMk/>
              <pc:sldMasterMk cId="137628676" sldId="2147483669"/>
              <pc:sldLayoutMk cId="3337840982" sldId="2147483670"/>
              <ac:spMk id="4" creationId="{00000000-0000-0000-0000-000000000000}"/>
            </ac:spMkLst>
          </pc:spChg>
          <pc:spChg chg="mod">
            <ac:chgData name="Fake Test User" userId="SID-0" providerId="Test" clId="FakeClientId" dt="2021-09-08T07:39:53.110" v="81" actId="790"/>
            <ac:spMkLst>
              <pc:docMk/>
              <pc:sldMasterMk cId="137628676" sldId="2147483669"/>
              <pc:sldLayoutMk cId="3337840982" sldId="2147483670"/>
              <ac:spMk id="5" creationId="{00000000-0000-0000-0000-000000000000}"/>
            </ac:spMkLst>
          </pc:spChg>
          <pc:spChg chg="mod">
            <ac:chgData name="Fake Test User" userId="SID-0" providerId="Test" clId="FakeClientId" dt="2021-09-08T07:39:53.110" v="81" actId="790"/>
            <ac:spMkLst>
              <pc:docMk/>
              <pc:sldMasterMk cId="137628676" sldId="2147483669"/>
              <pc:sldLayoutMk cId="3337840982" sldId="2147483670"/>
              <ac:spMk id="6" creationId="{00000000-0000-0000-0000-000000000000}"/>
            </ac:spMkLst>
          </pc:spChg>
        </pc:sldLayoutChg>
        <pc:sldLayoutChg chg="modSp mod">
          <pc:chgData name="Fake Test User" userId="SID-0" providerId="Test" clId="FakeClientId" dt="2021-09-08T07:41:59.777" v="83" actId="790"/>
          <pc:sldLayoutMkLst>
            <pc:docMk/>
            <pc:sldMasterMk cId="137628676" sldId="2147483669"/>
            <pc:sldLayoutMk cId="2147399127" sldId="2147483671"/>
          </pc:sldLayoutMkLst>
          <pc:spChg chg="mod">
            <ac:chgData name="Fake Test User" userId="SID-0" providerId="Test" clId="FakeClientId" dt="2021-09-08T07:41:59.777" v="83" actId="790"/>
            <ac:spMkLst>
              <pc:docMk/>
              <pc:sldMasterMk cId="137628676" sldId="2147483669"/>
              <pc:sldLayoutMk cId="2147399127" sldId="2147483671"/>
              <ac:spMk id="2" creationId="{00000000-0000-0000-0000-000000000000}"/>
            </ac:spMkLst>
          </pc:spChg>
          <pc:spChg chg="mod">
            <ac:chgData name="Fake Test User" userId="SID-0" providerId="Test" clId="FakeClientId" dt="2021-09-08T07:41:59.777" v="83" actId="790"/>
            <ac:spMkLst>
              <pc:docMk/>
              <pc:sldMasterMk cId="137628676" sldId="2147483669"/>
              <pc:sldLayoutMk cId="2147399127" sldId="2147483671"/>
              <ac:spMk id="3" creationId="{00000000-0000-0000-0000-000000000000}"/>
            </ac:spMkLst>
          </pc:spChg>
          <pc:spChg chg="mod">
            <ac:chgData name="Fake Test User" userId="SID-0" providerId="Test" clId="FakeClientId" dt="2021-09-08T07:41:59.777" v="83" actId="790"/>
            <ac:spMkLst>
              <pc:docMk/>
              <pc:sldMasterMk cId="137628676" sldId="2147483669"/>
              <pc:sldLayoutMk cId="2147399127" sldId="2147483671"/>
              <ac:spMk id="4" creationId="{00000000-0000-0000-0000-000000000000}"/>
            </ac:spMkLst>
          </pc:spChg>
          <pc:spChg chg="mod">
            <ac:chgData name="Fake Test User" userId="SID-0" providerId="Test" clId="FakeClientId" dt="2021-09-08T07:41:59.777" v="83" actId="790"/>
            <ac:spMkLst>
              <pc:docMk/>
              <pc:sldMasterMk cId="137628676" sldId="2147483669"/>
              <pc:sldLayoutMk cId="2147399127" sldId="2147483671"/>
              <ac:spMk id="5" creationId="{00000000-0000-0000-0000-000000000000}"/>
            </ac:spMkLst>
          </pc:spChg>
          <pc:spChg chg="mod">
            <ac:chgData name="Fake Test User" userId="SID-0" providerId="Test" clId="FakeClientId" dt="2021-09-08T07:41:59.777" v="83" actId="790"/>
            <ac:spMkLst>
              <pc:docMk/>
              <pc:sldMasterMk cId="137628676" sldId="2147483669"/>
              <pc:sldLayoutMk cId="2147399127" sldId="2147483671"/>
              <ac:spMk id="6" creationId="{00000000-0000-0000-0000-000000000000}"/>
            </ac:spMkLst>
          </pc:spChg>
        </pc:sldLayoutChg>
        <pc:sldLayoutChg chg="modSp mod">
          <pc:chgData name="Fake Test User" userId="SID-0" providerId="Test" clId="FakeClientId" dt="2021-09-08T07:42:07.322" v="85" actId="790"/>
          <pc:sldLayoutMkLst>
            <pc:docMk/>
            <pc:sldMasterMk cId="137628676" sldId="2147483669"/>
            <pc:sldLayoutMk cId="3553910038" sldId="2147483672"/>
          </pc:sldLayoutMkLst>
          <pc:spChg chg="mod">
            <ac:chgData name="Fake Test User" userId="SID-0" providerId="Test" clId="FakeClientId" dt="2021-09-08T07:42:07.322" v="85" actId="790"/>
            <ac:spMkLst>
              <pc:docMk/>
              <pc:sldMasterMk cId="137628676" sldId="2147483669"/>
              <pc:sldLayoutMk cId="3553910038" sldId="2147483672"/>
              <ac:spMk id="2" creationId="{00000000-0000-0000-0000-000000000000}"/>
            </ac:spMkLst>
          </pc:spChg>
          <pc:spChg chg="mod">
            <ac:chgData name="Fake Test User" userId="SID-0" providerId="Test" clId="FakeClientId" dt="2021-09-08T07:42:07.322" v="85" actId="790"/>
            <ac:spMkLst>
              <pc:docMk/>
              <pc:sldMasterMk cId="137628676" sldId="2147483669"/>
              <pc:sldLayoutMk cId="3553910038" sldId="2147483672"/>
              <ac:spMk id="3" creationId="{00000000-0000-0000-0000-000000000000}"/>
            </ac:spMkLst>
          </pc:spChg>
          <pc:spChg chg="mod">
            <ac:chgData name="Fake Test User" userId="SID-0" providerId="Test" clId="FakeClientId" dt="2021-09-08T07:42:07.322" v="85" actId="790"/>
            <ac:spMkLst>
              <pc:docMk/>
              <pc:sldMasterMk cId="137628676" sldId="2147483669"/>
              <pc:sldLayoutMk cId="3553910038" sldId="2147483672"/>
              <ac:spMk id="4" creationId="{00000000-0000-0000-0000-000000000000}"/>
            </ac:spMkLst>
          </pc:spChg>
          <pc:spChg chg="mod">
            <ac:chgData name="Fake Test User" userId="SID-0" providerId="Test" clId="FakeClientId" dt="2021-09-08T07:42:07.322" v="85" actId="790"/>
            <ac:spMkLst>
              <pc:docMk/>
              <pc:sldMasterMk cId="137628676" sldId="2147483669"/>
              <pc:sldLayoutMk cId="3553910038" sldId="2147483672"/>
              <ac:spMk id="5" creationId="{00000000-0000-0000-0000-000000000000}"/>
            </ac:spMkLst>
          </pc:spChg>
          <pc:spChg chg="mod">
            <ac:chgData name="Fake Test User" userId="SID-0" providerId="Test" clId="FakeClientId" dt="2021-09-08T07:42:07.322" v="85" actId="790"/>
            <ac:spMkLst>
              <pc:docMk/>
              <pc:sldMasterMk cId="137628676" sldId="2147483669"/>
              <pc:sldLayoutMk cId="3553910038" sldId="2147483672"/>
              <ac:spMk id="6" creationId="{00000000-0000-0000-0000-000000000000}"/>
            </ac:spMkLst>
          </pc:spChg>
        </pc:sldLayoutChg>
        <pc:sldLayoutChg chg="modSp mod">
          <pc:chgData name="Fake Test User" userId="SID-0" providerId="Test" clId="FakeClientId" dt="2021-09-08T07:42:11.547" v="87" actId="790"/>
          <pc:sldLayoutMkLst>
            <pc:docMk/>
            <pc:sldMasterMk cId="137628676" sldId="2147483669"/>
            <pc:sldLayoutMk cId="355227764" sldId="2147483673"/>
          </pc:sldLayoutMkLst>
          <pc:spChg chg="mod">
            <ac:chgData name="Fake Test User" userId="SID-0" providerId="Test" clId="FakeClientId" dt="2021-09-08T07:42:11.547" v="87" actId="790"/>
            <ac:spMkLst>
              <pc:docMk/>
              <pc:sldMasterMk cId="137628676" sldId="2147483669"/>
              <pc:sldLayoutMk cId="355227764" sldId="2147483673"/>
              <ac:spMk id="2" creationId="{00000000-0000-0000-0000-000000000000}"/>
            </ac:spMkLst>
          </pc:spChg>
          <pc:spChg chg="mod">
            <ac:chgData name="Fake Test User" userId="SID-0" providerId="Test" clId="FakeClientId" dt="2021-09-08T07:42:11.547" v="87" actId="790"/>
            <ac:spMkLst>
              <pc:docMk/>
              <pc:sldMasterMk cId="137628676" sldId="2147483669"/>
              <pc:sldLayoutMk cId="355227764" sldId="2147483673"/>
              <ac:spMk id="3" creationId="{00000000-0000-0000-0000-000000000000}"/>
            </ac:spMkLst>
          </pc:spChg>
          <pc:spChg chg="mod">
            <ac:chgData name="Fake Test User" userId="SID-0" providerId="Test" clId="FakeClientId" dt="2021-09-08T07:42:11.547" v="87" actId="790"/>
            <ac:spMkLst>
              <pc:docMk/>
              <pc:sldMasterMk cId="137628676" sldId="2147483669"/>
              <pc:sldLayoutMk cId="355227764" sldId="2147483673"/>
              <ac:spMk id="4" creationId="{00000000-0000-0000-0000-000000000000}"/>
            </ac:spMkLst>
          </pc:spChg>
          <pc:spChg chg="mod">
            <ac:chgData name="Fake Test User" userId="SID-0" providerId="Test" clId="FakeClientId" dt="2021-09-08T07:42:11.547" v="87" actId="790"/>
            <ac:spMkLst>
              <pc:docMk/>
              <pc:sldMasterMk cId="137628676" sldId="2147483669"/>
              <pc:sldLayoutMk cId="355227764" sldId="2147483673"/>
              <ac:spMk id="5" creationId="{00000000-0000-0000-0000-000000000000}"/>
            </ac:spMkLst>
          </pc:spChg>
          <pc:spChg chg="mod">
            <ac:chgData name="Fake Test User" userId="SID-0" providerId="Test" clId="FakeClientId" dt="2021-09-08T07:42:11.547" v="87" actId="790"/>
            <ac:spMkLst>
              <pc:docMk/>
              <pc:sldMasterMk cId="137628676" sldId="2147483669"/>
              <pc:sldLayoutMk cId="355227764" sldId="2147483673"/>
              <ac:spMk id="6" creationId="{00000000-0000-0000-0000-000000000000}"/>
            </ac:spMkLst>
          </pc:spChg>
          <pc:spChg chg="mod">
            <ac:chgData name="Fake Test User" userId="SID-0" providerId="Test" clId="FakeClientId" dt="2021-09-08T07:42:11.547" v="87" actId="790"/>
            <ac:spMkLst>
              <pc:docMk/>
              <pc:sldMasterMk cId="137628676" sldId="2147483669"/>
              <pc:sldLayoutMk cId="355227764" sldId="2147483673"/>
              <ac:spMk id="7" creationId="{00000000-0000-0000-0000-000000000000}"/>
            </ac:spMkLst>
          </pc:spChg>
        </pc:sldLayoutChg>
        <pc:sldLayoutChg chg="modSp mod">
          <pc:chgData name="Fake Test User" userId="SID-0" providerId="Test" clId="FakeClientId" dt="2021-09-08T07:42:15.870" v="89" actId="790"/>
          <pc:sldLayoutMkLst>
            <pc:docMk/>
            <pc:sldMasterMk cId="137628676" sldId="2147483669"/>
            <pc:sldLayoutMk cId="1572232866" sldId="2147483674"/>
          </pc:sldLayoutMkLst>
          <pc:spChg chg="mod">
            <ac:chgData name="Fake Test User" userId="SID-0" providerId="Test" clId="FakeClientId" dt="2021-09-08T07:42:15.870" v="89" actId="790"/>
            <ac:spMkLst>
              <pc:docMk/>
              <pc:sldMasterMk cId="137628676" sldId="2147483669"/>
              <pc:sldLayoutMk cId="1572232866" sldId="2147483674"/>
              <ac:spMk id="2" creationId="{00000000-0000-0000-0000-000000000000}"/>
            </ac:spMkLst>
          </pc:spChg>
          <pc:spChg chg="mod">
            <ac:chgData name="Fake Test User" userId="SID-0" providerId="Test" clId="FakeClientId" dt="2021-09-08T07:42:15.870" v="89" actId="790"/>
            <ac:spMkLst>
              <pc:docMk/>
              <pc:sldMasterMk cId="137628676" sldId="2147483669"/>
              <pc:sldLayoutMk cId="1572232866" sldId="2147483674"/>
              <ac:spMk id="3" creationId="{00000000-0000-0000-0000-000000000000}"/>
            </ac:spMkLst>
          </pc:spChg>
          <pc:spChg chg="mod">
            <ac:chgData name="Fake Test User" userId="SID-0" providerId="Test" clId="FakeClientId" dt="2021-09-08T07:42:15.870" v="89" actId="790"/>
            <ac:spMkLst>
              <pc:docMk/>
              <pc:sldMasterMk cId="137628676" sldId="2147483669"/>
              <pc:sldLayoutMk cId="1572232866" sldId="2147483674"/>
              <ac:spMk id="4" creationId="{00000000-0000-0000-0000-000000000000}"/>
            </ac:spMkLst>
          </pc:spChg>
          <pc:spChg chg="mod">
            <ac:chgData name="Fake Test User" userId="SID-0" providerId="Test" clId="FakeClientId" dt="2021-09-08T07:42:15.870" v="89" actId="790"/>
            <ac:spMkLst>
              <pc:docMk/>
              <pc:sldMasterMk cId="137628676" sldId="2147483669"/>
              <pc:sldLayoutMk cId="1572232866" sldId="2147483674"/>
              <ac:spMk id="5" creationId="{00000000-0000-0000-0000-000000000000}"/>
            </ac:spMkLst>
          </pc:spChg>
          <pc:spChg chg="mod">
            <ac:chgData name="Fake Test User" userId="SID-0" providerId="Test" clId="FakeClientId" dt="2021-09-08T07:42:15.870" v="89" actId="790"/>
            <ac:spMkLst>
              <pc:docMk/>
              <pc:sldMasterMk cId="137628676" sldId="2147483669"/>
              <pc:sldLayoutMk cId="1572232866" sldId="2147483674"/>
              <ac:spMk id="6" creationId="{00000000-0000-0000-0000-000000000000}"/>
            </ac:spMkLst>
          </pc:spChg>
          <pc:spChg chg="mod">
            <ac:chgData name="Fake Test User" userId="SID-0" providerId="Test" clId="FakeClientId" dt="2021-09-08T07:42:15.870" v="89" actId="790"/>
            <ac:spMkLst>
              <pc:docMk/>
              <pc:sldMasterMk cId="137628676" sldId="2147483669"/>
              <pc:sldLayoutMk cId="1572232866" sldId="2147483674"/>
              <ac:spMk id="7" creationId="{00000000-0000-0000-0000-000000000000}"/>
            </ac:spMkLst>
          </pc:spChg>
          <pc:spChg chg="mod">
            <ac:chgData name="Fake Test User" userId="SID-0" providerId="Test" clId="FakeClientId" dt="2021-09-08T07:42:15.870" v="89" actId="790"/>
            <ac:spMkLst>
              <pc:docMk/>
              <pc:sldMasterMk cId="137628676" sldId="2147483669"/>
              <pc:sldLayoutMk cId="1572232866" sldId="2147483674"/>
              <ac:spMk id="8" creationId="{00000000-0000-0000-0000-000000000000}"/>
            </ac:spMkLst>
          </pc:spChg>
          <pc:spChg chg="mod">
            <ac:chgData name="Fake Test User" userId="SID-0" providerId="Test" clId="FakeClientId" dt="2021-09-08T07:42:15.870" v="89" actId="790"/>
            <ac:spMkLst>
              <pc:docMk/>
              <pc:sldMasterMk cId="137628676" sldId="2147483669"/>
              <pc:sldLayoutMk cId="1572232866" sldId="2147483674"/>
              <ac:spMk id="9" creationId="{00000000-0000-0000-0000-000000000000}"/>
            </ac:spMkLst>
          </pc:spChg>
        </pc:sldLayoutChg>
        <pc:sldLayoutChg chg="modSp mod">
          <pc:chgData name="Fake Test User" userId="SID-0" providerId="Test" clId="FakeClientId" dt="2021-09-08T07:42:20.298" v="91" actId="790"/>
          <pc:sldLayoutMkLst>
            <pc:docMk/>
            <pc:sldMasterMk cId="137628676" sldId="2147483669"/>
            <pc:sldLayoutMk cId="2461956066" sldId="2147483675"/>
          </pc:sldLayoutMkLst>
          <pc:spChg chg="mod">
            <ac:chgData name="Fake Test User" userId="SID-0" providerId="Test" clId="FakeClientId" dt="2021-09-08T07:42:20.298" v="91" actId="790"/>
            <ac:spMkLst>
              <pc:docMk/>
              <pc:sldMasterMk cId="137628676" sldId="2147483669"/>
              <pc:sldLayoutMk cId="2461956066" sldId="2147483675"/>
              <ac:spMk id="2" creationId="{00000000-0000-0000-0000-000000000000}"/>
            </ac:spMkLst>
          </pc:spChg>
          <pc:spChg chg="mod">
            <ac:chgData name="Fake Test User" userId="SID-0" providerId="Test" clId="FakeClientId" dt="2021-09-08T07:42:20.298" v="91" actId="790"/>
            <ac:spMkLst>
              <pc:docMk/>
              <pc:sldMasterMk cId="137628676" sldId="2147483669"/>
              <pc:sldLayoutMk cId="2461956066" sldId="2147483675"/>
              <ac:spMk id="3" creationId="{00000000-0000-0000-0000-000000000000}"/>
            </ac:spMkLst>
          </pc:spChg>
          <pc:spChg chg="mod">
            <ac:chgData name="Fake Test User" userId="SID-0" providerId="Test" clId="FakeClientId" dt="2021-09-08T07:42:20.298" v="91" actId="790"/>
            <ac:spMkLst>
              <pc:docMk/>
              <pc:sldMasterMk cId="137628676" sldId="2147483669"/>
              <pc:sldLayoutMk cId="2461956066" sldId="2147483675"/>
              <ac:spMk id="4" creationId="{00000000-0000-0000-0000-000000000000}"/>
            </ac:spMkLst>
          </pc:spChg>
          <pc:spChg chg="mod">
            <ac:chgData name="Fake Test User" userId="SID-0" providerId="Test" clId="FakeClientId" dt="2021-09-08T07:42:20.298" v="91" actId="790"/>
            <ac:spMkLst>
              <pc:docMk/>
              <pc:sldMasterMk cId="137628676" sldId="2147483669"/>
              <pc:sldLayoutMk cId="2461956066" sldId="2147483675"/>
              <ac:spMk id="5" creationId="{00000000-0000-0000-0000-000000000000}"/>
            </ac:spMkLst>
          </pc:spChg>
        </pc:sldLayoutChg>
        <pc:sldLayoutChg chg="modSp mod">
          <pc:chgData name="Fake Test User" userId="SID-0" providerId="Test" clId="FakeClientId" dt="2021-09-08T07:42:24.811" v="93" actId="790"/>
          <pc:sldLayoutMkLst>
            <pc:docMk/>
            <pc:sldMasterMk cId="137628676" sldId="2147483669"/>
            <pc:sldLayoutMk cId="1054314730" sldId="2147483676"/>
          </pc:sldLayoutMkLst>
          <pc:spChg chg="mod">
            <ac:chgData name="Fake Test User" userId="SID-0" providerId="Test" clId="FakeClientId" dt="2021-09-08T07:42:24.811" v="93" actId="790"/>
            <ac:spMkLst>
              <pc:docMk/>
              <pc:sldMasterMk cId="137628676" sldId="2147483669"/>
              <pc:sldLayoutMk cId="1054314730" sldId="2147483676"/>
              <ac:spMk id="2" creationId="{00000000-0000-0000-0000-000000000000}"/>
            </ac:spMkLst>
          </pc:spChg>
          <pc:spChg chg="mod">
            <ac:chgData name="Fake Test User" userId="SID-0" providerId="Test" clId="FakeClientId" dt="2021-09-08T07:42:24.811" v="93" actId="790"/>
            <ac:spMkLst>
              <pc:docMk/>
              <pc:sldMasterMk cId="137628676" sldId="2147483669"/>
              <pc:sldLayoutMk cId="1054314730" sldId="2147483676"/>
              <ac:spMk id="3" creationId="{00000000-0000-0000-0000-000000000000}"/>
            </ac:spMkLst>
          </pc:spChg>
          <pc:spChg chg="mod">
            <ac:chgData name="Fake Test User" userId="SID-0" providerId="Test" clId="FakeClientId" dt="2021-09-08T07:42:24.811" v="93" actId="790"/>
            <ac:spMkLst>
              <pc:docMk/>
              <pc:sldMasterMk cId="137628676" sldId="2147483669"/>
              <pc:sldLayoutMk cId="1054314730" sldId="2147483676"/>
              <ac:spMk id="4" creationId="{00000000-0000-0000-0000-000000000000}"/>
            </ac:spMkLst>
          </pc:spChg>
        </pc:sldLayoutChg>
        <pc:sldLayoutChg chg="modSp mod">
          <pc:chgData name="Fake Test User" userId="SID-0" providerId="Test" clId="FakeClientId" dt="2021-09-08T07:42:29.067" v="95" actId="790"/>
          <pc:sldLayoutMkLst>
            <pc:docMk/>
            <pc:sldMasterMk cId="137628676" sldId="2147483669"/>
            <pc:sldLayoutMk cId="1141840566" sldId="2147483677"/>
          </pc:sldLayoutMkLst>
          <pc:spChg chg="mod">
            <ac:chgData name="Fake Test User" userId="SID-0" providerId="Test" clId="FakeClientId" dt="2021-09-08T07:42:29.067" v="95" actId="790"/>
            <ac:spMkLst>
              <pc:docMk/>
              <pc:sldMasterMk cId="137628676" sldId="2147483669"/>
              <pc:sldLayoutMk cId="1141840566" sldId="2147483677"/>
              <ac:spMk id="2" creationId="{00000000-0000-0000-0000-000000000000}"/>
            </ac:spMkLst>
          </pc:spChg>
          <pc:spChg chg="mod">
            <ac:chgData name="Fake Test User" userId="SID-0" providerId="Test" clId="FakeClientId" dt="2021-09-08T07:42:29.067" v="95" actId="790"/>
            <ac:spMkLst>
              <pc:docMk/>
              <pc:sldMasterMk cId="137628676" sldId="2147483669"/>
              <pc:sldLayoutMk cId="1141840566" sldId="2147483677"/>
              <ac:spMk id="3" creationId="{00000000-0000-0000-0000-000000000000}"/>
            </ac:spMkLst>
          </pc:spChg>
          <pc:spChg chg="mod">
            <ac:chgData name="Fake Test User" userId="SID-0" providerId="Test" clId="FakeClientId" dt="2021-09-08T07:42:29.067" v="95" actId="790"/>
            <ac:spMkLst>
              <pc:docMk/>
              <pc:sldMasterMk cId="137628676" sldId="2147483669"/>
              <pc:sldLayoutMk cId="1141840566" sldId="2147483677"/>
              <ac:spMk id="4" creationId="{00000000-0000-0000-0000-000000000000}"/>
            </ac:spMkLst>
          </pc:spChg>
          <pc:spChg chg="mod">
            <ac:chgData name="Fake Test User" userId="SID-0" providerId="Test" clId="FakeClientId" dt="2021-09-08T07:42:29.067" v="95" actId="790"/>
            <ac:spMkLst>
              <pc:docMk/>
              <pc:sldMasterMk cId="137628676" sldId="2147483669"/>
              <pc:sldLayoutMk cId="1141840566" sldId="2147483677"/>
              <ac:spMk id="5" creationId="{00000000-0000-0000-0000-000000000000}"/>
            </ac:spMkLst>
          </pc:spChg>
          <pc:spChg chg="mod">
            <ac:chgData name="Fake Test User" userId="SID-0" providerId="Test" clId="FakeClientId" dt="2021-09-08T07:42:29.067" v="95" actId="790"/>
            <ac:spMkLst>
              <pc:docMk/>
              <pc:sldMasterMk cId="137628676" sldId="2147483669"/>
              <pc:sldLayoutMk cId="1141840566" sldId="2147483677"/>
              <ac:spMk id="6" creationId="{00000000-0000-0000-0000-000000000000}"/>
            </ac:spMkLst>
          </pc:spChg>
          <pc:spChg chg="mod">
            <ac:chgData name="Fake Test User" userId="SID-0" providerId="Test" clId="FakeClientId" dt="2021-09-08T07:42:29.067" v="95" actId="790"/>
            <ac:spMkLst>
              <pc:docMk/>
              <pc:sldMasterMk cId="137628676" sldId="2147483669"/>
              <pc:sldLayoutMk cId="1141840566" sldId="2147483677"/>
              <ac:spMk id="7" creationId="{00000000-0000-0000-0000-000000000000}"/>
            </ac:spMkLst>
          </pc:spChg>
        </pc:sldLayoutChg>
        <pc:sldLayoutChg chg="modSp mod">
          <pc:chgData name="Fake Test User" userId="SID-0" providerId="Test" clId="FakeClientId" dt="2021-09-08T07:42:32.182" v="96" actId="790"/>
          <pc:sldLayoutMkLst>
            <pc:docMk/>
            <pc:sldMasterMk cId="137628676" sldId="2147483669"/>
            <pc:sldLayoutMk cId="3295701611" sldId="2147483678"/>
          </pc:sldLayoutMkLst>
          <pc:spChg chg="mod">
            <ac:chgData name="Fake Test User" userId="SID-0" providerId="Test" clId="FakeClientId" dt="2021-09-08T07:42:32.182" v="96" actId="790"/>
            <ac:spMkLst>
              <pc:docMk/>
              <pc:sldMasterMk cId="137628676" sldId="2147483669"/>
              <pc:sldLayoutMk cId="3295701611" sldId="2147483678"/>
              <ac:spMk id="2" creationId="{00000000-0000-0000-0000-000000000000}"/>
            </ac:spMkLst>
          </pc:spChg>
          <pc:spChg chg="mod">
            <ac:chgData name="Fake Test User" userId="SID-0" providerId="Test" clId="FakeClientId" dt="2021-09-08T07:42:32.182" v="96" actId="790"/>
            <ac:spMkLst>
              <pc:docMk/>
              <pc:sldMasterMk cId="137628676" sldId="2147483669"/>
              <pc:sldLayoutMk cId="3295701611" sldId="2147483678"/>
              <ac:spMk id="3" creationId="{00000000-0000-0000-0000-000000000000}"/>
            </ac:spMkLst>
          </pc:spChg>
          <pc:spChg chg="mod">
            <ac:chgData name="Fake Test User" userId="SID-0" providerId="Test" clId="FakeClientId" dt="2021-09-08T07:42:32.182" v="96" actId="790"/>
            <ac:spMkLst>
              <pc:docMk/>
              <pc:sldMasterMk cId="137628676" sldId="2147483669"/>
              <pc:sldLayoutMk cId="3295701611" sldId="2147483678"/>
              <ac:spMk id="4" creationId="{00000000-0000-0000-0000-000000000000}"/>
            </ac:spMkLst>
          </pc:spChg>
          <pc:spChg chg="mod">
            <ac:chgData name="Fake Test User" userId="SID-0" providerId="Test" clId="FakeClientId" dt="2021-09-08T07:42:32.182" v="96" actId="790"/>
            <ac:spMkLst>
              <pc:docMk/>
              <pc:sldMasterMk cId="137628676" sldId="2147483669"/>
              <pc:sldLayoutMk cId="3295701611" sldId="2147483678"/>
              <ac:spMk id="5" creationId="{00000000-0000-0000-0000-000000000000}"/>
            </ac:spMkLst>
          </pc:spChg>
          <pc:spChg chg="mod">
            <ac:chgData name="Fake Test User" userId="SID-0" providerId="Test" clId="FakeClientId" dt="2021-09-08T07:42:32.182" v="96" actId="790"/>
            <ac:spMkLst>
              <pc:docMk/>
              <pc:sldMasterMk cId="137628676" sldId="2147483669"/>
              <pc:sldLayoutMk cId="3295701611" sldId="2147483678"/>
              <ac:spMk id="6" creationId="{00000000-0000-0000-0000-000000000000}"/>
            </ac:spMkLst>
          </pc:spChg>
          <pc:spChg chg="mod">
            <ac:chgData name="Fake Test User" userId="SID-0" providerId="Test" clId="FakeClientId" dt="2021-09-08T07:42:32.182" v="96" actId="790"/>
            <ac:spMkLst>
              <pc:docMk/>
              <pc:sldMasterMk cId="137628676" sldId="2147483669"/>
              <pc:sldLayoutMk cId="3295701611" sldId="2147483678"/>
              <ac:spMk id="7" creationId="{00000000-0000-0000-0000-000000000000}"/>
            </ac:spMkLst>
          </pc:spChg>
        </pc:sldLayoutChg>
        <pc:sldLayoutChg chg="modSp mod">
          <pc:chgData name="Fake Test User" userId="SID-0" providerId="Test" clId="FakeClientId" dt="2021-09-08T07:42:41.304" v="98" actId="790"/>
          <pc:sldLayoutMkLst>
            <pc:docMk/>
            <pc:sldMasterMk cId="137628676" sldId="2147483669"/>
            <pc:sldLayoutMk cId="4064239406" sldId="2147483679"/>
          </pc:sldLayoutMkLst>
          <pc:spChg chg="mod">
            <ac:chgData name="Fake Test User" userId="SID-0" providerId="Test" clId="FakeClientId" dt="2021-09-08T07:42:41.304" v="98" actId="790"/>
            <ac:spMkLst>
              <pc:docMk/>
              <pc:sldMasterMk cId="137628676" sldId="2147483669"/>
              <pc:sldLayoutMk cId="4064239406" sldId="2147483679"/>
              <ac:spMk id="2" creationId="{00000000-0000-0000-0000-000000000000}"/>
            </ac:spMkLst>
          </pc:spChg>
          <pc:spChg chg="mod">
            <ac:chgData name="Fake Test User" userId="SID-0" providerId="Test" clId="FakeClientId" dt="2021-09-08T07:42:41.304" v="98" actId="790"/>
            <ac:spMkLst>
              <pc:docMk/>
              <pc:sldMasterMk cId="137628676" sldId="2147483669"/>
              <pc:sldLayoutMk cId="4064239406" sldId="2147483679"/>
              <ac:spMk id="3" creationId="{00000000-0000-0000-0000-000000000000}"/>
            </ac:spMkLst>
          </pc:spChg>
          <pc:spChg chg="mod">
            <ac:chgData name="Fake Test User" userId="SID-0" providerId="Test" clId="FakeClientId" dt="2021-09-08T07:42:41.304" v="98" actId="790"/>
            <ac:spMkLst>
              <pc:docMk/>
              <pc:sldMasterMk cId="137628676" sldId="2147483669"/>
              <pc:sldLayoutMk cId="4064239406" sldId="2147483679"/>
              <ac:spMk id="4" creationId="{00000000-0000-0000-0000-000000000000}"/>
            </ac:spMkLst>
          </pc:spChg>
          <pc:spChg chg="mod">
            <ac:chgData name="Fake Test User" userId="SID-0" providerId="Test" clId="FakeClientId" dt="2021-09-08T07:42:41.304" v="98" actId="790"/>
            <ac:spMkLst>
              <pc:docMk/>
              <pc:sldMasterMk cId="137628676" sldId="2147483669"/>
              <pc:sldLayoutMk cId="4064239406" sldId="2147483679"/>
              <ac:spMk id="5" creationId="{00000000-0000-0000-0000-000000000000}"/>
            </ac:spMkLst>
          </pc:spChg>
          <pc:spChg chg="mod">
            <ac:chgData name="Fake Test User" userId="SID-0" providerId="Test" clId="FakeClientId" dt="2021-09-08T07:42:41.304" v="98" actId="790"/>
            <ac:spMkLst>
              <pc:docMk/>
              <pc:sldMasterMk cId="137628676" sldId="2147483669"/>
              <pc:sldLayoutMk cId="4064239406" sldId="2147483679"/>
              <ac:spMk id="6" creationId="{00000000-0000-0000-0000-000000000000}"/>
            </ac:spMkLst>
          </pc:spChg>
          <pc:spChg chg="mod">
            <ac:chgData name="Fake Test User" userId="SID-0" providerId="Test" clId="FakeClientId" dt="2021-09-08T07:42:41.304" v="98" actId="790"/>
            <ac:spMkLst>
              <pc:docMk/>
              <pc:sldMasterMk cId="137628676" sldId="2147483669"/>
              <pc:sldLayoutMk cId="4064239406" sldId="2147483679"/>
              <ac:spMk id="7" creationId="{00000000-0000-0000-0000-000000000000}"/>
            </ac:spMkLst>
          </pc:spChg>
        </pc:sldLayoutChg>
        <pc:sldLayoutChg chg="modSp mod">
          <pc:chgData name="Fake Test User" userId="SID-0" providerId="Test" clId="FakeClientId" dt="2021-09-08T07:42:46.073" v="100" actId="790"/>
          <pc:sldLayoutMkLst>
            <pc:docMk/>
            <pc:sldMasterMk cId="137628676" sldId="2147483669"/>
            <pc:sldLayoutMk cId="2538369498" sldId="2147483680"/>
          </pc:sldLayoutMkLst>
          <pc:spChg chg="mod">
            <ac:chgData name="Fake Test User" userId="SID-0" providerId="Test" clId="FakeClientId" dt="2021-09-08T07:42:46.073" v="100" actId="790"/>
            <ac:spMkLst>
              <pc:docMk/>
              <pc:sldMasterMk cId="137628676" sldId="2147483669"/>
              <pc:sldLayoutMk cId="2538369498" sldId="2147483680"/>
              <ac:spMk id="2" creationId="{00000000-0000-0000-0000-000000000000}"/>
            </ac:spMkLst>
          </pc:spChg>
          <pc:spChg chg="mod">
            <ac:chgData name="Fake Test User" userId="SID-0" providerId="Test" clId="FakeClientId" dt="2021-09-08T07:42:46.073" v="100" actId="790"/>
            <ac:spMkLst>
              <pc:docMk/>
              <pc:sldMasterMk cId="137628676" sldId="2147483669"/>
              <pc:sldLayoutMk cId="2538369498" sldId="2147483680"/>
              <ac:spMk id="4" creationId="{00000000-0000-0000-0000-000000000000}"/>
            </ac:spMkLst>
          </pc:spChg>
          <pc:spChg chg="mod">
            <ac:chgData name="Fake Test User" userId="SID-0" providerId="Test" clId="FakeClientId" dt="2021-09-08T07:42:46.073" v="100" actId="790"/>
            <ac:spMkLst>
              <pc:docMk/>
              <pc:sldMasterMk cId="137628676" sldId="2147483669"/>
              <pc:sldLayoutMk cId="2538369498" sldId="2147483680"/>
              <ac:spMk id="5" creationId="{00000000-0000-0000-0000-000000000000}"/>
            </ac:spMkLst>
          </pc:spChg>
          <pc:spChg chg="mod">
            <ac:chgData name="Fake Test User" userId="SID-0" providerId="Test" clId="FakeClientId" dt="2021-09-08T07:42:46.073" v="100" actId="790"/>
            <ac:spMkLst>
              <pc:docMk/>
              <pc:sldMasterMk cId="137628676" sldId="2147483669"/>
              <pc:sldLayoutMk cId="2538369498" sldId="2147483680"/>
              <ac:spMk id="6" creationId="{00000000-0000-0000-0000-000000000000}"/>
            </ac:spMkLst>
          </pc:spChg>
          <pc:spChg chg="mod">
            <ac:chgData name="Fake Test User" userId="SID-0" providerId="Test" clId="FakeClientId" dt="2021-09-08T07:42:46.073" v="100" actId="790"/>
            <ac:spMkLst>
              <pc:docMk/>
              <pc:sldMasterMk cId="137628676" sldId="2147483669"/>
              <pc:sldLayoutMk cId="2538369498" sldId="2147483680"/>
              <ac:spMk id="7" creationId="{00000000-0000-0000-0000-000000000000}"/>
            </ac:spMkLst>
          </pc:spChg>
        </pc:sldLayoutChg>
        <pc:sldLayoutChg chg="modSp mod">
          <pc:chgData name="Fake Test User" userId="SID-0" providerId="Test" clId="FakeClientId" dt="2021-09-08T07:42:50.545" v="102" actId="790"/>
          <pc:sldLayoutMkLst>
            <pc:docMk/>
            <pc:sldMasterMk cId="137628676" sldId="2147483669"/>
            <pc:sldLayoutMk cId="3459956697" sldId="2147483681"/>
          </pc:sldLayoutMkLst>
          <pc:spChg chg="mod">
            <ac:chgData name="Fake Test User" userId="SID-0" providerId="Test" clId="FakeClientId" dt="2021-09-08T07:42:50.545" v="102" actId="790"/>
            <ac:spMkLst>
              <pc:docMk/>
              <pc:sldMasterMk cId="137628676" sldId="2147483669"/>
              <pc:sldLayoutMk cId="3459956697" sldId="2147483681"/>
              <ac:spMk id="2" creationId="{00000000-0000-0000-0000-000000000000}"/>
            </ac:spMkLst>
          </pc:spChg>
          <pc:spChg chg="mod">
            <ac:chgData name="Fake Test User" userId="SID-0" providerId="Test" clId="FakeClientId" dt="2021-09-08T07:42:50.545" v="102" actId="790"/>
            <ac:spMkLst>
              <pc:docMk/>
              <pc:sldMasterMk cId="137628676" sldId="2147483669"/>
              <pc:sldLayoutMk cId="3459956697" sldId="2147483681"/>
              <ac:spMk id="4" creationId="{00000000-0000-0000-0000-000000000000}"/>
            </ac:spMkLst>
          </pc:spChg>
          <pc:spChg chg="mod">
            <ac:chgData name="Fake Test User" userId="SID-0" providerId="Test" clId="FakeClientId" dt="2021-09-08T07:42:50.545" v="102" actId="790"/>
            <ac:spMkLst>
              <pc:docMk/>
              <pc:sldMasterMk cId="137628676" sldId="2147483669"/>
              <pc:sldLayoutMk cId="3459956697" sldId="2147483681"/>
              <ac:spMk id="5" creationId="{00000000-0000-0000-0000-000000000000}"/>
            </ac:spMkLst>
          </pc:spChg>
          <pc:spChg chg="mod">
            <ac:chgData name="Fake Test User" userId="SID-0" providerId="Test" clId="FakeClientId" dt="2021-09-08T07:42:50.545" v="102" actId="790"/>
            <ac:spMkLst>
              <pc:docMk/>
              <pc:sldMasterMk cId="137628676" sldId="2147483669"/>
              <pc:sldLayoutMk cId="3459956697" sldId="2147483681"/>
              <ac:spMk id="6" creationId="{00000000-0000-0000-0000-000000000000}"/>
            </ac:spMkLst>
          </pc:spChg>
          <pc:spChg chg="mod">
            <ac:chgData name="Fake Test User" userId="SID-0" providerId="Test" clId="FakeClientId" dt="2021-09-08T07:42:50.545" v="102" actId="790"/>
            <ac:spMkLst>
              <pc:docMk/>
              <pc:sldMasterMk cId="137628676" sldId="2147483669"/>
              <pc:sldLayoutMk cId="3459956697" sldId="2147483681"/>
              <ac:spMk id="7" creationId="{00000000-0000-0000-0000-000000000000}"/>
            </ac:spMkLst>
          </pc:spChg>
          <pc:spChg chg="mod">
            <ac:chgData name="Fake Test User" userId="SID-0" providerId="Test" clId="FakeClientId" dt="2021-09-08T07:42:50.545" v="102" actId="790"/>
            <ac:spMkLst>
              <pc:docMk/>
              <pc:sldMasterMk cId="137628676" sldId="2147483669"/>
              <pc:sldLayoutMk cId="3459956697" sldId="2147483681"/>
              <ac:spMk id="12" creationId="{00000000-0000-0000-0000-000000000000}"/>
            </ac:spMkLst>
          </pc:spChg>
          <pc:spChg chg="mod">
            <ac:chgData name="Fake Test User" userId="SID-0" providerId="Test" clId="FakeClientId" dt="2021-09-08T07:42:50.545" v="102" actId="790"/>
            <ac:spMkLst>
              <pc:docMk/>
              <pc:sldMasterMk cId="137628676" sldId="2147483669"/>
              <pc:sldLayoutMk cId="3459956697" sldId="2147483681"/>
              <ac:spMk id="16" creationId="{00000000-0000-0000-0000-000000000000}"/>
            </ac:spMkLst>
          </pc:spChg>
          <pc:spChg chg="mod">
            <ac:chgData name="Fake Test User" userId="SID-0" providerId="Test" clId="FakeClientId" dt="2021-09-08T07:42:50.545" v="102" actId="790"/>
            <ac:spMkLst>
              <pc:docMk/>
              <pc:sldMasterMk cId="137628676" sldId="2147483669"/>
              <pc:sldLayoutMk cId="3459956697" sldId="2147483681"/>
              <ac:spMk id="17" creationId="{00000000-0000-0000-0000-000000000000}"/>
            </ac:spMkLst>
          </pc:spChg>
        </pc:sldLayoutChg>
        <pc:sldLayoutChg chg="modSp mod">
          <pc:chgData name="Fake Test User" userId="SID-0" providerId="Test" clId="FakeClientId" dt="2021-09-08T07:42:55.044" v="104" actId="790"/>
          <pc:sldLayoutMkLst>
            <pc:docMk/>
            <pc:sldMasterMk cId="137628676" sldId="2147483669"/>
            <pc:sldLayoutMk cId="4287304024" sldId="2147483682"/>
          </pc:sldLayoutMkLst>
          <pc:spChg chg="mod">
            <ac:chgData name="Fake Test User" userId="SID-0" providerId="Test" clId="FakeClientId" dt="2021-09-08T07:42:55.044" v="104" actId="790"/>
            <ac:spMkLst>
              <pc:docMk/>
              <pc:sldMasterMk cId="137628676" sldId="2147483669"/>
              <pc:sldLayoutMk cId="4287304024" sldId="2147483682"/>
              <ac:spMk id="2" creationId="{00000000-0000-0000-0000-000000000000}"/>
            </ac:spMkLst>
          </pc:spChg>
          <pc:spChg chg="mod">
            <ac:chgData name="Fake Test User" userId="SID-0" providerId="Test" clId="FakeClientId" dt="2021-09-08T07:42:55.044" v="104" actId="790"/>
            <ac:spMkLst>
              <pc:docMk/>
              <pc:sldMasterMk cId="137628676" sldId="2147483669"/>
              <pc:sldLayoutMk cId="4287304024" sldId="2147483682"/>
              <ac:spMk id="4" creationId="{00000000-0000-0000-0000-000000000000}"/>
            </ac:spMkLst>
          </pc:spChg>
          <pc:spChg chg="mod">
            <ac:chgData name="Fake Test User" userId="SID-0" providerId="Test" clId="FakeClientId" dt="2021-09-08T07:42:55.044" v="104" actId="790"/>
            <ac:spMkLst>
              <pc:docMk/>
              <pc:sldMasterMk cId="137628676" sldId="2147483669"/>
              <pc:sldLayoutMk cId="4287304024" sldId="2147483682"/>
              <ac:spMk id="5" creationId="{00000000-0000-0000-0000-000000000000}"/>
            </ac:spMkLst>
          </pc:spChg>
          <pc:spChg chg="mod">
            <ac:chgData name="Fake Test User" userId="SID-0" providerId="Test" clId="FakeClientId" dt="2021-09-08T07:42:55.044" v="104" actId="790"/>
            <ac:spMkLst>
              <pc:docMk/>
              <pc:sldMasterMk cId="137628676" sldId="2147483669"/>
              <pc:sldLayoutMk cId="4287304024" sldId="2147483682"/>
              <ac:spMk id="6" creationId="{00000000-0000-0000-0000-000000000000}"/>
            </ac:spMkLst>
          </pc:spChg>
          <pc:spChg chg="mod">
            <ac:chgData name="Fake Test User" userId="SID-0" providerId="Test" clId="FakeClientId" dt="2021-09-08T07:42:55.044" v="104" actId="790"/>
            <ac:spMkLst>
              <pc:docMk/>
              <pc:sldMasterMk cId="137628676" sldId="2147483669"/>
              <pc:sldLayoutMk cId="4287304024" sldId="2147483682"/>
              <ac:spMk id="7" creationId="{00000000-0000-0000-0000-000000000000}"/>
            </ac:spMkLst>
          </pc:spChg>
        </pc:sldLayoutChg>
        <pc:sldLayoutChg chg="modSp mod">
          <pc:chgData name="Fake Test User" userId="SID-0" providerId="Test" clId="FakeClientId" dt="2021-09-08T07:43:07.083" v="106" actId="790"/>
          <pc:sldLayoutMkLst>
            <pc:docMk/>
            <pc:sldMasterMk cId="137628676" sldId="2147483669"/>
            <pc:sldLayoutMk cId="1623368703" sldId="2147483683"/>
          </pc:sldLayoutMkLst>
          <pc:spChg chg="mod">
            <ac:chgData name="Fake Test User" userId="SID-0" providerId="Test" clId="FakeClientId" dt="2021-09-08T07:43:07.083" v="106" actId="790"/>
            <ac:spMkLst>
              <pc:docMk/>
              <pc:sldMasterMk cId="137628676" sldId="2147483669"/>
              <pc:sldLayoutMk cId="1623368703" sldId="2147483683"/>
              <ac:spMk id="3" creationId="{00000000-0000-0000-0000-000000000000}"/>
            </ac:spMkLst>
          </pc:spChg>
          <pc:spChg chg="mod">
            <ac:chgData name="Fake Test User" userId="SID-0" providerId="Test" clId="FakeClientId" dt="2021-09-08T07:43:07.083" v="106" actId="790"/>
            <ac:spMkLst>
              <pc:docMk/>
              <pc:sldMasterMk cId="137628676" sldId="2147483669"/>
              <pc:sldLayoutMk cId="1623368703" sldId="2147483683"/>
              <ac:spMk id="4" creationId="{00000000-0000-0000-0000-000000000000}"/>
            </ac:spMkLst>
          </pc:spChg>
          <pc:spChg chg="mod">
            <ac:chgData name="Fake Test User" userId="SID-0" providerId="Test" clId="FakeClientId" dt="2021-09-08T07:43:07.083" v="106" actId="790"/>
            <ac:spMkLst>
              <pc:docMk/>
              <pc:sldMasterMk cId="137628676" sldId="2147483669"/>
              <pc:sldLayoutMk cId="1623368703" sldId="2147483683"/>
              <ac:spMk id="5" creationId="{00000000-0000-0000-0000-000000000000}"/>
            </ac:spMkLst>
          </pc:spChg>
          <pc:spChg chg="mod">
            <ac:chgData name="Fake Test User" userId="SID-0" providerId="Test" clId="FakeClientId" dt="2021-09-08T07:43:07.083" v="106" actId="790"/>
            <ac:spMkLst>
              <pc:docMk/>
              <pc:sldMasterMk cId="137628676" sldId="2147483669"/>
              <pc:sldLayoutMk cId="1623368703" sldId="2147483683"/>
              <ac:spMk id="7" creationId="{00000000-0000-0000-0000-000000000000}"/>
            </ac:spMkLst>
          </pc:spChg>
          <pc:spChg chg="mod">
            <ac:chgData name="Fake Test User" userId="SID-0" providerId="Test" clId="FakeClientId" dt="2021-09-08T07:43:07.083" v="106" actId="790"/>
            <ac:spMkLst>
              <pc:docMk/>
              <pc:sldMasterMk cId="137628676" sldId="2147483669"/>
              <pc:sldLayoutMk cId="1623368703" sldId="2147483683"/>
              <ac:spMk id="8" creationId="{00000000-0000-0000-0000-000000000000}"/>
            </ac:spMkLst>
          </pc:spChg>
          <pc:spChg chg="mod">
            <ac:chgData name="Fake Test User" userId="SID-0" providerId="Test" clId="FakeClientId" dt="2021-09-08T07:43:07.083" v="106" actId="790"/>
            <ac:spMkLst>
              <pc:docMk/>
              <pc:sldMasterMk cId="137628676" sldId="2147483669"/>
              <pc:sldLayoutMk cId="1623368703" sldId="2147483683"/>
              <ac:spMk id="9" creationId="{00000000-0000-0000-0000-000000000000}"/>
            </ac:spMkLst>
          </pc:spChg>
          <pc:spChg chg="mod">
            <ac:chgData name="Fake Test User" userId="SID-0" providerId="Test" clId="FakeClientId" dt="2021-09-08T07:43:07.083" v="106" actId="790"/>
            <ac:spMkLst>
              <pc:docMk/>
              <pc:sldMasterMk cId="137628676" sldId="2147483669"/>
              <pc:sldLayoutMk cId="1623368703" sldId="2147483683"/>
              <ac:spMk id="10" creationId="{00000000-0000-0000-0000-000000000000}"/>
            </ac:spMkLst>
          </pc:spChg>
          <pc:spChg chg="mod">
            <ac:chgData name="Fake Test User" userId="SID-0" providerId="Test" clId="FakeClientId" dt="2021-09-08T07:43:07.083" v="106" actId="790"/>
            <ac:spMkLst>
              <pc:docMk/>
              <pc:sldMasterMk cId="137628676" sldId="2147483669"/>
              <pc:sldLayoutMk cId="1623368703" sldId="2147483683"/>
              <ac:spMk id="11" creationId="{00000000-0000-0000-0000-000000000000}"/>
            </ac:spMkLst>
          </pc:spChg>
          <pc:spChg chg="mod">
            <ac:chgData name="Fake Test User" userId="SID-0" providerId="Test" clId="FakeClientId" dt="2021-09-08T07:43:07.083" v="106" actId="790"/>
            <ac:spMkLst>
              <pc:docMk/>
              <pc:sldMasterMk cId="137628676" sldId="2147483669"/>
              <pc:sldLayoutMk cId="1623368703" sldId="2147483683"/>
              <ac:spMk id="12" creationId="{00000000-0000-0000-0000-000000000000}"/>
            </ac:spMkLst>
          </pc:spChg>
          <pc:spChg chg="mod">
            <ac:chgData name="Fake Test User" userId="SID-0" providerId="Test" clId="FakeClientId" dt="2021-09-08T07:43:07.083" v="106" actId="790"/>
            <ac:spMkLst>
              <pc:docMk/>
              <pc:sldMasterMk cId="137628676" sldId="2147483669"/>
              <pc:sldLayoutMk cId="1623368703" sldId="2147483683"/>
              <ac:spMk id="15" creationId="{00000000-0000-0000-0000-000000000000}"/>
            </ac:spMkLst>
          </pc:spChg>
        </pc:sldLayoutChg>
        <pc:sldLayoutChg chg="modSp mod">
          <pc:chgData name="Fake Test User" userId="SID-0" providerId="Test" clId="FakeClientId" dt="2021-09-08T07:43:11.898" v="108" actId="790"/>
          <pc:sldLayoutMkLst>
            <pc:docMk/>
            <pc:sldMasterMk cId="137628676" sldId="2147483669"/>
            <pc:sldLayoutMk cId="296081241" sldId="2147483684"/>
          </pc:sldLayoutMkLst>
          <pc:spChg chg="mod">
            <ac:chgData name="Fake Test User" userId="SID-0" providerId="Test" clId="FakeClientId" dt="2021-09-08T07:43:11.898" v="108" actId="790"/>
            <ac:spMkLst>
              <pc:docMk/>
              <pc:sldMasterMk cId="137628676" sldId="2147483669"/>
              <pc:sldLayoutMk cId="296081241" sldId="2147483684"/>
              <ac:spMk id="3" creationId="{00000000-0000-0000-0000-000000000000}"/>
            </ac:spMkLst>
          </pc:spChg>
          <pc:spChg chg="mod">
            <ac:chgData name="Fake Test User" userId="SID-0" providerId="Test" clId="FakeClientId" dt="2021-09-08T07:43:11.898" v="108" actId="790"/>
            <ac:spMkLst>
              <pc:docMk/>
              <pc:sldMasterMk cId="137628676" sldId="2147483669"/>
              <pc:sldLayoutMk cId="296081241" sldId="2147483684"/>
              <ac:spMk id="4" creationId="{00000000-0000-0000-0000-000000000000}"/>
            </ac:spMkLst>
          </pc:spChg>
          <pc:spChg chg="mod">
            <ac:chgData name="Fake Test User" userId="SID-0" providerId="Test" clId="FakeClientId" dt="2021-09-08T07:43:11.898" v="108" actId="790"/>
            <ac:spMkLst>
              <pc:docMk/>
              <pc:sldMasterMk cId="137628676" sldId="2147483669"/>
              <pc:sldLayoutMk cId="296081241" sldId="2147483684"/>
              <ac:spMk id="5" creationId="{00000000-0000-0000-0000-000000000000}"/>
            </ac:spMkLst>
          </pc:spChg>
          <pc:spChg chg="mod">
            <ac:chgData name="Fake Test User" userId="SID-0" providerId="Test" clId="FakeClientId" dt="2021-09-08T07:43:11.898" v="108" actId="790"/>
            <ac:spMkLst>
              <pc:docMk/>
              <pc:sldMasterMk cId="137628676" sldId="2147483669"/>
              <pc:sldLayoutMk cId="296081241" sldId="2147483684"/>
              <ac:spMk id="19" creationId="{00000000-0000-0000-0000-000000000000}"/>
            </ac:spMkLst>
          </pc:spChg>
          <pc:spChg chg="mod">
            <ac:chgData name="Fake Test User" userId="SID-0" providerId="Test" clId="FakeClientId" dt="2021-09-08T07:43:11.898" v="108" actId="790"/>
            <ac:spMkLst>
              <pc:docMk/>
              <pc:sldMasterMk cId="137628676" sldId="2147483669"/>
              <pc:sldLayoutMk cId="296081241" sldId="2147483684"/>
              <ac:spMk id="20" creationId="{00000000-0000-0000-0000-000000000000}"/>
            </ac:spMkLst>
          </pc:spChg>
          <pc:spChg chg="mod">
            <ac:chgData name="Fake Test User" userId="SID-0" providerId="Test" clId="FakeClientId" dt="2021-09-08T07:43:11.898" v="108" actId="790"/>
            <ac:spMkLst>
              <pc:docMk/>
              <pc:sldMasterMk cId="137628676" sldId="2147483669"/>
              <pc:sldLayoutMk cId="296081241" sldId="2147483684"/>
              <ac:spMk id="21" creationId="{00000000-0000-0000-0000-000000000000}"/>
            </ac:spMkLst>
          </pc:spChg>
          <pc:spChg chg="mod">
            <ac:chgData name="Fake Test User" userId="SID-0" providerId="Test" clId="FakeClientId" dt="2021-09-08T07:43:11.898" v="108" actId="790"/>
            <ac:spMkLst>
              <pc:docMk/>
              <pc:sldMasterMk cId="137628676" sldId="2147483669"/>
              <pc:sldLayoutMk cId="296081241" sldId="2147483684"/>
              <ac:spMk id="22" creationId="{00000000-0000-0000-0000-000000000000}"/>
            </ac:spMkLst>
          </pc:spChg>
          <pc:spChg chg="mod">
            <ac:chgData name="Fake Test User" userId="SID-0" providerId="Test" clId="FakeClientId" dt="2021-09-08T07:43:11.898" v="108" actId="790"/>
            <ac:spMkLst>
              <pc:docMk/>
              <pc:sldMasterMk cId="137628676" sldId="2147483669"/>
              <pc:sldLayoutMk cId="296081241" sldId="2147483684"/>
              <ac:spMk id="23" creationId="{00000000-0000-0000-0000-000000000000}"/>
            </ac:spMkLst>
          </pc:spChg>
          <pc:spChg chg="mod">
            <ac:chgData name="Fake Test User" userId="SID-0" providerId="Test" clId="FakeClientId" dt="2021-09-08T07:43:11.898" v="108" actId="790"/>
            <ac:spMkLst>
              <pc:docMk/>
              <pc:sldMasterMk cId="137628676" sldId="2147483669"/>
              <pc:sldLayoutMk cId="296081241" sldId="2147483684"/>
              <ac:spMk id="24" creationId="{00000000-0000-0000-0000-000000000000}"/>
            </ac:spMkLst>
          </pc:spChg>
          <pc:spChg chg="mod">
            <ac:chgData name="Fake Test User" userId="SID-0" providerId="Test" clId="FakeClientId" dt="2021-09-08T07:43:11.898" v="108" actId="790"/>
            <ac:spMkLst>
              <pc:docMk/>
              <pc:sldMasterMk cId="137628676" sldId="2147483669"/>
              <pc:sldLayoutMk cId="296081241" sldId="2147483684"/>
              <ac:spMk id="25" creationId="{00000000-0000-0000-0000-000000000000}"/>
            </ac:spMkLst>
          </pc:spChg>
          <pc:spChg chg="mod">
            <ac:chgData name="Fake Test User" userId="SID-0" providerId="Test" clId="FakeClientId" dt="2021-09-08T07:43:11.898" v="108" actId="790"/>
            <ac:spMkLst>
              <pc:docMk/>
              <pc:sldMasterMk cId="137628676" sldId="2147483669"/>
              <pc:sldLayoutMk cId="296081241" sldId="2147483684"/>
              <ac:spMk id="26" creationId="{00000000-0000-0000-0000-000000000000}"/>
            </ac:spMkLst>
          </pc:spChg>
          <pc:spChg chg="mod">
            <ac:chgData name="Fake Test User" userId="SID-0" providerId="Test" clId="FakeClientId" dt="2021-09-08T07:43:11.898" v="108" actId="790"/>
            <ac:spMkLst>
              <pc:docMk/>
              <pc:sldMasterMk cId="137628676" sldId="2147483669"/>
              <pc:sldLayoutMk cId="296081241" sldId="2147483684"/>
              <ac:spMk id="27" creationId="{00000000-0000-0000-0000-000000000000}"/>
            </ac:spMkLst>
          </pc:spChg>
          <pc:spChg chg="mod">
            <ac:chgData name="Fake Test User" userId="SID-0" providerId="Test" clId="FakeClientId" dt="2021-09-08T07:43:11.898" v="108" actId="790"/>
            <ac:spMkLst>
              <pc:docMk/>
              <pc:sldMasterMk cId="137628676" sldId="2147483669"/>
              <pc:sldLayoutMk cId="296081241" sldId="2147483684"/>
              <ac:spMk id="30" creationId="{00000000-0000-0000-0000-000000000000}"/>
            </ac:spMkLst>
          </pc:spChg>
        </pc:sldLayoutChg>
        <pc:sldLayoutChg chg="modSp mod">
          <pc:chgData name="Fake Test User" userId="SID-0" providerId="Test" clId="FakeClientId" dt="2021-09-08T07:43:16.142" v="110" actId="790"/>
          <pc:sldLayoutMkLst>
            <pc:docMk/>
            <pc:sldMasterMk cId="137628676" sldId="2147483669"/>
            <pc:sldLayoutMk cId="709847897" sldId="2147483685"/>
          </pc:sldLayoutMkLst>
          <pc:spChg chg="mod">
            <ac:chgData name="Fake Test User" userId="SID-0" providerId="Test" clId="FakeClientId" dt="2021-09-08T07:43:16.142" v="110" actId="790"/>
            <ac:spMkLst>
              <pc:docMk/>
              <pc:sldMasterMk cId="137628676" sldId="2147483669"/>
              <pc:sldLayoutMk cId="709847897" sldId="2147483685"/>
              <ac:spMk id="2" creationId="{00000000-0000-0000-0000-000000000000}"/>
            </ac:spMkLst>
          </pc:spChg>
          <pc:spChg chg="mod">
            <ac:chgData name="Fake Test User" userId="SID-0" providerId="Test" clId="FakeClientId" dt="2021-09-08T07:43:16.142" v="110" actId="790"/>
            <ac:spMkLst>
              <pc:docMk/>
              <pc:sldMasterMk cId="137628676" sldId="2147483669"/>
              <pc:sldLayoutMk cId="709847897" sldId="2147483685"/>
              <ac:spMk id="3" creationId="{00000000-0000-0000-0000-000000000000}"/>
            </ac:spMkLst>
          </pc:spChg>
          <pc:spChg chg="mod">
            <ac:chgData name="Fake Test User" userId="SID-0" providerId="Test" clId="FakeClientId" dt="2021-09-08T07:43:16.142" v="110" actId="790"/>
            <ac:spMkLst>
              <pc:docMk/>
              <pc:sldMasterMk cId="137628676" sldId="2147483669"/>
              <pc:sldLayoutMk cId="709847897" sldId="2147483685"/>
              <ac:spMk id="4" creationId="{00000000-0000-0000-0000-000000000000}"/>
            </ac:spMkLst>
          </pc:spChg>
          <pc:spChg chg="mod">
            <ac:chgData name="Fake Test User" userId="SID-0" providerId="Test" clId="FakeClientId" dt="2021-09-08T07:43:16.142" v="110" actId="790"/>
            <ac:spMkLst>
              <pc:docMk/>
              <pc:sldMasterMk cId="137628676" sldId="2147483669"/>
              <pc:sldLayoutMk cId="709847897" sldId="2147483685"/>
              <ac:spMk id="5" creationId="{00000000-0000-0000-0000-000000000000}"/>
            </ac:spMkLst>
          </pc:spChg>
          <pc:spChg chg="mod">
            <ac:chgData name="Fake Test User" userId="SID-0" providerId="Test" clId="FakeClientId" dt="2021-09-08T07:43:16.142" v="110" actId="790"/>
            <ac:spMkLst>
              <pc:docMk/>
              <pc:sldMasterMk cId="137628676" sldId="2147483669"/>
              <pc:sldLayoutMk cId="709847897" sldId="2147483685"/>
              <ac:spMk id="6" creationId="{00000000-0000-0000-0000-000000000000}"/>
            </ac:spMkLst>
          </pc:spChg>
        </pc:sldLayoutChg>
        <pc:sldLayoutChg chg="modSp mod">
          <pc:chgData name="Fake Test User" userId="SID-0" providerId="Test" clId="FakeClientId" dt="2021-09-08T07:43:20.886" v="112" actId="790"/>
          <pc:sldLayoutMkLst>
            <pc:docMk/>
            <pc:sldMasterMk cId="137628676" sldId="2147483669"/>
            <pc:sldLayoutMk cId="2779959160" sldId="2147483686"/>
          </pc:sldLayoutMkLst>
          <pc:spChg chg="mod">
            <ac:chgData name="Fake Test User" userId="SID-0" providerId="Test" clId="FakeClientId" dt="2021-09-08T07:43:20.886" v="112" actId="790"/>
            <ac:spMkLst>
              <pc:docMk/>
              <pc:sldMasterMk cId="137628676" sldId="2147483669"/>
              <pc:sldLayoutMk cId="2779959160" sldId="2147483686"/>
              <ac:spMk id="2" creationId="{00000000-0000-0000-0000-000000000000}"/>
            </ac:spMkLst>
          </pc:spChg>
          <pc:spChg chg="mod">
            <ac:chgData name="Fake Test User" userId="SID-0" providerId="Test" clId="FakeClientId" dt="2021-09-08T07:43:20.886" v="112" actId="790"/>
            <ac:spMkLst>
              <pc:docMk/>
              <pc:sldMasterMk cId="137628676" sldId="2147483669"/>
              <pc:sldLayoutMk cId="2779959160" sldId="2147483686"/>
              <ac:spMk id="3" creationId="{00000000-0000-0000-0000-000000000000}"/>
            </ac:spMkLst>
          </pc:spChg>
          <pc:spChg chg="mod">
            <ac:chgData name="Fake Test User" userId="SID-0" providerId="Test" clId="FakeClientId" dt="2021-09-08T07:43:20.886" v="112" actId="790"/>
            <ac:spMkLst>
              <pc:docMk/>
              <pc:sldMasterMk cId="137628676" sldId="2147483669"/>
              <pc:sldLayoutMk cId="2779959160" sldId="2147483686"/>
              <ac:spMk id="4" creationId="{00000000-0000-0000-0000-000000000000}"/>
            </ac:spMkLst>
          </pc:spChg>
          <pc:spChg chg="mod">
            <ac:chgData name="Fake Test User" userId="SID-0" providerId="Test" clId="FakeClientId" dt="2021-09-08T07:43:20.886" v="112" actId="790"/>
            <ac:spMkLst>
              <pc:docMk/>
              <pc:sldMasterMk cId="137628676" sldId="2147483669"/>
              <pc:sldLayoutMk cId="2779959160" sldId="2147483686"/>
              <ac:spMk id="5" creationId="{00000000-0000-0000-0000-000000000000}"/>
            </ac:spMkLst>
          </pc:spChg>
          <pc:spChg chg="mod">
            <ac:chgData name="Fake Test User" userId="SID-0" providerId="Test" clId="FakeClientId" dt="2021-09-08T07:43:20.886" v="112" actId="790"/>
            <ac:spMkLst>
              <pc:docMk/>
              <pc:sldMasterMk cId="137628676" sldId="2147483669"/>
              <pc:sldLayoutMk cId="2779959160" sldId="2147483686"/>
              <ac:spMk id="6" creationId="{00000000-0000-0000-0000-000000000000}"/>
            </ac:spMkLst>
          </pc:spChg>
        </pc:sldLayoutChg>
      </pc:sldMasterChg>
      <pc:sldMasterChg chg="modSp mod modSldLayout">
        <pc:chgData name="Fake Test User" userId="SID-0" providerId="Test" clId="FakeClientId" dt="2021-09-08T07:53:03.604" v="148" actId="790"/>
        <pc:sldMasterMkLst>
          <pc:docMk/>
          <pc:sldMasterMk cId="3475826612" sldId="2147483705"/>
        </pc:sldMasterMkLst>
        <pc:spChg chg="mod">
          <ac:chgData name="Fake Test User" userId="SID-0" providerId="Test" clId="FakeClientId" dt="2021-09-08T07:47:11.377" v="114" actId="790"/>
          <ac:spMkLst>
            <pc:docMk/>
            <pc:sldMasterMk cId="3475826612" sldId="2147483705"/>
            <ac:spMk id="2" creationId="{00000000-0000-0000-0000-000000000000}"/>
          </ac:spMkLst>
        </pc:spChg>
        <pc:spChg chg="mod">
          <ac:chgData name="Fake Test User" userId="SID-0" providerId="Test" clId="FakeClientId" dt="2021-09-08T07:47:11.377" v="114" actId="790"/>
          <ac:spMkLst>
            <pc:docMk/>
            <pc:sldMasterMk cId="3475826612" sldId="2147483705"/>
            <ac:spMk id="3" creationId="{00000000-0000-0000-0000-000000000000}"/>
          </ac:spMkLst>
        </pc:spChg>
        <pc:spChg chg="mod">
          <ac:chgData name="Fake Test User" userId="SID-0" providerId="Test" clId="FakeClientId" dt="2021-09-08T07:47:11.377" v="114" actId="790"/>
          <ac:spMkLst>
            <pc:docMk/>
            <pc:sldMasterMk cId="3475826612" sldId="2147483705"/>
            <ac:spMk id="4" creationId="{00000000-0000-0000-0000-000000000000}"/>
          </ac:spMkLst>
        </pc:spChg>
        <pc:spChg chg="mod">
          <ac:chgData name="Fake Test User" userId="SID-0" providerId="Test" clId="FakeClientId" dt="2021-09-08T07:47:11.377" v="114" actId="790"/>
          <ac:spMkLst>
            <pc:docMk/>
            <pc:sldMasterMk cId="3475826612" sldId="2147483705"/>
            <ac:spMk id="5" creationId="{00000000-0000-0000-0000-000000000000}"/>
          </ac:spMkLst>
        </pc:spChg>
        <pc:spChg chg="mod">
          <ac:chgData name="Fake Test User" userId="SID-0" providerId="Test" clId="FakeClientId" dt="2021-09-08T07:47:11.377" v="114" actId="790"/>
          <ac:spMkLst>
            <pc:docMk/>
            <pc:sldMasterMk cId="3475826612" sldId="2147483705"/>
            <ac:spMk id="6" creationId="{00000000-0000-0000-0000-000000000000}"/>
          </ac:spMkLst>
        </pc:spChg>
        <pc:sldLayoutChg chg="modSp mod">
          <pc:chgData name="Fake Test User" userId="SID-0" providerId="Test" clId="FakeClientId" dt="2021-09-08T07:47:15.892" v="116" actId="790"/>
          <pc:sldLayoutMkLst>
            <pc:docMk/>
            <pc:sldMasterMk cId="3475826612" sldId="2147483705"/>
            <pc:sldLayoutMk cId="4140685941" sldId="2147483706"/>
          </pc:sldLayoutMkLst>
          <pc:spChg chg="mod">
            <ac:chgData name="Fake Test User" userId="SID-0" providerId="Test" clId="FakeClientId" dt="2021-09-08T07:47:15.892" v="116" actId="790"/>
            <ac:spMkLst>
              <pc:docMk/>
              <pc:sldMasterMk cId="3475826612" sldId="2147483705"/>
              <pc:sldLayoutMk cId="4140685941" sldId="2147483706"/>
              <ac:spMk id="2" creationId="{00000000-0000-0000-0000-000000000000}"/>
            </ac:spMkLst>
          </pc:spChg>
          <pc:spChg chg="mod">
            <ac:chgData name="Fake Test User" userId="SID-0" providerId="Test" clId="FakeClientId" dt="2021-09-08T07:47:15.892" v="116" actId="790"/>
            <ac:spMkLst>
              <pc:docMk/>
              <pc:sldMasterMk cId="3475826612" sldId="2147483705"/>
              <pc:sldLayoutMk cId="4140685941" sldId="2147483706"/>
              <ac:spMk id="3" creationId="{00000000-0000-0000-0000-000000000000}"/>
            </ac:spMkLst>
          </pc:spChg>
          <pc:spChg chg="mod">
            <ac:chgData name="Fake Test User" userId="SID-0" providerId="Test" clId="FakeClientId" dt="2021-09-08T07:47:15.892" v="116" actId="790"/>
            <ac:spMkLst>
              <pc:docMk/>
              <pc:sldMasterMk cId="3475826612" sldId="2147483705"/>
              <pc:sldLayoutMk cId="4140685941" sldId="2147483706"/>
              <ac:spMk id="4" creationId="{00000000-0000-0000-0000-000000000000}"/>
            </ac:spMkLst>
          </pc:spChg>
          <pc:spChg chg="mod">
            <ac:chgData name="Fake Test User" userId="SID-0" providerId="Test" clId="FakeClientId" dt="2021-09-08T07:47:15.892" v="116" actId="790"/>
            <ac:spMkLst>
              <pc:docMk/>
              <pc:sldMasterMk cId="3475826612" sldId="2147483705"/>
              <pc:sldLayoutMk cId="4140685941" sldId="2147483706"/>
              <ac:spMk id="5" creationId="{00000000-0000-0000-0000-000000000000}"/>
            </ac:spMkLst>
          </pc:spChg>
          <pc:spChg chg="mod">
            <ac:chgData name="Fake Test User" userId="SID-0" providerId="Test" clId="FakeClientId" dt="2021-09-08T07:47:15.892" v="116" actId="790"/>
            <ac:spMkLst>
              <pc:docMk/>
              <pc:sldMasterMk cId="3475826612" sldId="2147483705"/>
              <pc:sldLayoutMk cId="4140685941" sldId="2147483706"/>
              <ac:spMk id="6" creationId="{00000000-0000-0000-0000-000000000000}"/>
            </ac:spMkLst>
          </pc:spChg>
        </pc:sldLayoutChg>
        <pc:sldLayoutChg chg="modSp mod">
          <pc:chgData name="Fake Test User" userId="SID-0" providerId="Test" clId="FakeClientId" dt="2021-09-08T07:47:20.218" v="118" actId="790"/>
          <pc:sldLayoutMkLst>
            <pc:docMk/>
            <pc:sldMasterMk cId="3475826612" sldId="2147483705"/>
            <pc:sldLayoutMk cId="847468478" sldId="2147483707"/>
          </pc:sldLayoutMkLst>
          <pc:spChg chg="mod">
            <ac:chgData name="Fake Test User" userId="SID-0" providerId="Test" clId="FakeClientId" dt="2021-09-08T07:47:20.218" v="118" actId="790"/>
            <ac:spMkLst>
              <pc:docMk/>
              <pc:sldMasterMk cId="3475826612" sldId="2147483705"/>
              <pc:sldLayoutMk cId="847468478" sldId="2147483707"/>
              <ac:spMk id="2" creationId="{00000000-0000-0000-0000-000000000000}"/>
            </ac:spMkLst>
          </pc:spChg>
          <pc:spChg chg="mod">
            <ac:chgData name="Fake Test User" userId="SID-0" providerId="Test" clId="FakeClientId" dt="2021-09-08T07:47:20.218" v="118" actId="790"/>
            <ac:spMkLst>
              <pc:docMk/>
              <pc:sldMasterMk cId="3475826612" sldId="2147483705"/>
              <pc:sldLayoutMk cId="847468478" sldId="2147483707"/>
              <ac:spMk id="3" creationId="{00000000-0000-0000-0000-000000000000}"/>
            </ac:spMkLst>
          </pc:spChg>
          <pc:spChg chg="mod">
            <ac:chgData name="Fake Test User" userId="SID-0" providerId="Test" clId="FakeClientId" dt="2021-09-08T07:47:20.218" v="118" actId="790"/>
            <ac:spMkLst>
              <pc:docMk/>
              <pc:sldMasterMk cId="3475826612" sldId="2147483705"/>
              <pc:sldLayoutMk cId="847468478" sldId="2147483707"/>
              <ac:spMk id="4" creationId="{00000000-0000-0000-0000-000000000000}"/>
            </ac:spMkLst>
          </pc:spChg>
          <pc:spChg chg="mod">
            <ac:chgData name="Fake Test User" userId="SID-0" providerId="Test" clId="FakeClientId" dt="2021-09-08T07:47:20.218" v="118" actId="790"/>
            <ac:spMkLst>
              <pc:docMk/>
              <pc:sldMasterMk cId="3475826612" sldId="2147483705"/>
              <pc:sldLayoutMk cId="847468478" sldId="2147483707"/>
              <ac:spMk id="5" creationId="{00000000-0000-0000-0000-000000000000}"/>
            </ac:spMkLst>
          </pc:spChg>
          <pc:spChg chg="mod">
            <ac:chgData name="Fake Test User" userId="SID-0" providerId="Test" clId="FakeClientId" dt="2021-09-08T07:47:20.218" v="118" actId="790"/>
            <ac:spMkLst>
              <pc:docMk/>
              <pc:sldMasterMk cId="3475826612" sldId="2147483705"/>
              <pc:sldLayoutMk cId="847468478" sldId="2147483707"/>
              <ac:spMk id="6" creationId="{00000000-0000-0000-0000-000000000000}"/>
            </ac:spMkLst>
          </pc:spChg>
        </pc:sldLayoutChg>
        <pc:sldLayoutChg chg="modSp mod">
          <pc:chgData name="Fake Test User" userId="SID-0" providerId="Test" clId="FakeClientId" dt="2021-09-08T07:47:24.468" v="120" actId="790"/>
          <pc:sldLayoutMkLst>
            <pc:docMk/>
            <pc:sldMasterMk cId="3475826612" sldId="2147483705"/>
            <pc:sldLayoutMk cId="2507432571" sldId="2147483708"/>
          </pc:sldLayoutMkLst>
          <pc:spChg chg="mod">
            <ac:chgData name="Fake Test User" userId="SID-0" providerId="Test" clId="FakeClientId" dt="2021-09-08T07:47:24.468" v="120" actId="790"/>
            <ac:spMkLst>
              <pc:docMk/>
              <pc:sldMasterMk cId="3475826612" sldId="2147483705"/>
              <pc:sldLayoutMk cId="2507432571" sldId="2147483708"/>
              <ac:spMk id="2" creationId="{00000000-0000-0000-0000-000000000000}"/>
            </ac:spMkLst>
          </pc:spChg>
          <pc:spChg chg="mod">
            <ac:chgData name="Fake Test User" userId="SID-0" providerId="Test" clId="FakeClientId" dt="2021-09-08T07:47:24.468" v="120" actId="790"/>
            <ac:spMkLst>
              <pc:docMk/>
              <pc:sldMasterMk cId="3475826612" sldId="2147483705"/>
              <pc:sldLayoutMk cId="2507432571" sldId="2147483708"/>
              <ac:spMk id="3" creationId="{00000000-0000-0000-0000-000000000000}"/>
            </ac:spMkLst>
          </pc:spChg>
          <pc:spChg chg="mod">
            <ac:chgData name="Fake Test User" userId="SID-0" providerId="Test" clId="FakeClientId" dt="2021-09-08T07:47:24.468" v="120" actId="790"/>
            <ac:spMkLst>
              <pc:docMk/>
              <pc:sldMasterMk cId="3475826612" sldId="2147483705"/>
              <pc:sldLayoutMk cId="2507432571" sldId="2147483708"/>
              <ac:spMk id="4" creationId="{00000000-0000-0000-0000-000000000000}"/>
            </ac:spMkLst>
          </pc:spChg>
          <pc:spChg chg="mod">
            <ac:chgData name="Fake Test User" userId="SID-0" providerId="Test" clId="FakeClientId" dt="2021-09-08T07:47:24.468" v="120" actId="790"/>
            <ac:spMkLst>
              <pc:docMk/>
              <pc:sldMasterMk cId="3475826612" sldId="2147483705"/>
              <pc:sldLayoutMk cId="2507432571" sldId="2147483708"/>
              <ac:spMk id="5" creationId="{00000000-0000-0000-0000-000000000000}"/>
            </ac:spMkLst>
          </pc:spChg>
          <pc:spChg chg="mod">
            <ac:chgData name="Fake Test User" userId="SID-0" providerId="Test" clId="FakeClientId" dt="2021-09-08T07:47:24.468" v="120" actId="790"/>
            <ac:spMkLst>
              <pc:docMk/>
              <pc:sldMasterMk cId="3475826612" sldId="2147483705"/>
              <pc:sldLayoutMk cId="2507432571" sldId="2147483708"/>
              <ac:spMk id="6" creationId="{00000000-0000-0000-0000-000000000000}"/>
            </ac:spMkLst>
          </pc:spChg>
        </pc:sldLayoutChg>
        <pc:sldLayoutChg chg="modSp mod">
          <pc:chgData name="Fake Test User" userId="SID-0" providerId="Test" clId="FakeClientId" dt="2021-09-08T07:47:29.202" v="122" actId="790"/>
          <pc:sldLayoutMkLst>
            <pc:docMk/>
            <pc:sldMasterMk cId="3475826612" sldId="2147483705"/>
            <pc:sldLayoutMk cId="1310507564" sldId="2147483709"/>
          </pc:sldLayoutMkLst>
          <pc:spChg chg="mod">
            <ac:chgData name="Fake Test User" userId="SID-0" providerId="Test" clId="FakeClientId" dt="2021-09-08T07:47:29.202" v="122" actId="790"/>
            <ac:spMkLst>
              <pc:docMk/>
              <pc:sldMasterMk cId="3475826612" sldId="2147483705"/>
              <pc:sldLayoutMk cId="1310507564" sldId="2147483709"/>
              <ac:spMk id="2" creationId="{00000000-0000-0000-0000-000000000000}"/>
            </ac:spMkLst>
          </pc:spChg>
          <pc:spChg chg="mod">
            <ac:chgData name="Fake Test User" userId="SID-0" providerId="Test" clId="FakeClientId" dt="2021-09-08T07:47:29.202" v="122" actId="790"/>
            <ac:spMkLst>
              <pc:docMk/>
              <pc:sldMasterMk cId="3475826612" sldId="2147483705"/>
              <pc:sldLayoutMk cId="1310507564" sldId="2147483709"/>
              <ac:spMk id="3" creationId="{00000000-0000-0000-0000-000000000000}"/>
            </ac:spMkLst>
          </pc:spChg>
          <pc:spChg chg="mod">
            <ac:chgData name="Fake Test User" userId="SID-0" providerId="Test" clId="FakeClientId" dt="2021-09-08T07:47:29.202" v="122" actId="790"/>
            <ac:spMkLst>
              <pc:docMk/>
              <pc:sldMasterMk cId="3475826612" sldId="2147483705"/>
              <pc:sldLayoutMk cId="1310507564" sldId="2147483709"/>
              <ac:spMk id="4" creationId="{00000000-0000-0000-0000-000000000000}"/>
            </ac:spMkLst>
          </pc:spChg>
          <pc:spChg chg="mod">
            <ac:chgData name="Fake Test User" userId="SID-0" providerId="Test" clId="FakeClientId" dt="2021-09-08T07:47:29.202" v="122" actId="790"/>
            <ac:spMkLst>
              <pc:docMk/>
              <pc:sldMasterMk cId="3475826612" sldId="2147483705"/>
              <pc:sldLayoutMk cId="1310507564" sldId="2147483709"/>
              <ac:spMk id="5" creationId="{00000000-0000-0000-0000-000000000000}"/>
            </ac:spMkLst>
          </pc:spChg>
          <pc:spChg chg="mod">
            <ac:chgData name="Fake Test User" userId="SID-0" providerId="Test" clId="FakeClientId" dt="2021-09-08T07:47:29.202" v="122" actId="790"/>
            <ac:spMkLst>
              <pc:docMk/>
              <pc:sldMasterMk cId="3475826612" sldId="2147483705"/>
              <pc:sldLayoutMk cId="1310507564" sldId="2147483709"/>
              <ac:spMk id="6" creationId="{00000000-0000-0000-0000-000000000000}"/>
            </ac:spMkLst>
          </pc:spChg>
          <pc:spChg chg="mod">
            <ac:chgData name="Fake Test User" userId="SID-0" providerId="Test" clId="FakeClientId" dt="2021-09-08T07:47:29.202" v="122" actId="790"/>
            <ac:spMkLst>
              <pc:docMk/>
              <pc:sldMasterMk cId="3475826612" sldId="2147483705"/>
              <pc:sldLayoutMk cId="1310507564" sldId="2147483709"/>
              <ac:spMk id="7" creationId="{00000000-0000-0000-0000-000000000000}"/>
            </ac:spMkLst>
          </pc:spChg>
        </pc:sldLayoutChg>
        <pc:sldLayoutChg chg="modSp mod">
          <pc:chgData name="Fake Test User" userId="SID-0" providerId="Test" clId="FakeClientId" dt="2021-09-08T07:47:37.488" v="124" actId="790"/>
          <pc:sldLayoutMkLst>
            <pc:docMk/>
            <pc:sldMasterMk cId="3475826612" sldId="2147483705"/>
            <pc:sldLayoutMk cId="2209358353" sldId="2147483710"/>
          </pc:sldLayoutMkLst>
          <pc:spChg chg="mod">
            <ac:chgData name="Fake Test User" userId="SID-0" providerId="Test" clId="FakeClientId" dt="2021-09-08T07:47:37.488" v="124" actId="790"/>
            <ac:spMkLst>
              <pc:docMk/>
              <pc:sldMasterMk cId="3475826612" sldId="2147483705"/>
              <pc:sldLayoutMk cId="2209358353" sldId="2147483710"/>
              <ac:spMk id="2" creationId="{00000000-0000-0000-0000-000000000000}"/>
            </ac:spMkLst>
          </pc:spChg>
          <pc:spChg chg="mod">
            <ac:chgData name="Fake Test User" userId="SID-0" providerId="Test" clId="FakeClientId" dt="2021-09-08T07:47:37.488" v="124" actId="790"/>
            <ac:spMkLst>
              <pc:docMk/>
              <pc:sldMasterMk cId="3475826612" sldId="2147483705"/>
              <pc:sldLayoutMk cId="2209358353" sldId="2147483710"/>
              <ac:spMk id="3" creationId="{00000000-0000-0000-0000-000000000000}"/>
            </ac:spMkLst>
          </pc:spChg>
          <pc:spChg chg="mod">
            <ac:chgData name="Fake Test User" userId="SID-0" providerId="Test" clId="FakeClientId" dt="2021-09-08T07:47:37.488" v="124" actId="790"/>
            <ac:spMkLst>
              <pc:docMk/>
              <pc:sldMasterMk cId="3475826612" sldId="2147483705"/>
              <pc:sldLayoutMk cId="2209358353" sldId="2147483710"/>
              <ac:spMk id="4" creationId="{00000000-0000-0000-0000-000000000000}"/>
            </ac:spMkLst>
          </pc:spChg>
          <pc:spChg chg="mod">
            <ac:chgData name="Fake Test User" userId="SID-0" providerId="Test" clId="FakeClientId" dt="2021-09-08T07:47:37.488" v="124" actId="790"/>
            <ac:spMkLst>
              <pc:docMk/>
              <pc:sldMasterMk cId="3475826612" sldId="2147483705"/>
              <pc:sldLayoutMk cId="2209358353" sldId="2147483710"/>
              <ac:spMk id="5" creationId="{00000000-0000-0000-0000-000000000000}"/>
            </ac:spMkLst>
          </pc:spChg>
          <pc:spChg chg="mod">
            <ac:chgData name="Fake Test User" userId="SID-0" providerId="Test" clId="FakeClientId" dt="2021-09-08T07:47:37.488" v="124" actId="790"/>
            <ac:spMkLst>
              <pc:docMk/>
              <pc:sldMasterMk cId="3475826612" sldId="2147483705"/>
              <pc:sldLayoutMk cId="2209358353" sldId="2147483710"/>
              <ac:spMk id="6" creationId="{00000000-0000-0000-0000-000000000000}"/>
            </ac:spMkLst>
          </pc:spChg>
          <pc:spChg chg="mod">
            <ac:chgData name="Fake Test User" userId="SID-0" providerId="Test" clId="FakeClientId" dt="2021-09-08T07:47:37.488" v="124" actId="790"/>
            <ac:spMkLst>
              <pc:docMk/>
              <pc:sldMasterMk cId="3475826612" sldId="2147483705"/>
              <pc:sldLayoutMk cId="2209358353" sldId="2147483710"/>
              <ac:spMk id="7" creationId="{00000000-0000-0000-0000-000000000000}"/>
            </ac:spMkLst>
          </pc:spChg>
          <pc:spChg chg="mod">
            <ac:chgData name="Fake Test User" userId="SID-0" providerId="Test" clId="FakeClientId" dt="2021-09-08T07:47:37.488" v="124" actId="790"/>
            <ac:spMkLst>
              <pc:docMk/>
              <pc:sldMasterMk cId="3475826612" sldId="2147483705"/>
              <pc:sldLayoutMk cId="2209358353" sldId="2147483710"/>
              <ac:spMk id="8" creationId="{00000000-0000-0000-0000-000000000000}"/>
            </ac:spMkLst>
          </pc:spChg>
          <pc:spChg chg="mod">
            <ac:chgData name="Fake Test User" userId="SID-0" providerId="Test" clId="FakeClientId" dt="2021-09-08T07:47:37.488" v="124" actId="790"/>
            <ac:spMkLst>
              <pc:docMk/>
              <pc:sldMasterMk cId="3475826612" sldId="2147483705"/>
              <pc:sldLayoutMk cId="2209358353" sldId="2147483710"/>
              <ac:spMk id="9" creationId="{00000000-0000-0000-0000-000000000000}"/>
            </ac:spMkLst>
          </pc:spChg>
        </pc:sldLayoutChg>
        <pc:sldLayoutChg chg="modSp mod">
          <pc:chgData name="Fake Test User" userId="SID-0" providerId="Test" clId="FakeClientId" dt="2021-09-08T07:47:53.785" v="126" actId="790"/>
          <pc:sldLayoutMkLst>
            <pc:docMk/>
            <pc:sldMasterMk cId="3475826612" sldId="2147483705"/>
            <pc:sldLayoutMk cId="3727058298" sldId="2147483711"/>
          </pc:sldLayoutMkLst>
          <pc:spChg chg="mod">
            <ac:chgData name="Fake Test User" userId="SID-0" providerId="Test" clId="FakeClientId" dt="2021-09-08T07:47:53.785" v="126" actId="790"/>
            <ac:spMkLst>
              <pc:docMk/>
              <pc:sldMasterMk cId="3475826612" sldId="2147483705"/>
              <pc:sldLayoutMk cId="3727058298" sldId="2147483711"/>
              <ac:spMk id="2" creationId="{00000000-0000-0000-0000-000000000000}"/>
            </ac:spMkLst>
          </pc:spChg>
          <pc:spChg chg="mod">
            <ac:chgData name="Fake Test User" userId="SID-0" providerId="Test" clId="FakeClientId" dt="2021-09-08T07:47:53.785" v="126" actId="790"/>
            <ac:spMkLst>
              <pc:docMk/>
              <pc:sldMasterMk cId="3475826612" sldId="2147483705"/>
              <pc:sldLayoutMk cId="3727058298" sldId="2147483711"/>
              <ac:spMk id="3" creationId="{00000000-0000-0000-0000-000000000000}"/>
            </ac:spMkLst>
          </pc:spChg>
          <pc:spChg chg="mod">
            <ac:chgData name="Fake Test User" userId="SID-0" providerId="Test" clId="FakeClientId" dt="2021-09-08T07:47:53.785" v="126" actId="790"/>
            <ac:spMkLst>
              <pc:docMk/>
              <pc:sldMasterMk cId="3475826612" sldId="2147483705"/>
              <pc:sldLayoutMk cId="3727058298" sldId="2147483711"/>
              <ac:spMk id="4" creationId="{00000000-0000-0000-0000-000000000000}"/>
            </ac:spMkLst>
          </pc:spChg>
          <pc:spChg chg="mod">
            <ac:chgData name="Fake Test User" userId="SID-0" providerId="Test" clId="FakeClientId" dt="2021-09-08T07:47:53.785" v="126" actId="790"/>
            <ac:spMkLst>
              <pc:docMk/>
              <pc:sldMasterMk cId="3475826612" sldId="2147483705"/>
              <pc:sldLayoutMk cId="3727058298" sldId="2147483711"/>
              <ac:spMk id="5" creationId="{00000000-0000-0000-0000-000000000000}"/>
            </ac:spMkLst>
          </pc:spChg>
        </pc:sldLayoutChg>
        <pc:sldLayoutChg chg="modSp mod">
          <pc:chgData name="Fake Test User" userId="SID-0" providerId="Test" clId="FakeClientId" dt="2021-09-08T07:48:00.410" v="128" actId="790"/>
          <pc:sldLayoutMkLst>
            <pc:docMk/>
            <pc:sldMasterMk cId="3475826612" sldId="2147483705"/>
            <pc:sldLayoutMk cId="1891131164" sldId="2147483712"/>
          </pc:sldLayoutMkLst>
          <pc:spChg chg="mod">
            <ac:chgData name="Fake Test User" userId="SID-0" providerId="Test" clId="FakeClientId" dt="2021-09-08T07:48:00.410" v="128" actId="790"/>
            <ac:spMkLst>
              <pc:docMk/>
              <pc:sldMasterMk cId="3475826612" sldId="2147483705"/>
              <pc:sldLayoutMk cId="1891131164" sldId="2147483712"/>
              <ac:spMk id="2" creationId="{00000000-0000-0000-0000-000000000000}"/>
            </ac:spMkLst>
          </pc:spChg>
          <pc:spChg chg="mod">
            <ac:chgData name="Fake Test User" userId="SID-0" providerId="Test" clId="FakeClientId" dt="2021-09-08T07:48:00.410" v="128" actId="790"/>
            <ac:spMkLst>
              <pc:docMk/>
              <pc:sldMasterMk cId="3475826612" sldId="2147483705"/>
              <pc:sldLayoutMk cId="1891131164" sldId="2147483712"/>
              <ac:spMk id="3" creationId="{00000000-0000-0000-0000-000000000000}"/>
            </ac:spMkLst>
          </pc:spChg>
          <pc:spChg chg="mod">
            <ac:chgData name="Fake Test User" userId="SID-0" providerId="Test" clId="FakeClientId" dt="2021-09-08T07:48:00.410" v="128" actId="790"/>
            <ac:spMkLst>
              <pc:docMk/>
              <pc:sldMasterMk cId="3475826612" sldId="2147483705"/>
              <pc:sldLayoutMk cId="1891131164" sldId="2147483712"/>
              <ac:spMk id="4" creationId="{00000000-0000-0000-0000-000000000000}"/>
            </ac:spMkLst>
          </pc:spChg>
        </pc:sldLayoutChg>
        <pc:sldLayoutChg chg="modSp mod">
          <pc:chgData name="Fake Test User" userId="SID-0" providerId="Test" clId="FakeClientId" dt="2021-09-08T07:48:05.707" v="130" actId="790"/>
          <pc:sldLayoutMkLst>
            <pc:docMk/>
            <pc:sldMasterMk cId="3475826612" sldId="2147483705"/>
            <pc:sldLayoutMk cId="2926324534" sldId="2147483713"/>
          </pc:sldLayoutMkLst>
          <pc:spChg chg="mod">
            <ac:chgData name="Fake Test User" userId="SID-0" providerId="Test" clId="FakeClientId" dt="2021-09-08T07:48:05.707" v="130" actId="790"/>
            <ac:spMkLst>
              <pc:docMk/>
              <pc:sldMasterMk cId="3475826612" sldId="2147483705"/>
              <pc:sldLayoutMk cId="2926324534" sldId="2147483713"/>
              <ac:spMk id="2" creationId="{00000000-0000-0000-0000-000000000000}"/>
            </ac:spMkLst>
          </pc:spChg>
          <pc:spChg chg="mod">
            <ac:chgData name="Fake Test User" userId="SID-0" providerId="Test" clId="FakeClientId" dt="2021-09-08T07:48:05.707" v="130" actId="790"/>
            <ac:spMkLst>
              <pc:docMk/>
              <pc:sldMasterMk cId="3475826612" sldId="2147483705"/>
              <pc:sldLayoutMk cId="2926324534" sldId="2147483713"/>
              <ac:spMk id="3" creationId="{00000000-0000-0000-0000-000000000000}"/>
            </ac:spMkLst>
          </pc:spChg>
          <pc:spChg chg="mod">
            <ac:chgData name="Fake Test User" userId="SID-0" providerId="Test" clId="FakeClientId" dt="2021-09-08T07:48:05.707" v="130" actId="790"/>
            <ac:spMkLst>
              <pc:docMk/>
              <pc:sldMasterMk cId="3475826612" sldId="2147483705"/>
              <pc:sldLayoutMk cId="2926324534" sldId="2147483713"/>
              <ac:spMk id="4" creationId="{00000000-0000-0000-0000-000000000000}"/>
            </ac:spMkLst>
          </pc:spChg>
          <pc:spChg chg="mod">
            <ac:chgData name="Fake Test User" userId="SID-0" providerId="Test" clId="FakeClientId" dt="2021-09-08T07:48:05.707" v="130" actId="790"/>
            <ac:spMkLst>
              <pc:docMk/>
              <pc:sldMasterMk cId="3475826612" sldId="2147483705"/>
              <pc:sldLayoutMk cId="2926324534" sldId="2147483713"/>
              <ac:spMk id="5" creationId="{00000000-0000-0000-0000-000000000000}"/>
            </ac:spMkLst>
          </pc:spChg>
          <pc:spChg chg="mod">
            <ac:chgData name="Fake Test User" userId="SID-0" providerId="Test" clId="FakeClientId" dt="2021-09-08T07:48:05.707" v="130" actId="790"/>
            <ac:spMkLst>
              <pc:docMk/>
              <pc:sldMasterMk cId="3475826612" sldId="2147483705"/>
              <pc:sldLayoutMk cId="2926324534" sldId="2147483713"/>
              <ac:spMk id="6" creationId="{00000000-0000-0000-0000-000000000000}"/>
            </ac:spMkLst>
          </pc:spChg>
          <pc:spChg chg="mod">
            <ac:chgData name="Fake Test User" userId="SID-0" providerId="Test" clId="FakeClientId" dt="2021-09-08T07:48:05.707" v="130" actId="790"/>
            <ac:spMkLst>
              <pc:docMk/>
              <pc:sldMasterMk cId="3475826612" sldId="2147483705"/>
              <pc:sldLayoutMk cId="2926324534" sldId="2147483713"/>
              <ac:spMk id="7" creationId="{00000000-0000-0000-0000-000000000000}"/>
            </ac:spMkLst>
          </pc:spChg>
        </pc:sldLayoutChg>
        <pc:sldLayoutChg chg="modSp mod">
          <pc:chgData name="Fake Test User" userId="SID-0" providerId="Test" clId="FakeClientId" dt="2021-09-08T07:48:10.238" v="132" actId="790"/>
          <pc:sldLayoutMkLst>
            <pc:docMk/>
            <pc:sldMasterMk cId="3475826612" sldId="2147483705"/>
            <pc:sldLayoutMk cId="221218675" sldId="2147483714"/>
          </pc:sldLayoutMkLst>
          <pc:spChg chg="mod">
            <ac:chgData name="Fake Test User" userId="SID-0" providerId="Test" clId="FakeClientId" dt="2021-09-08T07:48:10.238" v="132" actId="790"/>
            <ac:spMkLst>
              <pc:docMk/>
              <pc:sldMasterMk cId="3475826612" sldId="2147483705"/>
              <pc:sldLayoutMk cId="221218675" sldId="2147483714"/>
              <ac:spMk id="2" creationId="{00000000-0000-0000-0000-000000000000}"/>
            </ac:spMkLst>
          </pc:spChg>
          <pc:spChg chg="mod">
            <ac:chgData name="Fake Test User" userId="SID-0" providerId="Test" clId="FakeClientId" dt="2021-09-08T07:48:10.238" v="132" actId="790"/>
            <ac:spMkLst>
              <pc:docMk/>
              <pc:sldMasterMk cId="3475826612" sldId="2147483705"/>
              <pc:sldLayoutMk cId="221218675" sldId="2147483714"/>
              <ac:spMk id="3" creationId="{00000000-0000-0000-0000-000000000000}"/>
            </ac:spMkLst>
          </pc:spChg>
          <pc:spChg chg="mod">
            <ac:chgData name="Fake Test User" userId="SID-0" providerId="Test" clId="FakeClientId" dt="2021-09-08T07:48:10.238" v="132" actId="790"/>
            <ac:spMkLst>
              <pc:docMk/>
              <pc:sldMasterMk cId="3475826612" sldId="2147483705"/>
              <pc:sldLayoutMk cId="221218675" sldId="2147483714"/>
              <ac:spMk id="4" creationId="{00000000-0000-0000-0000-000000000000}"/>
            </ac:spMkLst>
          </pc:spChg>
          <pc:spChg chg="mod">
            <ac:chgData name="Fake Test User" userId="SID-0" providerId="Test" clId="FakeClientId" dt="2021-09-08T07:48:10.238" v="132" actId="790"/>
            <ac:spMkLst>
              <pc:docMk/>
              <pc:sldMasterMk cId="3475826612" sldId="2147483705"/>
              <pc:sldLayoutMk cId="221218675" sldId="2147483714"/>
              <ac:spMk id="5" creationId="{00000000-0000-0000-0000-000000000000}"/>
            </ac:spMkLst>
          </pc:spChg>
          <pc:spChg chg="mod">
            <ac:chgData name="Fake Test User" userId="SID-0" providerId="Test" clId="FakeClientId" dt="2021-09-08T07:48:10.238" v="132" actId="790"/>
            <ac:spMkLst>
              <pc:docMk/>
              <pc:sldMasterMk cId="3475826612" sldId="2147483705"/>
              <pc:sldLayoutMk cId="221218675" sldId="2147483714"/>
              <ac:spMk id="6" creationId="{00000000-0000-0000-0000-000000000000}"/>
            </ac:spMkLst>
          </pc:spChg>
          <pc:spChg chg="mod">
            <ac:chgData name="Fake Test User" userId="SID-0" providerId="Test" clId="FakeClientId" dt="2021-09-08T07:48:10.238" v="132" actId="790"/>
            <ac:spMkLst>
              <pc:docMk/>
              <pc:sldMasterMk cId="3475826612" sldId="2147483705"/>
              <pc:sldLayoutMk cId="221218675" sldId="2147483714"/>
              <ac:spMk id="7" creationId="{00000000-0000-0000-0000-000000000000}"/>
            </ac:spMkLst>
          </pc:spChg>
        </pc:sldLayoutChg>
        <pc:sldLayoutChg chg="modSp mod">
          <pc:chgData name="Fake Test User" userId="SID-0" providerId="Test" clId="FakeClientId" dt="2021-09-08T07:51:48.539" v="134" actId="790"/>
          <pc:sldLayoutMkLst>
            <pc:docMk/>
            <pc:sldMasterMk cId="3475826612" sldId="2147483705"/>
            <pc:sldLayoutMk cId="2890165182" sldId="2147483715"/>
          </pc:sldLayoutMkLst>
          <pc:spChg chg="mod">
            <ac:chgData name="Fake Test User" userId="SID-0" providerId="Test" clId="FakeClientId" dt="2021-09-08T07:51:48.539" v="134" actId="790"/>
            <ac:spMkLst>
              <pc:docMk/>
              <pc:sldMasterMk cId="3475826612" sldId="2147483705"/>
              <pc:sldLayoutMk cId="2890165182" sldId="2147483715"/>
              <ac:spMk id="2" creationId="{00000000-0000-0000-0000-000000000000}"/>
            </ac:spMkLst>
          </pc:spChg>
          <pc:spChg chg="mod">
            <ac:chgData name="Fake Test User" userId="SID-0" providerId="Test" clId="FakeClientId" dt="2021-09-08T07:51:48.539" v="134" actId="790"/>
            <ac:spMkLst>
              <pc:docMk/>
              <pc:sldMasterMk cId="3475826612" sldId="2147483705"/>
              <pc:sldLayoutMk cId="2890165182" sldId="2147483715"/>
              <ac:spMk id="3" creationId="{00000000-0000-0000-0000-000000000000}"/>
            </ac:spMkLst>
          </pc:spChg>
          <pc:spChg chg="mod">
            <ac:chgData name="Fake Test User" userId="SID-0" providerId="Test" clId="FakeClientId" dt="2021-09-08T07:51:48.539" v="134" actId="790"/>
            <ac:spMkLst>
              <pc:docMk/>
              <pc:sldMasterMk cId="3475826612" sldId="2147483705"/>
              <pc:sldLayoutMk cId="2890165182" sldId="2147483715"/>
              <ac:spMk id="4" creationId="{00000000-0000-0000-0000-000000000000}"/>
            </ac:spMkLst>
          </pc:spChg>
          <pc:spChg chg="mod">
            <ac:chgData name="Fake Test User" userId="SID-0" providerId="Test" clId="FakeClientId" dt="2021-09-08T07:51:48.539" v="134" actId="790"/>
            <ac:spMkLst>
              <pc:docMk/>
              <pc:sldMasterMk cId="3475826612" sldId="2147483705"/>
              <pc:sldLayoutMk cId="2890165182" sldId="2147483715"/>
              <ac:spMk id="5" creationId="{00000000-0000-0000-0000-000000000000}"/>
            </ac:spMkLst>
          </pc:spChg>
          <pc:spChg chg="mod">
            <ac:chgData name="Fake Test User" userId="SID-0" providerId="Test" clId="FakeClientId" dt="2021-09-08T07:51:48.539" v="134" actId="790"/>
            <ac:spMkLst>
              <pc:docMk/>
              <pc:sldMasterMk cId="3475826612" sldId="2147483705"/>
              <pc:sldLayoutMk cId="2890165182" sldId="2147483715"/>
              <ac:spMk id="6" creationId="{00000000-0000-0000-0000-000000000000}"/>
            </ac:spMkLst>
          </pc:spChg>
          <pc:spChg chg="mod">
            <ac:chgData name="Fake Test User" userId="SID-0" providerId="Test" clId="FakeClientId" dt="2021-09-08T07:51:48.539" v="134" actId="790"/>
            <ac:spMkLst>
              <pc:docMk/>
              <pc:sldMasterMk cId="3475826612" sldId="2147483705"/>
              <pc:sldLayoutMk cId="2890165182" sldId="2147483715"/>
              <ac:spMk id="7" creationId="{00000000-0000-0000-0000-000000000000}"/>
            </ac:spMkLst>
          </pc:spChg>
        </pc:sldLayoutChg>
        <pc:sldLayoutChg chg="modSp mod">
          <pc:chgData name="Fake Test User" userId="SID-0" providerId="Test" clId="FakeClientId" dt="2021-09-08T07:51:53.305" v="136" actId="790"/>
          <pc:sldLayoutMkLst>
            <pc:docMk/>
            <pc:sldMasterMk cId="3475826612" sldId="2147483705"/>
            <pc:sldLayoutMk cId="4131110589" sldId="2147483716"/>
          </pc:sldLayoutMkLst>
          <pc:spChg chg="mod">
            <ac:chgData name="Fake Test User" userId="SID-0" providerId="Test" clId="FakeClientId" dt="2021-09-08T07:51:53.305" v="136" actId="790"/>
            <ac:spMkLst>
              <pc:docMk/>
              <pc:sldMasterMk cId="3475826612" sldId="2147483705"/>
              <pc:sldLayoutMk cId="4131110589" sldId="2147483716"/>
              <ac:spMk id="2" creationId="{00000000-0000-0000-0000-000000000000}"/>
            </ac:spMkLst>
          </pc:spChg>
          <pc:spChg chg="mod">
            <ac:chgData name="Fake Test User" userId="SID-0" providerId="Test" clId="FakeClientId" dt="2021-09-08T07:51:53.305" v="136" actId="790"/>
            <ac:spMkLst>
              <pc:docMk/>
              <pc:sldMasterMk cId="3475826612" sldId="2147483705"/>
              <pc:sldLayoutMk cId="4131110589" sldId="2147483716"/>
              <ac:spMk id="4" creationId="{00000000-0000-0000-0000-000000000000}"/>
            </ac:spMkLst>
          </pc:spChg>
          <pc:spChg chg="mod">
            <ac:chgData name="Fake Test User" userId="SID-0" providerId="Test" clId="FakeClientId" dt="2021-09-08T07:51:53.305" v="136" actId="790"/>
            <ac:spMkLst>
              <pc:docMk/>
              <pc:sldMasterMk cId="3475826612" sldId="2147483705"/>
              <pc:sldLayoutMk cId="4131110589" sldId="2147483716"/>
              <ac:spMk id="5" creationId="{00000000-0000-0000-0000-000000000000}"/>
            </ac:spMkLst>
          </pc:spChg>
          <pc:spChg chg="mod">
            <ac:chgData name="Fake Test User" userId="SID-0" providerId="Test" clId="FakeClientId" dt="2021-09-08T07:51:53.305" v="136" actId="790"/>
            <ac:spMkLst>
              <pc:docMk/>
              <pc:sldMasterMk cId="3475826612" sldId="2147483705"/>
              <pc:sldLayoutMk cId="4131110589" sldId="2147483716"/>
              <ac:spMk id="6" creationId="{00000000-0000-0000-0000-000000000000}"/>
            </ac:spMkLst>
          </pc:spChg>
          <pc:spChg chg="mod">
            <ac:chgData name="Fake Test User" userId="SID-0" providerId="Test" clId="FakeClientId" dt="2021-09-08T07:51:53.305" v="136" actId="790"/>
            <ac:spMkLst>
              <pc:docMk/>
              <pc:sldMasterMk cId="3475826612" sldId="2147483705"/>
              <pc:sldLayoutMk cId="4131110589" sldId="2147483716"/>
              <ac:spMk id="7" creationId="{00000000-0000-0000-0000-000000000000}"/>
            </ac:spMkLst>
          </pc:spChg>
        </pc:sldLayoutChg>
        <pc:sldLayoutChg chg="modSp mod">
          <pc:chgData name="Fake Test User" userId="SID-0" providerId="Test" clId="FakeClientId" dt="2021-09-08T07:52:01.079" v="138" actId="790"/>
          <pc:sldLayoutMkLst>
            <pc:docMk/>
            <pc:sldMasterMk cId="3475826612" sldId="2147483705"/>
            <pc:sldLayoutMk cId="1373428286" sldId="2147483717"/>
          </pc:sldLayoutMkLst>
          <pc:spChg chg="mod">
            <ac:chgData name="Fake Test User" userId="SID-0" providerId="Test" clId="FakeClientId" dt="2021-09-08T07:52:01.079" v="138" actId="790"/>
            <ac:spMkLst>
              <pc:docMk/>
              <pc:sldMasterMk cId="3475826612" sldId="2147483705"/>
              <pc:sldLayoutMk cId="1373428286" sldId="2147483717"/>
              <ac:spMk id="2" creationId="{00000000-0000-0000-0000-000000000000}"/>
            </ac:spMkLst>
          </pc:spChg>
          <pc:spChg chg="mod">
            <ac:chgData name="Fake Test User" userId="SID-0" providerId="Test" clId="FakeClientId" dt="2021-09-08T07:52:01.079" v="138" actId="790"/>
            <ac:spMkLst>
              <pc:docMk/>
              <pc:sldMasterMk cId="3475826612" sldId="2147483705"/>
              <pc:sldLayoutMk cId="1373428286" sldId="2147483717"/>
              <ac:spMk id="4" creationId="{00000000-0000-0000-0000-000000000000}"/>
            </ac:spMkLst>
          </pc:spChg>
          <pc:spChg chg="mod">
            <ac:chgData name="Fake Test User" userId="SID-0" providerId="Test" clId="FakeClientId" dt="2021-09-08T07:52:01.079" v="138" actId="790"/>
            <ac:spMkLst>
              <pc:docMk/>
              <pc:sldMasterMk cId="3475826612" sldId="2147483705"/>
              <pc:sldLayoutMk cId="1373428286" sldId="2147483717"/>
              <ac:spMk id="5" creationId="{00000000-0000-0000-0000-000000000000}"/>
            </ac:spMkLst>
          </pc:spChg>
          <pc:spChg chg="mod">
            <ac:chgData name="Fake Test User" userId="SID-0" providerId="Test" clId="FakeClientId" dt="2021-09-08T07:52:01.079" v="138" actId="790"/>
            <ac:spMkLst>
              <pc:docMk/>
              <pc:sldMasterMk cId="3475826612" sldId="2147483705"/>
              <pc:sldLayoutMk cId="1373428286" sldId="2147483717"/>
              <ac:spMk id="6" creationId="{00000000-0000-0000-0000-000000000000}"/>
            </ac:spMkLst>
          </pc:spChg>
          <pc:spChg chg="mod">
            <ac:chgData name="Fake Test User" userId="SID-0" providerId="Test" clId="FakeClientId" dt="2021-09-08T07:52:01.079" v="138" actId="790"/>
            <ac:spMkLst>
              <pc:docMk/>
              <pc:sldMasterMk cId="3475826612" sldId="2147483705"/>
              <pc:sldLayoutMk cId="1373428286" sldId="2147483717"/>
              <ac:spMk id="7" creationId="{00000000-0000-0000-0000-000000000000}"/>
            </ac:spMkLst>
          </pc:spChg>
          <pc:spChg chg="mod">
            <ac:chgData name="Fake Test User" userId="SID-0" providerId="Test" clId="FakeClientId" dt="2021-09-08T07:52:01.079" v="138" actId="790"/>
            <ac:spMkLst>
              <pc:docMk/>
              <pc:sldMasterMk cId="3475826612" sldId="2147483705"/>
              <pc:sldLayoutMk cId="1373428286" sldId="2147483717"/>
              <ac:spMk id="12" creationId="{00000000-0000-0000-0000-000000000000}"/>
            </ac:spMkLst>
          </pc:spChg>
          <pc:spChg chg="mod">
            <ac:chgData name="Fake Test User" userId="SID-0" providerId="Test" clId="FakeClientId" dt="2021-09-08T07:52:01.079" v="138" actId="790"/>
            <ac:spMkLst>
              <pc:docMk/>
              <pc:sldMasterMk cId="3475826612" sldId="2147483705"/>
              <pc:sldLayoutMk cId="1373428286" sldId="2147483717"/>
              <ac:spMk id="16" creationId="{00000000-0000-0000-0000-000000000000}"/>
            </ac:spMkLst>
          </pc:spChg>
          <pc:spChg chg="mod">
            <ac:chgData name="Fake Test User" userId="SID-0" providerId="Test" clId="FakeClientId" dt="2021-09-08T07:52:01.079" v="138" actId="790"/>
            <ac:spMkLst>
              <pc:docMk/>
              <pc:sldMasterMk cId="3475826612" sldId="2147483705"/>
              <pc:sldLayoutMk cId="1373428286" sldId="2147483717"/>
              <ac:spMk id="17" creationId="{00000000-0000-0000-0000-000000000000}"/>
            </ac:spMkLst>
          </pc:spChg>
        </pc:sldLayoutChg>
        <pc:sldLayoutChg chg="modSp mod">
          <pc:chgData name="Fake Test User" userId="SID-0" providerId="Test" clId="FakeClientId" dt="2021-09-08T07:52:45.870" v="140" actId="790"/>
          <pc:sldLayoutMkLst>
            <pc:docMk/>
            <pc:sldMasterMk cId="3475826612" sldId="2147483705"/>
            <pc:sldLayoutMk cId="2218869794" sldId="2147483718"/>
          </pc:sldLayoutMkLst>
          <pc:spChg chg="mod">
            <ac:chgData name="Fake Test User" userId="SID-0" providerId="Test" clId="FakeClientId" dt="2021-09-08T07:52:45.870" v="140" actId="790"/>
            <ac:spMkLst>
              <pc:docMk/>
              <pc:sldMasterMk cId="3475826612" sldId="2147483705"/>
              <pc:sldLayoutMk cId="2218869794" sldId="2147483718"/>
              <ac:spMk id="2" creationId="{00000000-0000-0000-0000-000000000000}"/>
            </ac:spMkLst>
          </pc:spChg>
          <pc:spChg chg="mod">
            <ac:chgData name="Fake Test User" userId="SID-0" providerId="Test" clId="FakeClientId" dt="2021-09-08T07:52:45.870" v="140" actId="790"/>
            <ac:spMkLst>
              <pc:docMk/>
              <pc:sldMasterMk cId="3475826612" sldId="2147483705"/>
              <pc:sldLayoutMk cId="2218869794" sldId="2147483718"/>
              <ac:spMk id="4" creationId="{00000000-0000-0000-0000-000000000000}"/>
            </ac:spMkLst>
          </pc:spChg>
          <pc:spChg chg="mod">
            <ac:chgData name="Fake Test User" userId="SID-0" providerId="Test" clId="FakeClientId" dt="2021-09-08T07:52:45.870" v="140" actId="790"/>
            <ac:spMkLst>
              <pc:docMk/>
              <pc:sldMasterMk cId="3475826612" sldId="2147483705"/>
              <pc:sldLayoutMk cId="2218869794" sldId="2147483718"/>
              <ac:spMk id="5" creationId="{00000000-0000-0000-0000-000000000000}"/>
            </ac:spMkLst>
          </pc:spChg>
          <pc:spChg chg="mod">
            <ac:chgData name="Fake Test User" userId="SID-0" providerId="Test" clId="FakeClientId" dt="2021-09-08T07:52:45.870" v="140" actId="790"/>
            <ac:spMkLst>
              <pc:docMk/>
              <pc:sldMasterMk cId="3475826612" sldId="2147483705"/>
              <pc:sldLayoutMk cId="2218869794" sldId="2147483718"/>
              <ac:spMk id="6" creationId="{00000000-0000-0000-0000-000000000000}"/>
            </ac:spMkLst>
          </pc:spChg>
          <pc:spChg chg="mod">
            <ac:chgData name="Fake Test User" userId="SID-0" providerId="Test" clId="FakeClientId" dt="2021-09-08T07:52:45.870" v="140" actId="790"/>
            <ac:spMkLst>
              <pc:docMk/>
              <pc:sldMasterMk cId="3475826612" sldId="2147483705"/>
              <pc:sldLayoutMk cId="2218869794" sldId="2147483718"/>
              <ac:spMk id="7" creationId="{00000000-0000-0000-0000-000000000000}"/>
            </ac:spMkLst>
          </pc:spChg>
        </pc:sldLayoutChg>
        <pc:sldLayoutChg chg="modSp mod">
          <pc:chgData name="Fake Test User" userId="SID-0" providerId="Test" clId="FakeClientId" dt="2021-09-08T07:52:50.682" v="142" actId="790"/>
          <pc:sldLayoutMkLst>
            <pc:docMk/>
            <pc:sldMasterMk cId="3475826612" sldId="2147483705"/>
            <pc:sldLayoutMk cId="2122087897" sldId="2147483719"/>
          </pc:sldLayoutMkLst>
          <pc:spChg chg="mod">
            <ac:chgData name="Fake Test User" userId="SID-0" providerId="Test" clId="FakeClientId" dt="2021-09-08T07:52:50.682" v="142" actId="790"/>
            <ac:spMkLst>
              <pc:docMk/>
              <pc:sldMasterMk cId="3475826612" sldId="2147483705"/>
              <pc:sldLayoutMk cId="2122087897" sldId="2147483719"/>
              <ac:spMk id="3" creationId="{00000000-0000-0000-0000-000000000000}"/>
            </ac:spMkLst>
          </pc:spChg>
          <pc:spChg chg="mod">
            <ac:chgData name="Fake Test User" userId="SID-0" providerId="Test" clId="FakeClientId" dt="2021-09-08T07:52:50.682" v="142" actId="790"/>
            <ac:spMkLst>
              <pc:docMk/>
              <pc:sldMasterMk cId="3475826612" sldId="2147483705"/>
              <pc:sldLayoutMk cId="2122087897" sldId="2147483719"/>
              <ac:spMk id="4" creationId="{00000000-0000-0000-0000-000000000000}"/>
            </ac:spMkLst>
          </pc:spChg>
          <pc:spChg chg="mod">
            <ac:chgData name="Fake Test User" userId="SID-0" providerId="Test" clId="FakeClientId" dt="2021-09-08T07:52:50.682" v="142" actId="790"/>
            <ac:spMkLst>
              <pc:docMk/>
              <pc:sldMasterMk cId="3475826612" sldId="2147483705"/>
              <pc:sldLayoutMk cId="2122087897" sldId="2147483719"/>
              <ac:spMk id="5" creationId="{00000000-0000-0000-0000-000000000000}"/>
            </ac:spMkLst>
          </pc:spChg>
          <pc:spChg chg="mod">
            <ac:chgData name="Fake Test User" userId="SID-0" providerId="Test" clId="FakeClientId" dt="2021-09-08T07:52:50.682" v="142" actId="790"/>
            <ac:spMkLst>
              <pc:docMk/>
              <pc:sldMasterMk cId="3475826612" sldId="2147483705"/>
              <pc:sldLayoutMk cId="2122087897" sldId="2147483719"/>
              <ac:spMk id="7" creationId="{00000000-0000-0000-0000-000000000000}"/>
            </ac:spMkLst>
          </pc:spChg>
          <pc:spChg chg="mod">
            <ac:chgData name="Fake Test User" userId="SID-0" providerId="Test" clId="FakeClientId" dt="2021-09-08T07:52:50.682" v="142" actId="790"/>
            <ac:spMkLst>
              <pc:docMk/>
              <pc:sldMasterMk cId="3475826612" sldId="2147483705"/>
              <pc:sldLayoutMk cId="2122087897" sldId="2147483719"/>
              <ac:spMk id="8" creationId="{00000000-0000-0000-0000-000000000000}"/>
            </ac:spMkLst>
          </pc:spChg>
          <pc:spChg chg="mod">
            <ac:chgData name="Fake Test User" userId="SID-0" providerId="Test" clId="FakeClientId" dt="2021-09-08T07:52:50.682" v="142" actId="790"/>
            <ac:spMkLst>
              <pc:docMk/>
              <pc:sldMasterMk cId="3475826612" sldId="2147483705"/>
              <pc:sldLayoutMk cId="2122087897" sldId="2147483719"/>
              <ac:spMk id="9" creationId="{00000000-0000-0000-0000-000000000000}"/>
            </ac:spMkLst>
          </pc:spChg>
          <pc:spChg chg="mod">
            <ac:chgData name="Fake Test User" userId="SID-0" providerId="Test" clId="FakeClientId" dt="2021-09-08T07:52:50.682" v="142" actId="790"/>
            <ac:spMkLst>
              <pc:docMk/>
              <pc:sldMasterMk cId="3475826612" sldId="2147483705"/>
              <pc:sldLayoutMk cId="2122087897" sldId="2147483719"/>
              <ac:spMk id="10" creationId="{00000000-0000-0000-0000-000000000000}"/>
            </ac:spMkLst>
          </pc:spChg>
          <pc:spChg chg="mod">
            <ac:chgData name="Fake Test User" userId="SID-0" providerId="Test" clId="FakeClientId" dt="2021-09-08T07:52:50.682" v="142" actId="790"/>
            <ac:spMkLst>
              <pc:docMk/>
              <pc:sldMasterMk cId="3475826612" sldId="2147483705"/>
              <pc:sldLayoutMk cId="2122087897" sldId="2147483719"/>
              <ac:spMk id="11" creationId="{00000000-0000-0000-0000-000000000000}"/>
            </ac:spMkLst>
          </pc:spChg>
          <pc:spChg chg="mod">
            <ac:chgData name="Fake Test User" userId="SID-0" providerId="Test" clId="FakeClientId" dt="2021-09-08T07:52:50.682" v="142" actId="790"/>
            <ac:spMkLst>
              <pc:docMk/>
              <pc:sldMasterMk cId="3475826612" sldId="2147483705"/>
              <pc:sldLayoutMk cId="2122087897" sldId="2147483719"/>
              <ac:spMk id="12" creationId="{00000000-0000-0000-0000-000000000000}"/>
            </ac:spMkLst>
          </pc:spChg>
          <pc:spChg chg="mod">
            <ac:chgData name="Fake Test User" userId="SID-0" providerId="Test" clId="FakeClientId" dt="2021-09-08T07:52:50.682" v="142" actId="790"/>
            <ac:spMkLst>
              <pc:docMk/>
              <pc:sldMasterMk cId="3475826612" sldId="2147483705"/>
              <pc:sldLayoutMk cId="2122087897" sldId="2147483719"/>
              <ac:spMk id="15" creationId="{00000000-0000-0000-0000-000000000000}"/>
            </ac:spMkLst>
          </pc:spChg>
        </pc:sldLayoutChg>
        <pc:sldLayoutChg chg="modSp mod">
          <pc:chgData name="Fake Test User" userId="SID-0" providerId="Test" clId="FakeClientId" dt="2021-09-08T07:52:54.932" v="144" actId="790"/>
          <pc:sldLayoutMkLst>
            <pc:docMk/>
            <pc:sldMasterMk cId="3475826612" sldId="2147483705"/>
            <pc:sldLayoutMk cId="2124628002" sldId="2147483720"/>
          </pc:sldLayoutMkLst>
          <pc:spChg chg="mod">
            <ac:chgData name="Fake Test User" userId="SID-0" providerId="Test" clId="FakeClientId" dt="2021-09-08T07:52:54.932" v="144" actId="790"/>
            <ac:spMkLst>
              <pc:docMk/>
              <pc:sldMasterMk cId="3475826612" sldId="2147483705"/>
              <pc:sldLayoutMk cId="2124628002" sldId="2147483720"/>
              <ac:spMk id="3" creationId="{00000000-0000-0000-0000-000000000000}"/>
            </ac:spMkLst>
          </pc:spChg>
          <pc:spChg chg="mod">
            <ac:chgData name="Fake Test User" userId="SID-0" providerId="Test" clId="FakeClientId" dt="2021-09-08T07:52:54.932" v="144" actId="790"/>
            <ac:spMkLst>
              <pc:docMk/>
              <pc:sldMasterMk cId="3475826612" sldId="2147483705"/>
              <pc:sldLayoutMk cId="2124628002" sldId="2147483720"/>
              <ac:spMk id="4" creationId="{00000000-0000-0000-0000-000000000000}"/>
            </ac:spMkLst>
          </pc:spChg>
          <pc:spChg chg="mod">
            <ac:chgData name="Fake Test User" userId="SID-0" providerId="Test" clId="FakeClientId" dt="2021-09-08T07:52:54.932" v="144" actId="790"/>
            <ac:spMkLst>
              <pc:docMk/>
              <pc:sldMasterMk cId="3475826612" sldId="2147483705"/>
              <pc:sldLayoutMk cId="2124628002" sldId="2147483720"/>
              <ac:spMk id="5" creationId="{00000000-0000-0000-0000-000000000000}"/>
            </ac:spMkLst>
          </pc:spChg>
          <pc:spChg chg="mod">
            <ac:chgData name="Fake Test User" userId="SID-0" providerId="Test" clId="FakeClientId" dt="2021-09-08T07:52:54.932" v="144" actId="790"/>
            <ac:spMkLst>
              <pc:docMk/>
              <pc:sldMasterMk cId="3475826612" sldId="2147483705"/>
              <pc:sldLayoutMk cId="2124628002" sldId="2147483720"/>
              <ac:spMk id="19" creationId="{00000000-0000-0000-0000-000000000000}"/>
            </ac:spMkLst>
          </pc:spChg>
          <pc:spChg chg="mod">
            <ac:chgData name="Fake Test User" userId="SID-0" providerId="Test" clId="FakeClientId" dt="2021-09-08T07:52:54.932" v="144" actId="790"/>
            <ac:spMkLst>
              <pc:docMk/>
              <pc:sldMasterMk cId="3475826612" sldId="2147483705"/>
              <pc:sldLayoutMk cId="2124628002" sldId="2147483720"/>
              <ac:spMk id="20" creationId="{00000000-0000-0000-0000-000000000000}"/>
            </ac:spMkLst>
          </pc:spChg>
          <pc:spChg chg="mod">
            <ac:chgData name="Fake Test User" userId="SID-0" providerId="Test" clId="FakeClientId" dt="2021-09-08T07:52:54.932" v="144" actId="790"/>
            <ac:spMkLst>
              <pc:docMk/>
              <pc:sldMasterMk cId="3475826612" sldId="2147483705"/>
              <pc:sldLayoutMk cId="2124628002" sldId="2147483720"/>
              <ac:spMk id="21" creationId="{00000000-0000-0000-0000-000000000000}"/>
            </ac:spMkLst>
          </pc:spChg>
          <pc:spChg chg="mod">
            <ac:chgData name="Fake Test User" userId="SID-0" providerId="Test" clId="FakeClientId" dt="2021-09-08T07:52:54.932" v="144" actId="790"/>
            <ac:spMkLst>
              <pc:docMk/>
              <pc:sldMasterMk cId="3475826612" sldId="2147483705"/>
              <pc:sldLayoutMk cId="2124628002" sldId="2147483720"/>
              <ac:spMk id="22" creationId="{00000000-0000-0000-0000-000000000000}"/>
            </ac:spMkLst>
          </pc:spChg>
          <pc:spChg chg="mod">
            <ac:chgData name="Fake Test User" userId="SID-0" providerId="Test" clId="FakeClientId" dt="2021-09-08T07:52:54.932" v="144" actId="790"/>
            <ac:spMkLst>
              <pc:docMk/>
              <pc:sldMasterMk cId="3475826612" sldId="2147483705"/>
              <pc:sldLayoutMk cId="2124628002" sldId="2147483720"/>
              <ac:spMk id="23" creationId="{00000000-0000-0000-0000-000000000000}"/>
            </ac:spMkLst>
          </pc:spChg>
          <pc:spChg chg="mod">
            <ac:chgData name="Fake Test User" userId="SID-0" providerId="Test" clId="FakeClientId" dt="2021-09-08T07:52:54.932" v="144" actId="790"/>
            <ac:spMkLst>
              <pc:docMk/>
              <pc:sldMasterMk cId="3475826612" sldId="2147483705"/>
              <pc:sldLayoutMk cId="2124628002" sldId="2147483720"/>
              <ac:spMk id="24" creationId="{00000000-0000-0000-0000-000000000000}"/>
            </ac:spMkLst>
          </pc:spChg>
          <pc:spChg chg="mod">
            <ac:chgData name="Fake Test User" userId="SID-0" providerId="Test" clId="FakeClientId" dt="2021-09-08T07:52:54.932" v="144" actId="790"/>
            <ac:spMkLst>
              <pc:docMk/>
              <pc:sldMasterMk cId="3475826612" sldId="2147483705"/>
              <pc:sldLayoutMk cId="2124628002" sldId="2147483720"/>
              <ac:spMk id="25" creationId="{00000000-0000-0000-0000-000000000000}"/>
            </ac:spMkLst>
          </pc:spChg>
          <pc:spChg chg="mod">
            <ac:chgData name="Fake Test User" userId="SID-0" providerId="Test" clId="FakeClientId" dt="2021-09-08T07:52:54.932" v="144" actId="790"/>
            <ac:spMkLst>
              <pc:docMk/>
              <pc:sldMasterMk cId="3475826612" sldId="2147483705"/>
              <pc:sldLayoutMk cId="2124628002" sldId="2147483720"/>
              <ac:spMk id="26" creationId="{00000000-0000-0000-0000-000000000000}"/>
            </ac:spMkLst>
          </pc:spChg>
          <pc:spChg chg="mod">
            <ac:chgData name="Fake Test User" userId="SID-0" providerId="Test" clId="FakeClientId" dt="2021-09-08T07:52:54.932" v="144" actId="790"/>
            <ac:spMkLst>
              <pc:docMk/>
              <pc:sldMasterMk cId="3475826612" sldId="2147483705"/>
              <pc:sldLayoutMk cId="2124628002" sldId="2147483720"/>
              <ac:spMk id="27" creationId="{00000000-0000-0000-0000-000000000000}"/>
            </ac:spMkLst>
          </pc:spChg>
          <pc:spChg chg="mod">
            <ac:chgData name="Fake Test User" userId="SID-0" providerId="Test" clId="FakeClientId" dt="2021-09-08T07:52:54.932" v="144" actId="790"/>
            <ac:spMkLst>
              <pc:docMk/>
              <pc:sldMasterMk cId="3475826612" sldId="2147483705"/>
              <pc:sldLayoutMk cId="2124628002" sldId="2147483720"/>
              <ac:spMk id="30" creationId="{00000000-0000-0000-0000-000000000000}"/>
            </ac:spMkLst>
          </pc:spChg>
        </pc:sldLayoutChg>
        <pc:sldLayoutChg chg="modSp mod">
          <pc:chgData name="Fake Test User" userId="SID-0" providerId="Test" clId="FakeClientId" dt="2021-09-08T07:52:59.307" v="146" actId="790"/>
          <pc:sldLayoutMkLst>
            <pc:docMk/>
            <pc:sldMasterMk cId="3475826612" sldId="2147483705"/>
            <pc:sldLayoutMk cId="831590654" sldId="2147483721"/>
          </pc:sldLayoutMkLst>
          <pc:spChg chg="mod">
            <ac:chgData name="Fake Test User" userId="SID-0" providerId="Test" clId="FakeClientId" dt="2021-09-08T07:52:59.307" v="146" actId="790"/>
            <ac:spMkLst>
              <pc:docMk/>
              <pc:sldMasterMk cId="3475826612" sldId="2147483705"/>
              <pc:sldLayoutMk cId="831590654" sldId="2147483721"/>
              <ac:spMk id="2" creationId="{00000000-0000-0000-0000-000000000000}"/>
            </ac:spMkLst>
          </pc:spChg>
          <pc:spChg chg="mod">
            <ac:chgData name="Fake Test User" userId="SID-0" providerId="Test" clId="FakeClientId" dt="2021-09-08T07:52:59.307" v="146" actId="790"/>
            <ac:spMkLst>
              <pc:docMk/>
              <pc:sldMasterMk cId="3475826612" sldId="2147483705"/>
              <pc:sldLayoutMk cId="831590654" sldId="2147483721"/>
              <ac:spMk id="3" creationId="{00000000-0000-0000-0000-000000000000}"/>
            </ac:spMkLst>
          </pc:spChg>
          <pc:spChg chg="mod">
            <ac:chgData name="Fake Test User" userId="SID-0" providerId="Test" clId="FakeClientId" dt="2021-09-08T07:52:59.307" v="146" actId="790"/>
            <ac:spMkLst>
              <pc:docMk/>
              <pc:sldMasterMk cId="3475826612" sldId="2147483705"/>
              <pc:sldLayoutMk cId="831590654" sldId="2147483721"/>
              <ac:spMk id="4" creationId="{00000000-0000-0000-0000-000000000000}"/>
            </ac:spMkLst>
          </pc:spChg>
          <pc:spChg chg="mod">
            <ac:chgData name="Fake Test User" userId="SID-0" providerId="Test" clId="FakeClientId" dt="2021-09-08T07:52:59.307" v="146" actId="790"/>
            <ac:spMkLst>
              <pc:docMk/>
              <pc:sldMasterMk cId="3475826612" sldId="2147483705"/>
              <pc:sldLayoutMk cId="831590654" sldId="2147483721"/>
              <ac:spMk id="5" creationId="{00000000-0000-0000-0000-000000000000}"/>
            </ac:spMkLst>
          </pc:spChg>
          <pc:spChg chg="mod">
            <ac:chgData name="Fake Test User" userId="SID-0" providerId="Test" clId="FakeClientId" dt="2021-09-08T07:52:59.307" v="146" actId="790"/>
            <ac:spMkLst>
              <pc:docMk/>
              <pc:sldMasterMk cId="3475826612" sldId="2147483705"/>
              <pc:sldLayoutMk cId="831590654" sldId="2147483721"/>
              <ac:spMk id="6" creationId="{00000000-0000-0000-0000-000000000000}"/>
            </ac:spMkLst>
          </pc:spChg>
        </pc:sldLayoutChg>
        <pc:sldLayoutChg chg="modSp mod">
          <pc:chgData name="Fake Test User" userId="SID-0" providerId="Test" clId="FakeClientId" dt="2021-09-08T07:53:03.604" v="148" actId="790"/>
          <pc:sldLayoutMkLst>
            <pc:docMk/>
            <pc:sldMasterMk cId="3475826612" sldId="2147483705"/>
            <pc:sldLayoutMk cId="3809886901" sldId="2147483722"/>
          </pc:sldLayoutMkLst>
          <pc:spChg chg="mod">
            <ac:chgData name="Fake Test User" userId="SID-0" providerId="Test" clId="FakeClientId" dt="2021-09-08T07:53:03.604" v="148" actId="790"/>
            <ac:spMkLst>
              <pc:docMk/>
              <pc:sldMasterMk cId="3475826612" sldId="2147483705"/>
              <pc:sldLayoutMk cId="3809886901" sldId="2147483722"/>
              <ac:spMk id="2" creationId="{00000000-0000-0000-0000-000000000000}"/>
            </ac:spMkLst>
          </pc:spChg>
          <pc:spChg chg="mod">
            <ac:chgData name="Fake Test User" userId="SID-0" providerId="Test" clId="FakeClientId" dt="2021-09-08T07:53:03.604" v="148" actId="790"/>
            <ac:spMkLst>
              <pc:docMk/>
              <pc:sldMasterMk cId="3475826612" sldId="2147483705"/>
              <pc:sldLayoutMk cId="3809886901" sldId="2147483722"/>
              <ac:spMk id="3" creationId="{00000000-0000-0000-0000-000000000000}"/>
            </ac:spMkLst>
          </pc:spChg>
          <pc:spChg chg="mod">
            <ac:chgData name="Fake Test User" userId="SID-0" providerId="Test" clId="FakeClientId" dt="2021-09-08T07:53:03.604" v="148" actId="790"/>
            <ac:spMkLst>
              <pc:docMk/>
              <pc:sldMasterMk cId="3475826612" sldId="2147483705"/>
              <pc:sldLayoutMk cId="3809886901" sldId="2147483722"/>
              <ac:spMk id="4" creationId="{00000000-0000-0000-0000-000000000000}"/>
            </ac:spMkLst>
          </pc:spChg>
          <pc:spChg chg="mod">
            <ac:chgData name="Fake Test User" userId="SID-0" providerId="Test" clId="FakeClientId" dt="2021-09-08T07:53:03.604" v="148" actId="790"/>
            <ac:spMkLst>
              <pc:docMk/>
              <pc:sldMasterMk cId="3475826612" sldId="2147483705"/>
              <pc:sldLayoutMk cId="3809886901" sldId="2147483722"/>
              <ac:spMk id="5" creationId="{00000000-0000-0000-0000-000000000000}"/>
            </ac:spMkLst>
          </pc:spChg>
          <pc:spChg chg="mod">
            <ac:chgData name="Fake Test User" userId="SID-0" providerId="Test" clId="FakeClientId" dt="2021-09-08T07:53:03.604" v="148" actId="790"/>
            <ac:spMkLst>
              <pc:docMk/>
              <pc:sldMasterMk cId="3475826612" sldId="2147483705"/>
              <pc:sldLayoutMk cId="3809886901" sldId="2147483722"/>
              <ac:spMk id="6" creationId="{00000000-0000-0000-0000-000000000000}"/>
            </ac:spMkLst>
          </pc:spChg>
        </pc:sldLayoutChg>
      </pc:sldMasterChg>
      <pc:sldMasterChg chg="modSp mod modSldLayout">
        <pc:chgData name="Fake Test User" userId="SID-0" providerId="Test" clId="FakeClientId" dt="2021-09-08T08:01:39.039" v="185" actId="790"/>
        <pc:sldMasterMkLst>
          <pc:docMk/>
          <pc:sldMasterMk cId="526897659" sldId="2147483723"/>
        </pc:sldMasterMkLst>
        <pc:spChg chg="mod">
          <ac:chgData name="Fake Test User" userId="SID-0" providerId="Test" clId="FakeClientId" dt="2021-09-08T07:53:21.057" v="150" actId="790"/>
          <ac:spMkLst>
            <pc:docMk/>
            <pc:sldMasterMk cId="526897659" sldId="2147483723"/>
            <ac:spMk id="2" creationId="{00000000-0000-0000-0000-000000000000}"/>
          </ac:spMkLst>
        </pc:spChg>
        <pc:spChg chg="mod">
          <ac:chgData name="Fake Test User" userId="SID-0" providerId="Test" clId="FakeClientId" dt="2021-09-08T07:53:21.057" v="150" actId="790"/>
          <ac:spMkLst>
            <pc:docMk/>
            <pc:sldMasterMk cId="526897659" sldId="2147483723"/>
            <ac:spMk id="3" creationId="{00000000-0000-0000-0000-000000000000}"/>
          </ac:spMkLst>
        </pc:spChg>
        <pc:spChg chg="mod">
          <ac:chgData name="Fake Test User" userId="SID-0" providerId="Test" clId="FakeClientId" dt="2021-09-08T07:53:21.057" v="150" actId="790"/>
          <ac:spMkLst>
            <pc:docMk/>
            <pc:sldMasterMk cId="526897659" sldId="2147483723"/>
            <ac:spMk id="4" creationId="{00000000-0000-0000-0000-000000000000}"/>
          </ac:spMkLst>
        </pc:spChg>
        <pc:spChg chg="mod">
          <ac:chgData name="Fake Test User" userId="SID-0" providerId="Test" clId="FakeClientId" dt="2021-09-08T07:53:21.057" v="150" actId="790"/>
          <ac:spMkLst>
            <pc:docMk/>
            <pc:sldMasterMk cId="526897659" sldId="2147483723"/>
            <ac:spMk id="5" creationId="{00000000-0000-0000-0000-000000000000}"/>
          </ac:spMkLst>
        </pc:spChg>
        <pc:spChg chg="mod">
          <ac:chgData name="Fake Test User" userId="SID-0" providerId="Test" clId="FakeClientId" dt="2021-09-08T07:53:21.057" v="150" actId="790"/>
          <ac:spMkLst>
            <pc:docMk/>
            <pc:sldMasterMk cId="526897659" sldId="2147483723"/>
            <ac:spMk id="6" creationId="{00000000-0000-0000-0000-000000000000}"/>
          </ac:spMkLst>
        </pc:spChg>
        <pc:sldLayoutChg chg="modSp mod">
          <pc:chgData name="Fake Test User" userId="SID-0" providerId="Test" clId="FakeClientId" dt="2021-09-08T07:53:26.027" v="152" actId="790"/>
          <pc:sldLayoutMkLst>
            <pc:docMk/>
            <pc:sldMasterMk cId="526897659" sldId="2147483723"/>
            <pc:sldLayoutMk cId="3588423571" sldId="2147483724"/>
          </pc:sldLayoutMkLst>
          <pc:spChg chg="mod">
            <ac:chgData name="Fake Test User" userId="SID-0" providerId="Test" clId="FakeClientId" dt="2021-09-08T07:53:26.027" v="152" actId="790"/>
            <ac:spMkLst>
              <pc:docMk/>
              <pc:sldMasterMk cId="526897659" sldId="2147483723"/>
              <pc:sldLayoutMk cId="3588423571" sldId="2147483724"/>
              <ac:spMk id="2" creationId="{00000000-0000-0000-0000-000000000000}"/>
            </ac:spMkLst>
          </pc:spChg>
          <pc:spChg chg="mod">
            <ac:chgData name="Fake Test User" userId="SID-0" providerId="Test" clId="FakeClientId" dt="2021-09-08T07:53:26.027" v="152" actId="790"/>
            <ac:spMkLst>
              <pc:docMk/>
              <pc:sldMasterMk cId="526897659" sldId="2147483723"/>
              <pc:sldLayoutMk cId="3588423571" sldId="2147483724"/>
              <ac:spMk id="3" creationId="{00000000-0000-0000-0000-000000000000}"/>
            </ac:spMkLst>
          </pc:spChg>
          <pc:spChg chg="mod">
            <ac:chgData name="Fake Test User" userId="SID-0" providerId="Test" clId="FakeClientId" dt="2021-09-08T07:53:26.027" v="152" actId="790"/>
            <ac:spMkLst>
              <pc:docMk/>
              <pc:sldMasterMk cId="526897659" sldId="2147483723"/>
              <pc:sldLayoutMk cId="3588423571" sldId="2147483724"/>
              <ac:spMk id="4" creationId="{00000000-0000-0000-0000-000000000000}"/>
            </ac:spMkLst>
          </pc:spChg>
          <pc:spChg chg="mod">
            <ac:chgData name="Fake Test User" userId="SID-0" providerId="Test" clId="FakeClientId" dt="2021-09-08T07:53:26.027" v="152" actId="790"/>
            <ac:spMkLst>
              <pc:docMk/>
              <pc:sldMasterMk cId="526897659" sldId="2147483723"/>
              <pc:sldLayoutMk cId="3588423571" sldId="2147483724"/>
              <ac:spMk id="5" creationId="{00000000-0000-0000-0000-000000000000}"/>
            </ac:spMkLst>
          </pc:spChg>
          <pc:spChg chg="mod">
            <ac:chgData name="Fake Test User" userId="SID-0" providerId="Test" clId="FakeClientId" dt="2021-09-08T07:53:26.027" v="152" actId="790"/>
            <ac:spMkLst>
              <pc:docMk/>
              <pc:sldMasterMk cId="526897659" sldId="2147483723"/>
              <pc:sldLayoutMk cId="3588423571" sldId="2147483724"/>
              <ac:spMk id="6" creationId="{00000000-0000-0000-0000-000000000000}"/>
            </ac:spMkLst>
          </pc:spChg>
        </pc:sldLayoutChg>
        <pc:sldLayoutChg chg="modSp mod">
          <pc:chgData name="Fake Test User" userId="SID-0" providerId="Test" clId="FakeClientId" dt="2021-09-08T07:53:34.404" v="154" actId="790"/>
          <pc:sldLayoutMkLst>
            <pc:docMk/>
            <pc:sldMasterMk cId="526897659" sldId="2147483723"/>
            <pc:sldLayoutMk cId="1057999558" sldId="2147483725"/>
          </pc:sldLayoutMkLst>
          <pc:spChg chg="mod">
            <ac:chgData name="Fake Test User" userId="SID-0" providerId="Test" clId="FakeClientId" dt="2021-09-08T07:53:34.404" v="154" actId="790"/>
            <ac:spMkLst>
              <pc:docMk/>
              <pc:sldMasterMk cId="526897659" sldId="2147483723"/>
              <pc:sldLayoutMk cId="1057999558" sldId="2147483725"/>
              <ac:spMk id="2" creationId="{00000000-0000-0000-0000-000000000000}"/>
            </ac:spMkLst>
          </pc:spChg>
          <pc:spChg chg="mod">
            <ac:chgData name="Fake Test User" userId="SID-0" providerId="Test" clId="FakeClientId" dt="2021-09-08T07:53:34.404" v="154" actId="790"/>
            <ac:spMkLst>
              <pc:docMk/>
              <pc:sldMasterMk cId="526897659" sldId="2147483723"/>
              <pc:sldLayoutMk cId="1057999558" sldId="2147483725"/>
              <ac:spMk id="3" creationId="{00000000-0000-0000-0000-000000000000}"/>
            </ac:spMkLst>
          </pc:spChg>
          <pc:spChg chg="mod">
            <ac:chgData name="Fake Test User" userId="SID-0" providerId="Test" clId="FakeClientId" dt="2021-09-08T07:53:34.404" v="154" actId="790"/>
            <ac:spMkLst>
              <pc:docMk/>
              <pc:sldMasterMk cId="526897659" sldId="2147483723"/>
              <pc:sldLayoutMk cId="1057999558" sldId="2147483725"/>
              <ac:spMk id="4" creationId="{00000000-0000-0000-0000-000000000000}"/>
            </ac:spMkLst>
          </pc:spChg>
          <pc:spChg chg="mod">
            <ac:chgData name="Fake Test User" userId="SID-0" providerId="Test" clId="FakeClientId" dt="2021-09-08T07:53:34.404" v="154" actId="790"/>
            <ac:spMkLst>
              <pc:docMk/>
              <pc:sldMasterMk cId="526897659" sldId="2147483723"/>
              <pc:sldLayoutMk cId="1057999558" sldId="2147483725"/>
              <ac:spMk id="5" creationId="{00000000-0000-0000-0000-000000000000}"/>
            </ac:spMkLst>
          </pc:spChg>
          <pc:spChg chg="mod">
            <ac:chgData name="Fake Test User" userId="SID-0" providerId="Test" clId="FakeClientId" dt="2021-09-08T07:53:34.404" v="154" actId="790"/>
            <ac:spMkLst>
              <pc:docMk/>
              <pc:sldMasterMk cId="526897659" sldId="2147483723"/>
              <pc:sldLayoutMk cId="1057999558" sldId="2147483725"/>
              <ac:spMk id="6" creationId="{00000000-0000-0000-0000-000000000000}"/>
            </ac:spMkLst>
          </pc:spChg>
        </pc:sldLayoutChg>
        <pc:sldLayoutChg chg="modSp mod">
          <pc:chgData name="Fake Test User" userId="SID-0" providerId="Test" clId="FakeClientId" dt="2021-09-08T07:53:43.183" v="156" actId="790"/>
          <pc:sldLayoutMkLst>
            <pc:docMk/>
            <pc:sldMasterMk cId="526897659" sldId="2147483723"/>
            <pc:sldLayoutMk cId="251986355" sldId="2147483726"/>
          </pc:sldLayoutMkLst>
          <pc:spChg chg="mod">
            <ac:chgData name="Fake Test User" userId="SID-0" providerId="Test" clId="FakeClientId" dt="2021-09-08T07:53:43.183" v="156" actId="790"/>
            <ac:spMkLst>
              <pc:docMk/>
              <pc:sldMasterMk cId="526897659" sldId="2147483723"/>
              <pc:sldLayoutMk cId="251986355" sldId="2147483726"/>
              <ac:spMk id="2" creationId="{00000000-0000-0000-0000-000000000000}"/>
            </ac:spMkLst>
          </pc:spChg>
          <pc:spChg chg="mod">
            <ac:chgData name="Fake Test User" userId="SID-0" providerId="Test" clId="FakeClientId" dt="2021-09-08T07:53:43.183" v="156" actId="790"/>
            <ac:spMkLst>
              <pc:docMk/>
              <pc:sldMasterMk cId="526897659" sldId="2147483723"/>
              <pc:sldLayoutMk cId="251986355" sldId="2147483726"/>
              <ac:spMk id="3" creationId="{00000000-0000-0000-0000-000000000000}"/>
            </ac:spMkLst>
          </pc:spChg>
          <pc:spChg chg="mod">
            <ac:chgData name="Fake Test User" userId="SID-0" providerId="Test" clId="FakeClientId" dt="2021-09-08T07:53:43.183" v="156" actId="790"/>
            <ac:spMkLst>
              <pc:docMk/>
              <pc:sldMasterMk cId="526897659" sldId="2147483723"/>
              <pc:sldLayoutMk cId="251986355" sldId="2147483726"/>
              <ac:spMk id="4" creationId="{00000000-0000-0000-0000-000000000000}"/>
            </ac:spMkLst>
          </pc:spChg>
          <pc:spChg chg="mod">
            <ac:chgData name="Fake Test User" userId="SID-0" providerId="Test" clId="FakeClientId" dt="2021-09-08T07:53:43.183" v="156" actId="790"/>
            <ac:spMkLst>
              <pc:docMk/>
              <pc:sldMasterMk cId="526897659" sldId="2147483723"/>
              <pc:sldLayoutMk cId="251986355" sldId="2147483726"/>
              <ac:spMk id="5" creationId="{00000000-0000-0000-0000-000000000000}"/>
            </ac:spMkLst>
          </pc:spChg>
          <pc:spChg chg="mod">
            <ac:chgData name="Fake Test User" userId="SID-0" providerId="Test" clId="FakeClientId" dt="2021-09-08T07:53:43.183" v="156" actId="790"/>
            <ac:spMkLst>
              <pc:docMk/>
              <pc:sldMasterMk cId="526897659" sldId="2147483723"/>
              <pc:sldLayoutMk cId="251986355" sldId="2147483726"/>
              <ac:spMk id="6" creationId="{00000000-0000-0000-0000-000000000000}"/>
            </ac:spMkLst>
          </pc:spChg>
        </pc:sldLayoutChg>
        <pc:sldLayoutChg chg="modSp mod">
          <pc:chgData name="Fake Test User" userId="SID-0" providerId="Test" clId="FakeClientId" dt="2021-09-08T07:53:48.455" v="158" actId="790"/>
          <pc:sldLayoutMkLst>
            <pc:docMk/>
            <pc:sldMasterMk cId="526897659" sldId="2147483723"/>
            <pc:sldLayoutMk cId="400391073" sldId="2147483727"/>
          </pc:sldLayoutMkLst>
          <pc:spChg chg="mod">
            <ac:chgData name="Fake Test User" userId="SID-0" providerId="Test" clId="FakeClientId" dt="2021-09-08T07:53:48.455" v="158" actId="790"/>
            <ac:spMkLst>
              <pc:docMk/>
              <pc:sldMasterMk cId="526897659" sldId="2147483723"/>
              <pc:sldLayoutMk cId="400391073" sldId="2147483727"/>
              <ac:spMk id="2" creationId="{00000000-0000-0000-0000-000000000000}"/>
            </ac:spMkLst>
          </pc:spChg>
          <pc:spChg chg="mod">
            <ac:chgData name="Fake Test User" userId="SID-0" providerId="Test" clId="FakeClientId" dt="2021-09-08T07:53:48.455" v="158" actId="790"/>
            <ac:spMkLst>
              <pc:docMk/>
              <pc:sldMasterMk cId="526897659" sldId="2147483723"/>
              <pc:sldLayoutMk cId="400391073" sldId="2147483727"/>
              <ac:spMk id="3" creationId="{00000000-0000-0000-0000-000000000000}"/>
            </ac:spMkLst>
          </pc:spChg>
          <pc:spChg chg="mod">
            <ac:chgData name="Fake Test User" userId="SID-0" providerId="Test" clId="FakeClientId" dt="2021-09-08T07:53:48.455" v="158" actId="790"/>
            <ac:spMkLst>
              <pc:docMk/>
              <pc:sldMasterMk cId="526897659" sldId="2147483723"/>
              <pc:sldLayoutMk cId="400391073" sldId="2147483727"/>
              <ac:spMk id="4" creationId="{00000000-0000-0000-0000-000000000000}"/>
            </ac:spMkLst>
          </pc:spChg>
          <pc:spChg chg="mod">
            <ac:chgData name="Fake Test User" userId="SID-0" providerId="Test" clId="FakeClientId" dt="2021-09-08T07:53:48.455" v="158" actId="790"/>
            <ac:spMkLst>
              <pc:docMk/>
              <pc:sldMasterMk cId="526897659" sldId="2147483723"/>
              <pc:sldLayoutMk cId="400391073" sldId="2147483727"/>
              <ac:spMk id="5" creationId="{00000000-0000-0000-0000-000000000000}"/>
            </ac:spMkLst>
          </pc:spChg>
          <pc:spChg chg="mod">
            <ac:chgData name="Fake Test User" userId="SID-0" providerId="Test" clId="FakeClientId" dt="2021-09-08T07:53:48.455" v="158" actId="790"/>
            <ac:spMkLst>
              <pc:docMk/>
              <pc:sldMasterMk cId="526897659" sldId="2147483723"/>
              <pc:sldLayoutMk cId="400391073" sldId="2147483727"/>
              <ac:spMk id="6" creationId="{00000000-0000-0000-0000-000000000000}"/>
            </ac:spMkLst>
          </pc:spChg>
          <pc:spChg chg="mod">
            <ac:chgData name="Fake Test User" userId="SID-0" providerId="Test" clId="FakeClientId" dt="2021-09-08T07:53:48.455" v="158" actId="790"/>
            <ac:spMkLst>
              <pc:docMk/>
              <pc:sldMasterMk cId="526897659" sldId="2147483723"/>
              <pc:sldLayoutMk cId="400391073" sldId="2147483727"/>
              <ac:spMk id="7" creationId="{00000000-0000-0000-0000-000000000000}"/>
            </ac:spMkLst>
          </pc:spChg>
        </pc:sldLayoutChg>
        <pc:sldLayoutChg chg="modSp mod">
          <pc:chgData name="Fake Test User" userId="SID-0" providerId="Test" clId="FakeClientId" dt="2021-09-08T07:53:53.061" v="160" actId="790"/>
          <pc:sldLayoutMkLst>
            <pc:docMk/>
            <pc:sldMasterMk cId="526897659" sldId="2147483723"/>
            <pc:sldLayoutMk cId="412925458" sldId="2147483728"/>
          </pc:sldLayoutMkLst>
          <pc:spChg chg="mod">
            <ac:chgData name="Fake Test User" userId="SID-0" providerId="Test" clId="FakeClientId" dt="2021-09-08T07:53:53.061" v="160" actId="790"/>
            <ac:spMkLst>
              <pc:docMk/>
              <pc:sldMasterMk cId="526897659" sldId="2147483723"/>
              <pc:sldLayoutMk cId="412925458" sldId="2147483728"/>
              <ac:spMk id="2" creationId="{00000000-0000-0000-0000-000000000000}"/>
            </ac:spMkLst>
          </pc:spChg>
          <pc:spChg chg="mod">
            <ac:chgData name="Fake Test User" userId="SID-0" providerId="Test" clId="FakeClientId" dt="2021-09-08T07:53:53.061" v="160" actId="790"/>
            <ac:spMkLst>
              <pc:docMk/>
              <pc:sldMasterMk cId="526897659" sldId="2147483723"/>
              <pc:sldLayoutMk cId="412925458" sldId="2147483728"/>
              <ac:spMk id="3" creationId="{00000000-0000-0000-0000-000000000000}"/>
            </ac:spMkLst>
          </pc:spChg>
          <pc:spChg chg="mod">
            <ac:chgData name="Fake Test User" userId="SID-0" providerId="Test" clId="FakeClientId" dt="2021-09-08T07:53:53.061" v="160" actId="790"/>
            <ac:spMkLst>
              <pc:docMk/>
              <pc:sldMasterMk cId="526897659" sldId="2147483723"/>
              <pc:sldLayoutMk cId="412925458" sldId="2147483728"/>
              <ac:spMk id="4" creationId="{00000000-0000-0000-0000-000000000000}"/>
            </ac:spMkLst>
          </pc:spChg>
          <pc:spChg chg="mod">
            <ac:chgData name="Fake Test User" userId="SID-0" providerId="Test" clId="FakeClientId" dt="2021-09-08T07:53:53.061" v="160" actId="790"/>
            <ac:spMkLst>
              <pc:docMk/>
              <pc:sldMasterMk cId="526897659" sldId="2147483723"/>
              <pc:sldLayoutMk cId="412925458" sldId="2147483728"/>
              <ac:spMk id="5" creationId="{00000000-0000-0000-0000-000000000000}"/>
            </ac:spMkLst>
          </pc:spChg>
          <pc:spChg chg="mod">
            <ac:chgData name="Fake Test User" userId="SID-0" providerId="Test" clId="FakeClientId" dt="2021-09-08T07:53:53.061" v="160" actId="790"/>
            <ac:spMkLst>
              <pc:docMk/>
              <pc:sldMasterMk cId="526897659" sldId="2147483723"/>
              <pc:sldLayoutMk cId="412925458" sldId="2147483728"/>
              <ac:spMk id="6" creationId="{00000000-0000-0000-0000-000000000000}"/>
            </ac:spMkLst>
          </pc:spChg>
          <pc:spChg chg="mod">
            <ac:chgData name="Fake Test User" userId="SID-0" providerId="Test" clId="FakeClientId" dt="2021-09-08T07:53:53.061" v="160" actId="790"/>
            <ac:spMkLst>
              <pc:docMk/>
              <pc:sldMasterMk cId="526897659" sldId="2147483723"/>
              <pc:sldLayoutMk cId="412925458" sldId="2147483728"/>
              <ac:spMk id="7" creationId="{00000000-0000-0000-0000-000000000000}"/>
            </ac:spMkLst>
          </pc:spChg>
          <pc:spChg chg="mod">
            <ac:chgData name="Fake Test User" userId="SID-0" providerId="Test" clId="FakeClientId" dt="2021-09-08T07:53:53.061" v="160" actId="790"/>
            <ac:spMkLst>
              <pc:docMk/>
              <pc:sldMasterMk cId="526897659" sldId="2147483723"/>
              <pc:sldLayoutMk cId="412925458" sldId="2147483728"/>
              <ac:spMk id="8" creationId="{00000000-0000-0000-0000-000000000000}"/>
            </ac:spMkLst>
          </pc:spChg>
          <pc:spChg chg="mod">
            <ac:chgData name="Fake Test User" userId="SID-0" providerId="Test" clId="FakeClientId" dt="2021-09-08T07:53:53.061" v="160" actId="790"/>
            <ac:spMkLst>
              <pc:docMk/>
              <pc:sldMasterMk cId="526897659" sldId="2147483723"/>
              <pc:sldLayoutMk cId="412925458" sldId="2147483728"/>
              <ac:spMk id="9" creationId="{00000000-0000-0000-0000-000000000000}"/>
            </ac:spMkLst>
          </pc:spChg>
        </pc:sldLayoutChg>
        <pc:sldLayoutChg chg="modSp mod">
          <pc:chgData name="Fake Test User" userId="SID-0" providerId="Test" clId="FakeClientId" dt="2021-09-08T07:53:57.708" v="162" actId="790"/>
          <pc:sldLayoutMkLst>
            <pc:docMk/>
            <pc:sldMasterMk cId="526897659" sldId="2147483723"/>
            <pc:sldLayoutMk cId="2801469155" sldId="2147483729"/>
          </pc:sldLayoutMkLst>
          <pc:spChg chg="mod">
            <ac:chgData name="Fake Test User" userId="SID-0" providerId="Test" clId="FakeClientId" dt="2021-09-08T07:53:57.708" v="162" actId="790"/>
            <ac:spMkLst>
              <pc:docMk/>
              <pc:sldMasterMk cId="526897659" sldId="2147483723"/>
              <pc:sldLayoutMk cId="2801469155" sldId="2147483729"/>
              <ac:spMk id="2" creationId="{00000000-0000-0000-0000-000000000000}"/>
            </ac:spMkLst>
          </pc:spChg>
          <pc:spChg chg="mod">
            <ac:chgData name="Fake Test User" userId="SID-0" providerId="Test" clId="FakeClientId" dt="2021-09-08T07:53:57.708" v="162" actId="790"/>
            <ac:spMkLst>
              <pc:docMk/>
              <pc:sldMasterMk cId="526897659" sldId="2147483723"/>
              <pc:sldLayoutMk cId="2801469155" sldId="2147483729"/>
              <ac:spMk id="3" creationId="{00000000-0000-0000-0000-000000000000}"/>
            </ac:spMkLst>
          </pc:spChg>
          <pc:spChg chg="mod">
            <ac:chgData name="Fake Test User" userId="SID-0" providerId="Test" clId="FakeClientId" dt="2021-09-08T07:53:57.708" v="162" actId="790"/>
            <ac:spMkLst>
              <pc:docMk/>
              <pc:sldMasterMk cId="526897659" sldId="2147483723"/>
              <pc:sldLayoutMk cId="2801469155" sldId="2147483729"/>
              <ac:spMk id="4" creationId="{00000000-0000-0000-0000-000000000000}"/>
            </ac:spMkLst>
          </pc:spChg>
          <pc:spChg chg="mod">
            <ac:chgData name="Fake Test User" userId="SID-0" providerId="Test" clId="FakeClientId" dt="2021-09-08T07:53:57.708" v="162" actId="790"/>
            <ac:spMkLst>
              <pc:docMk/>
              <pc:sldMasterMk cId="526897659" sldId="2147483723"/>
              <pc:sldLayoutMk cId="2801469155" sldId="2147483729"/>
              <ac:spMk id="5" creationId="{00000000-0000-0000-0000-000000000000}"/>
            </ac:spMkLst>
          </pc:spChg>
        </pc:sldLayoutChg>
        <pc:sldLayoutChg chg="modSp mod">
          <pc:chgData name="Fake Test User" userId="SID-0" providerId="Test" clId="FakeClientId" dt="2021-09-08T07:54:02.132" v="164" actId="790"/>
          <pc:sldLayoutMkLst>
            <pc:docMk/>
            <pc:sldMasterMk cId="526897659" sldId="2147483723"/>
            <pc:sldLayoutMk cId="3005378833" sldId="2147483730"/>
          </pc:sldLayoutMkLst>
          <pc:spChg chg="mod">
            <ac:chgData name="Fake Test User" userId="SID-0" providerId="Test" clId="FakeClientId" dt="2021-09-08T07:54:02.132" v="164" actId="790"/>
            <ac:spMkLst>
              <pc:docMk/>
              <pc:sldMasterMk cId="526897659" sldId="2147483723"/>
              <pc:sldLayoutMk cId="3005378833" sldId="2147483730"/>
              <ac:spMk id="2" creationId="{00000000-0000-0000-0000-000000000000}"/>
            </ac:spMkLst>
          </pc:spChg>
          <pc:spChg chg="mod">
            <ac:chgData name="Fake Test User" userId="SID-0" providerId="Test" clId="FakeClientId" dt="2021-09-08T07:54:02.132" v="164" actId="790"/>
            <ac:spMkLst>
              <pc:docMk/>
              <pc:sldMasterMk cId="526897659" sldId="2147483723"/>
              <pc:sldLayoutMk cId="3005378833" sldId="2147483730"/>
              <ac:spMk id="3" creationId="{00000000-0000-0000-0000-000000000000}"/>
            </ac:spMkLst>
          </pc:spChg>
          <pc:spChg chg="mod">
            <ac:chgData name="Fake Test User" userId="SID-0" providerId="Test" clId="FakeClientId" dt="2021-09-08T07:54:02.132" v="164" actId="790"/>
            <ac:spMkLst>
              <pc:docMk/>
              <pc:sldMasterMk cId="526897659" sldId="2147483723"/>
              <pc:sldLayoutMk cId="3005378833" sldId="2147483730"/>
              <ac:spMk id="4" creationId="{00000000-0000-0000-0000-000000000000}"/>
            </ac:spMkLst>
          </pc:spChg>
        </pc:sldLayoutChg>
        <pc:sldLayoutChg chg="modSp mod">
          <pc:chgData name="Fake Test User" userId="SID-0" providerId="Test" clId="FakeClientId" dt="2021-09-08T07:54:06.417" v="166" actId="790"/>
          <pc:sldLayoutMkLst>
            <pc:docMk/>
            <pc:sldMasterMk cId="526897659" sldId="2147483723"/>
            <pc:sldLayoutMk cId="3933333917" sldId="2147483731"/>
          </pc:sldLayoutMkLst>
          <pc:spChg chg="mod">
            <ac:chgData name="Fake Test User" userId="SID-0" providerId="Test" clId="FakeClientId" dt="2021-09-08T07:54:06.417" v="166" actId="790"/>
            <ac:spMkLst>
              <pc:docMk/>
              <pc:sldMasterMk cId="526897659" sldId="2147483723"/>
              <pc:sldLayoutMk cId="3933333917" sldId="2147483731"/>
              <ac:spMk id="2" creationId="{00000000-0000-0000-0000-000000000000}"/>
            </ac:spMkLst>
          </pc:spChg>
          <pc:spChg chg="mod">
            <ac:chgData name="Fake Test User" userId="SID-0" providerId="Test" clId="FakeClientId" dt="2021-09-08T07:54:06.417" v="166" actId="790"/>
            <ac:spMkLst>
              <pc:docMk/>
              <pc:sldMasterMk cId="526897659" sldId="2147483723"/>
              <pc:sldLayoutMk cId="3933333917" sldId="2147483731"/>
              <ac:spMk id="3" creationId="{00000000-0000-0000-0000-000000000000}"/>
            </ac:spMkLst>
          </pc:spChg>
          <pc:spChg chg="mod">
            <ac:chgData name="Fake Test User" userId="SID-0" providerId="Test" clId="FakeClientId" dt="2021-09-08T07:54:06.417" v="166" actId="790"/>
            <ac:spMkLst>
              <pc:docMk/>
              <pc:sldMasterMk cId="526897659" sldId="2147483723"/>
              <pc:sldLayoutMk cId="3933333917" sldId="2147483731"/>
              <ac:spMk id="4" creationId="{00000000-0000-0000-0000-000000000000}"/>
            </ac:spMkLst>
          </pc:spChg>
          <pc:spChg chg="mod">
            <ac:chgData name="Fake Test User" userId="SID-0" providerId="Test" clId="FakeClientId" dt="2021-09-08T07:54:06.417" v="166" actId="790"/>
            <ac:spMkLst>
              <pc:docMk/>
              <pc:sldMasterMk cId="526897659" sldId="2147483723"/>
              <pc:sldLayoutMk cId="3933333917" sldId="2147483731"/>
              <ac:spMk id="5" creationId="{00000000-0000-0000-0000-000000000000}"/>
            </ac:spMkLst>
          </pc:spChg>
          <pc:spChg chg="mod">
            <ac:chgData name="Fake Test User" userId="SID-0" providerId="Test" clId="FakeClientId" dt="2021-09-08T07:54:06.417" v="166" actId="790"/>
            <ac:spMkLst>
              <pc:docMk/>
              <pc:sldMasterMk cId="526897659" sldId="2147483723"/>
              <pc:sldLayoutMk cId="3933333917" sldId="2147483731"/>
              <ac:spMk id="6" creationId="{00000000-0000-0000-0000-000000000000}"/>
            </ac:spMkLst>
          </pc:spChg>
          <pc:spChg chg="mod">
            <ac:chgData name="Fake Test User" userId="SID-0" providerId="Test" clId="FakeClientId" dt="2021-09-08T07:54:06.417" v="166" actId="790"/>
            <ac:spMkLst>
              <pc:docMk/>
              <pc:sldMasterMk cId="526897659" sldId="2147483723"/>
              <pc:sldLayoutMk cId="3933333917" sldId="2147483731"/>
              <ac:spMk id="7" creationId="{00000000-0000-0000-0000-000000000000}"/>
            </ac:spMkLst>
          </pc:spChg>
        </pc:sldLayoutChg>
        <pc:sldLayoutChg chg="modSp mod">
          <pc:chgData name="Fake Test User" userId="SID-0" providerId="Test" clId="FakeClientId" dt="2021-09-08T07:54:13.579" v="168" actId="790"/>
          <pc:sldLayoutMkLst>
            <pc:docMk/>
            <pc:sldMasterMk cId="526897659" sldId="2147483723"/>
            <pc:sldLayoutMk cId="2612067480" sldId="2147483732"/>
          </pc:sldLayoutMkLst>
          <pc:spChg chg="mod">
            <ac:chgData name="Fake Test User" userId="SID-0" providerId="Test" clId="FakeClientId" dt="2021-09-08T07:54:13.579" v="168" actId="790"/>
            <ac:spMkLst>
              <pc:docMk/>
              <pc:sldMasterMk cId="526897659" sldId="2147483723"/>
              <pc:sldLayoutMk cId="2612067480" sldId="2147483732"/>
              <ac:spMk id="2" creationId="{00000000-0000-0000-0000-000000000000}"/>
            </ac:spMkLst>
          </pc:spChg>
          <pc:spChg chg="mod">
            <ac:chgData name="Fake Test User" userId="SID-0" providerId="Test" clId="FakeClientId" dt="2021-09-08T07:54:13.579" v="168" actId="790"/>
            <ac:spMkLst>
              <pc:docMk/>
              <pc:sldMasterMk cId="526897659" sldId="2147483723"/>
              <pc:sldLayoutMk cId="2612067480" sldId="2147483732"/>
              <ac:spMk id="3" creationId="{00000000-0000-0000-0000-000000000000}"/>
            </ac:spMkLst>
          </pc:spChg>
          <pc:spChg chg="mod">
            <ac:chgData name="Fake Test User" userId="SID-0" providerId="Test" clId="FakeClientId" dt="2021-09-08T07:54:13.579" v="168" actId="790"/>
            <ac:spMkLst>
              <pc:docMk/>
              <pc:sldMasterMk cId="526897659" sldId="2147483723"/>
              <pc:sldLayoutMk cId="2612067480" sldId="2147483732"/>
              <ac:spMk id="4" creationId="{00000000-0000-0000-0000-000000000000}"/>
            </ac:spMkLst>
          </pc:spChg>
          <pc:spChg chg="mod">
            <ac:chgData name="Fake Test User" userId="SID-0" providerId="Test" clId="FakeClientId" dt="2021-09-08T07:54:13.579" v="168" actId="790"/>
            <ac:spMkLst>
              <pc:docMk/>
              <pc:sldMasterMk cId="526897659" sldId="2147483723"/>
              <pc:sldLayoutMk cId="2612067480" sldId="2147483732"/>
              <ac:spMk id="5" creationId="{00000000-0000-0000-0000-000000000000}"/>
            </ac:spMkLst>
          </pc:spChg>
          <pc:spChg chg="mod">
            <ac:chgData name="Fake Test User" userId="SID-0" providerId="Test" clId="FakeClientId" dt="2021-09-08T07:54:13.579" v="168" actId="790"/>
            <ac:spMkLst>
              <pc:docMk/>
              <pc:sldMasterMk cId="526897659" sldId="2147483723"/>
              <pc:sldLayoutMk cId="2612067480" sldId="2147483732"/>
              <ac:spMk id="6" creationId="{00000000-0000-0000-0000-000000000000}"/>
            </ac:spMkLst>
          </pc:spChg>
          <pc:spChg chg="mod">
            <ac:chgData name="Fake Test User" userId="SID-0" providerId="Test" clId="FakeClientId" dt="2021-09-08T07:54:13.579" v="168" actId="790"/>
            <ac:spMkLst>
              <pc:docMk/>
              <pc:sldMasterMk cId="526897659" sldId="2147483723"/>
              <pc:sldLayoutMk cId="2612067480" sldId="2147483732"/>
              <ac:spMk id="7" creationId="{00000000-0000-0000-0000-000000000000}"/>
            </ac:spMkLst>
          </pc:spChg>
        </pc:sldLayoutChg>
        <pc:sldLayoutChg chg="modSp mod">
          <pc:chgData name="Fake Test User" userId="SID-0" providerId="Test" clId="FakeClientId" dt="2021-09-08T07:54:18.147" v="170" actId="790"/>
          <pc:sldLayoutMkLst>
            <pc:docMk/>
            <pc:sldMasterMk cId="526897659" sldId="2147483723"/>
            <pc:sldLayoutMk cId="3480607522" sldId="2147483733"/>
          </pc:sldLayoutMkLst>
          <pc:spChg chg="mod">
            <ac:chgData name="Fake Test User" userId="SID-0" providerId="Test" clId="FakeClientId" dt="2021-09-08T07:54:18.147" v="170" actId="790"/>
            <ac:spMkLst>
              <pc:docMk/>
              <pc:sldMasterMk cId="526897659" sldId="2147483723"/>
              <pc:sldLayoutMk cId="3480607522" sldId="2147483733"/>
              <ac:spMk id="2" creationId="{00000000-0000-0000-0000-000000000000}"/>
            </ac:spMkLst>
          </pc:spChg>
          <pc:spChg chg="mod">
            <ac:chgData name="Fake Test User" userId="SID-0" providerId="Test" clId="FakeClientId" dt="2021-09-08T07:54:18.147" v="170" actId="790"/>
            <ac:spMkLst>
              <pc:docMk/>
              <pc:sldMasterMk cId="526897659" sldId="2147483723"/>
              <pc:sldLayoutMk cId="3480607522" sldId="2147483733"/>
              <ac:spMk id="3" creationId="{00000000-0000-0000-0000-000000000000}"/>
            </ac:spMkLst>
          </pc:spChg>
          <pc:spChg chg="mod">
            <ac:chgData name="Fake Test User" userId="SID-0" providerId="Test" clId="FakeClientId" dt="2021-09-08T07:54:18.147" v="170" actId="790"/>
            <ac:spMkLst>
              <pc:docMk/>
              <pc:sldMasterMk cId="526897659" sldId="2147483723"/>
              <pc:sldLayoutMk cId="3480607522" sldId="2147483733"/>
              <ac:spMk id="4" creationId="{00000000-0000-0000-0000-000000000000}"/>
            </ac:spMkLst>
          </pc:spChg>
          <pc:spChg chg="mod">
            <ac:chgData name="Fake Test User" userId="SID-0" providerId="Test" clId="FakeClientId" dt="2021-09-08T07:54:18.147" v="170" actId="790"/>
            <ac:spMkLst>
              <pc:docMk/>
              <pc:sldMasterMk cId="526897659" sldId="2147483723"/>
              <pc:sldLayoutMk cId="3480607522" sldId="2147483733"/>
              <ac:spMk id="5" creationId="{00000000-0000-0000-0000-000000000000}"/>
            </ac:spMkLst>
          </pc:spChg>
          <pc:spChg chg="mod">
            <ac:chgData name="Fake Test User" userId="SID-0" providerId="Test" clId="FakeClientId" dt="2021-09-08T07:54:18.147" v="170" actId="790"/>
            <ac:spMkLst>
              <pc:docMk/>
              <pc:sldMasterMk cId="526897659" sldId="2147483723"/>
              <pc:sldLayoutMk cId="3480607522" sldId="2147483733"/>
              <ac:spMk id="6" creationId="{00000000-0000-0000-0000-000000000000}"/>
            </ac:spMkLst>
          </pc:spChg>
          <pc:spChg chg="mod">
            <ac:chgData name="Fake Test User" userId="SID-0" providerId="Test" clId="FakeClientId" dt="2021-09-08T07:54:18.147" v="170" actId="790"/>
            <ac:spMkLst>
              <pc:docMk/>
              <pc:sldMasterMk cId="526897659" sldId="2147483723"/>
              <pc:sldLayoutMk cId="3480607522" sldId="2147483733"/>
              <ac:spMk id="7" creationId="{00000000-0000-0000-0000-000000000000}"/>
            </ac:spMkLst>
          </pc:spChg>
        </pc:sldLayoutChg>
        <pc:sldLayoutChg chg="modSp mod">
          <pc:chgData name="Fake Test User" userId="SID-0" providerId="Test" clId="FakeClientId" dt="2021-09-08T07:54:23.312" v="172" actId="790"/>
          <pc:sldLayoutMkLst>
            <pc:docMk/>
            <pc:sldMasterMk cId="526897659" sldId="2147483723"/>
            <pc:sldLayoutMk cId="1874527180" sldId="2147483734"/>
          </pc:sldLayoutMkLst>
          <pc:spChg chg="mod">
            <ac:chgData name="Fake Test User" userId="SID-0" providerId="Test" clId="FakeClientId" dt="2021-09-08T07:54:23.312" v="172" actId="790"/>
            <ac:spMkLst>
              <pc:docMk/>
              <pc:sldMasterMk cId="526897659" sldId="2147483723"/>
              <pc:sldLayoutMk cId="1874527180" sldId="2147483734"/>
              <ac:spMk id="2" creationId="{00000000-0000-0000-0000-000000000000}"/>
            </ac:spMkLst>
          </pc:spChg>
          <pc:spChg chg="mod">
            <ac:chgData name="Fake Test User" userId="SID-0" providerId="Test" clId="FakeClientId" dt="2021-09-08T07:54:23.312" v="172" actId="790"/>
            <ac:spMkLst>
              <pc:docMk/>
              <pc:sldMasterMk cId="526897659" sldId="2147483723"/>
              <pc:sldLayoutMk cId="1874527180" sldId="2147483734"/>
              <ac:spMk id="4" creationId="{00000000-0000-0000-0000-000000000000}"/>
            </ac:spMkLst>
          </pc:spChg>
          <pc:spChg chg="mod">
            <ac:chgData name="Fake Test User" userId="SID-0" providerId="Test" clId="FakeClientId" dt="2021-09-08T07:54:23.312" v="172" actId="790"/>
            <ac:spMkLst>
              <pc:docMk/>
              <pc:sldMasterMk cId="526897659" sldId="2147483723"/>
              <pc:sldLayoutMk cId="1874527180" sldId="2147483734"/>
              <ac:spMk id="5" creationId="{00000000-0000-0000-0000-000000000000}"/>
            </ac:spMkLst>
          </pc:spChg>
          <pc:spChg chg="mod">
            <ac:chgData name="Fake Test User" userId="SID-0" providerId="Test" clId="FakeClientId" dt="2021-09-08T07:54:23.312" v="172" actId="790"/>
            <ac:spMkLst>
              <pc:docMk/>
              <pc:sldMasterMk cId="526897659" sldId="2147483723"/>
              <pc:sldLayoutMk cId="1874527180" sldId="2147483734"/>
              <ac:spMk id="6" creationId="{00000000-0000-0000-0000-000000000000}"/>
            </ac:spMkLst>
          </pc:spChg>
          <pc:spChg chg="mod">
            <ac:chgData name="Fake Test User" userId="SID-0" providerId="Test" clId="FakeClientId" dt="2021-09-08T07:54:23.312" v="172" actId="790"/>
            <ac:spMkLst>
              <pc:docMk/>
              <pc:sldMasterMk cId="526897659" sldId="2147483723"/>
              <pc:sldLayoutMk cId="1874527180" sldId="2147483734"/>
              <ac:spMk id="7" creationId="{00000000-0000-0000-0000-000000000000}"/>
            </ac:spMkLst>
          </pc:spChg>
        </pc:sldLayoutChg>
        <pc:sldLayoutChg chg="modSp mod">
          <pc:chgData name="Fake Test User" userId="SID-0" providerId="Test" clId="FakeClientId" dt="2021-09-08T07:54:28.004" v="174" actId="790"/>
          <pc:sldLayoutMkLst>
            <pc:docMk/>
            <pc:sldMasterMk cId="526897659" sldId="2147483723"/>
            <pc:sldLayoutMk cId="1897023079" sldId="2147483735"/>
          </pc:sldLayoutMkLst>
          <pc:spChg chg="mod">
            <ac:chgData name="Fake Test User" userId="SID-0" providerId="Test" clId="FakeClientId" dt="2021-09-08T07:54:28.004" v="174" actId="790"/>
            <ac:spMkLst>
              <pc:docMk/>
              <pc:sldMasterMk cId="526897659" sldId="2147483723"/>
              <pc:sldLayoutMk cId="1897023079" sldId="2147483735"/>
              <ac:spMk id="2" creationId="{00000000-0000-0000-0000-000000000000}"/>
            </ac:spMkLst>
          </pc:spChg>
          <pc:spChg chg="mod">
            <ac:chgData name="Fake Test User" userId="SID-0" providerId="Test" clId="FakeClientId" dt="2021-09-08T07:54:28.004" v="174" actId="790"/>
            <ac:spMkLst>
              <pc:docMk/>
              <pc:sldMasterMk cId="526897659" sldId="2147483723"/>
              <pc:sldLayoutMk cId="1897023079" sldId="2147483735"/>
              <ac:spMk id="4" creationId="{00000000-0000-0000-0000-000000000000}"/>
            </ac:spMkLst>
          </pc:spChg>
          <pc:spChg chg="mod">
            <ac:chgData name="Fake Test User" userId="SID-0" providerId="Test" clId="FakeClientId" dt="2021-09-08T07:54:28.004" v="174" actId="790"/>
            <ac:spMkLst>
              <pc:docMk/>
              <pc:sldMasterMk cId="526897659" sldId="2147483723"/>
              <pc:sldLayoutMk cId="1897023079" sldId="2147483735"/>
              <ac:spMk id="5" creationId="{00000000-0000-0000-0000-000000000000}"/>
            </ac:spMkLst>
          </pc:spChg>
          <pc:spChg chg="mod">
            <ac:chgData name="Fake Test User" userId="SID-0" providerId="Test" clId="FakeClientId" dt="2021-09-08T07:54:28.004" v="174" actId="790"/>
            <ac:spMkLst>
              <pc:docMk/>
              <pc:sldMasterMk cId="526897659" sldId="2147483723"/>
              <pc:sldLayoutMk cId="1897023079" sldId="2147483735"/>
              <ac:spMk id="6" creationId="{00000000-0000-0000-0000-000000000000}"/>
            </ac:spMkLst>
          </pc:spChg>
          <pc:spChg chg="mod">
            <ac:chgData name="Fake Test User" userId="SID-0" providerId="Test" clId="FakeClientId" dt="2021-09-08T07:54:28.004" v="174" actId="790"/>
            <ac:spMkLst>
              <pc:docMk/>
              <pc:sldMasterMk cId="526897659" sldId="2147483723"/>
              <pc:sldLayoutMk cId="1897023079" sldId="2147483735"/>
              <ac:spMk id="7" creationId="{00000000-0000-0000-0000-000000000000}"/>
            </ac:spMkLst>
          </pc:spChg>
          <pc:spChg chg="mod">
            <ac:chgData name="Fake Test User" userId="SID-0" providerId="Test" clId="FakeClientId" dt="2021-09-08T07:54:28.004" v="174" actId="790"/>
            <ac:spMkLst>
              <pc:docMk/>
              <pc:sldMasterMk cId="526897659" sldId="2147483723"/>
              <pc:sldLayoutMk cId="1897023079" sldId="2147483735"/>
              <ac:spMk id="12" creationId="{00000000-0000-0000-0000-000000000000}"/>
            </ac:spMkLst>
          </pc:spChg>
          <pc:spChg chg="mod">
            <ac:chgData name="Fake Test User" userId="SID-0" providerId="Test" clId="FakeClientId" dt="2021-09-08T07:54:28.004" v="174" actId="790"/>
            <ac:spMkLst>
              <pc:docMk/>
              <pc:sldMasterMk cId="526897659" sldId="2147483723"/>
              <pc:sldLayoutMk cId="1897023079" sldId="2147483735"/>
              <ac:spMk id="16" creationId="{00000000-0000-0000-0000-000000000000}"/>
            </ac:spMkLst>
          </pc:spChg>
          <pc:spChg chg="mod">
            <ac:chgData name="Fake Test User" userId="SID-0" providerId="Test" clId="FakeClientId" dt="2021-09-08T07:54:28.004" v="174" actId="790"/>
            <ac:spMkLst>
              <pc:docMk/>
              <pc:sldMasterMk cId="526897659" sldId="2147483723"/>
              <pc:sldLayoutMk cId="1897023079" sldId="2147483735"/>
              <ac:spMk id="17" creationId="{00000000-0000-0000-0000-000000000000}"/>
            </ac:spMkLst>
          </pc:spChg>
        </pc:sldLayoutChg>
        <pc:sldLayoutChg chg="modSp mod">
          <pc:chgData name="Fake Test User" userId="SID-0" providerId="Test" clId="FakeClientId" dt="2021-09-08T07:54:32.696" v="176" actId="790"/>
          <pc:sldLayoutMkLst>
            <pc:docMk/>
            <pc:sldMasterMk cId="526897659" sldId="2147483723"/>
            <pc:sldLayoutMk cId="1368646319" sldId="2147483736"/>
          </pc:sldLayoutMkLst>
          <pc:spChg chg="mod">
            <ac:chgData name="Fake Test User" userId="SID-0" providerId="Test" clId="FakeClientId" dt="2021-09-08T07:54:32.696" v="176" actId="790"/>
            <ac:spMkLst>
              <pc:docMk/>
              <pc:sldMasterMk cId="526897659" sldId="2147483723"/>
              <pc:sldLayoutMk cId="1368646319" sldId="2147483736"/>
              <ac:spMk id="2" creationId="{00000000-0000-0000-0000-000000000000}"/>
            </ac:spMkLst>
          </pc:spChg>
          <pc:spChg chg="mod">
            <ac:chgData name="Fake Test User" userId="SID-0" providerId="Test" clId="FakeClientId" dt="2021-09-08T07:54:32.696" v="176" actId="790"/>
            <ac:spMkLst>
              <pc:docMk/>
              <pc:sldMasterMk cId="526897659" sldId="2147483723"/>
              <pc:sldLayoutMk cId="1368646319" sldId="2147483736"/>
              <ac:spMk id="4" creationId="{00000000-0000-0000-0000-000000000000}"/>
            </ac:spMkLst>
          </pc:spChg>
          <pc:spChg chg="mod">
            <ac:chgData name="Fake Test User" userId="SID-0" providerId="Test" clId="FakeClientId" dt="2021-09-08T07:54:32.696" v="176" actId="790"/>
            <ac:spMkLst>
              <pc:docMk/>
              <pc:sldMasterMk cId="526897659" sldId="2147483723"/>
              <pc:sldLayoutMk cId="1368646319" sldId="2147483736"/>
              <ac:spMk id="5" creationId="{00000000-0000-0000-0000-000000000000}"/>
            </ac:spMkLst>
          </pc:spChg>
          <pc:spChg chg="mod">
            <ac:chgData name="Fake Test User" userId="SID-0" providerId="Test" clId="FakeClientId" dt="2021-09-08T07:54:32.696" v="176" actId="790"/>
            <ac:spMkLst>
              <pc:docMk/>
              <pc:sldMasterMk cId="526897659" sldId="2147483723"/>
              <pc:sldLayoutMk cId="1368646319" sldId="2147483736"/>
              <ac:spMk id="6" creationId="{00000000-0000-0000-0000-000000000000}"/>
            </ac:spMkLst>
          </pc:spChg>
          <pc:spChg chg="mod">
            <ac:chgData name="Fake Test User" userId="SID-0" providerId="Test" clId="FakeClientId" dt="2021-09-08T07:54:32.696" v="176" actId="790"/>
            <ac:spMkLst>
              <pc:docMk/>
              <pc:sldMasterMk cId="526897659" sldId="2147483723"/>
              <pc:sldLayoutMk cId="1368646319" sldId="2147483736"/>
              <ac:spMk id="7" creationId="{00000000-0000-0000-0000-000000000000}"/>
            </ac:spMkLst>
          </pc:spChg>
        </pc:sldLayoutChg>
        <pc:sldLayoutChg chg="modSp mod">
          <pc:chgData name="Fake Test User" userId="SID-0" providerId="Test" clId="FakeClientId" dt="2021-09-08T07:54:37.043" v="178" actId="790"/>
          <pc:sldLayoutMkLst>
            <pc:docMk/>
            <pc:sldMasterMk cId="526897659" sldId="2147483723"/>
            <pc:sldLayoutMk cId="143517822" sldId="2147483737"/>
          </pc:sldLayoutMkLst>
          <pc:spChg chg="mod">
            <ac:chgData name="Fake Test User" userId="SID-0" providerId="Test" clId="FakeClientId" dt="2021-09-08T07:54:37.043" v="178" actId="790"/>
            <ac:spMkLst>
              <pc:docMk/>
              <pc:sldMasterMk cId="526897659" sldId="2147483723"/>
              <pc:sldLayoutMk cId="143517822" sldId="2147483737"/>
              <ac:spMk id="3" creationId="{00000000-0000-0000-0000-000000000000}"/>
            </ac:spMkLst>
          </pc:spChg>
          <pc:spChg chg="mod">
            <ac:chgData name="Fake Test User" userId="SID-0" providerId="Test" clId="FakeClientId" dt="2021-09-08T07:54:37.043" v="178" actId="790"/>
            <ac:spMkLst>
              <pc:docMk/>
              <pc:sldMasterMk cId="526897659" sldId="2147483723"/>
              <pc:sldLayoutMk cId="143517822" sldId="2147483737"/>
              <ac:spMk id="4" creationId="{00000000-0000-0000-0000-000000000000}"/>
            </ac:spMkLst>
          </pc:spChg>
          <pc:spChg chg="mod">
            <ac:chgData name="Fake Test User" userId="SID-0" providerId="Test" clId="FakeClientId" dt="2021-09-08T07:54:37.043" v="178" actId="790"/>
            <ac:spMkLst>
              <pc:docMk/>
              <pc:sldMasterMk cId="526897659" sldId="2147483723"/>
              <pc:sldLayoutMk cId="143517822" sldId="2147483737"/>
              <ac:spMk id="5" creationId="{00000000-0000-0000-0000-000000000000}"/>
            </ac:spMkLst>
          </pc:spChg>
          <pc:spChg chg="mod">
            <ac:chgData name="Fake Test User" userId="SID-0" providerId="Test" clId="FakeClientId" dt="2021-09-08T07:54:37.043" v="178" actId="790"/>
            <ac:spMkLst>
              <pc:docMk/>
              <pc:sldMasterMk cId="526897659" sldId="2147483723"/>
              <pc:sldLayoutMk cId="143517822" sldId="2147483737"/>
              <ac:spMk id="7" creationId="{00000000-0000-0000-0000-000000000000}"/>
            </ac:spMkLst>
          </pc:spChg>
          <pc:spChg chg="mod">
            <ac:chgData name="Fake Test User" userId="SID-0" providerId="Test" clId="FakeClientId" dt="2021-09-08T07:54:37.043" v="178" actId="790"/>
            <ac:spMkLst>
              <pc:docMk/>
              <pc:sldMasterMk cId="526897659" sldId="2147483723"/>
              <pc:sldLayoutMk cId="143517822" sldId="2147483737"/>
              <ac:spMk id="8" creationId="{00000000-0000-0000-0000-000000000000}"/>
            </ac:spMkLst>
          </pc:spChg>
          <pc:spChg chg="mod">
            <ac:chgData name="Fake Test User" userId="SID-0" providerId="Test" clId="FakeClientId" dt="2021-09-08T07:54:37.043" v="178" actId="790"/>
            <ac:spMkLst>
              <pc:docMk/>
              <pc:sldMasterMk cId="526897659" sldId="2147483723"/>
              <pc:sldLayoutMk cId="143517822" sldId="2147483737"/>
              <ac:spMk id="9" creationId="{00000000-0000-0000-0000-000000000000}"/>
            </ac:spMkLst>
          </pc:spChg>
          <pc:spChg chg="mod">
            <ac:chgData name="Fake Test User" userId="SID-0" providerId="Test" clId="FakeClientId" dt="2021-09-08T07:54:37.043" v="178" actId="790"/>
            <ac:spMkLst>
              <pc:docMk/>
              <pc:sldMasterMk cId="526897659" sldId="2147483723"/>
              <pc:sldLayoutMk cId="143517822" sldId="2147483737"/>
              <ac:spMk id="10" creationId="{00000000-0000-0000-0000-000000000000}"/>
            </ac:spMkLst>
          </pc:spChg>
          <pc:spChg chg="mod">
            <ac:chgData name="Fake Test User" userId="SID-0" providerId="Test" clId="FakeClientId" dt="2021-09-08T07:54:37.043" v="178" actId="790"/>
            <ac:spMkLst>
              <pc:docMk/>
              <pc:sldMasterMk cId="526897659" sldId="2147483723"/>
              <pc:sldLayoutMk cId="143517822" sldId="2147483737"/>
              <ac:spMk id="11" creationId="{00000000-0000-0000-0000-000000000000}"/>
            </ac:spMkLst>
          </pc:spChg>
          <pc:spChg chg="mod">
            <ac:chgData name="Fake Test User" userId="SID-0" providerId="Test" clId="FakeClientId" dt="2021-09-08T07:54:37.043" v="178" actId="790"/>
            <ac:spMkLst>
              <pc:docMk/>
              <pc:sldMasterMk cId="526897659" sldId="2147483723"/>
              <pc:sldLayoutMk cId="143517822" sldId="2147483737"/>
              <ac:spMk id="12" creationId="{00000000-0000-0000-0000-000000000000}"/>
            </ac:spMkLst>
          </pc:spChg>
          <pc:spChg chg="mod">
            <ac:chgData name="Fake Test User" userId="SID-0" providerId="Test" clId="FakeClientId" dt="2021-09-08T07:54:37.043" v="178" actId="790"/>
            <ac:spMkLst>
              <pc:docMk/>
              <pc:sldMasterMk cId="526897659" sldId="2147483723"/>
              <pc:sldLayoutMk cId="143517822" sldId="2147483737"/>
              <ac:spMk id="15" creationId="{00000000-0000-0000-0000-000000000000}"/>
            </ac:spMkLst>
          </pc:spChg>
        </pc:sldLayoutChg>
        <pc:sldLayoutChg chg="modSp mod">
          <pc:chgData name="Fake Test User" userId="SID-0" providerId="Test" clId="FakeClientId" dt="2021-09-08T07:54:47.470" v="180" actId="790"/>
          <pc:sldLayoutMkLst>
            <pc:docMk/>
            <pc:sldMasterMk cId="526897659" sldId="2147483723"/>
            <pc:sldLayoutMk cId="3591729612" sldId="2147483738"/>
          </pc:sldLayoutMkLst>
          <pc:spChg chg="mod">
            <ac:chgData name="Fake Test User" userId="SID-0" providerId="Test" clId="FakeClientId" dt="2021-09-08T07:54:47.470" v="180" actId="790"/>
            <ac:spMkLst>
              <pc:docMk/>
              <pc:sldMasterMk cId="526897659" sldId="2147483723"/>
              <pc:sldLayoutMk cId="3591729612" sldId="2147483738"/>
              <ac:spMk id="3" creationId="{00000000-0000-0000-0000-000000000000}"/>
            </ac:spMkLst>
          </pc:spChg>
          <pc:spChg chg="mod">
            <ac:chgData name="Fake Test User" userId="SID-0" providerId="Test" clId="FakeClientId" dt="2021-09-08T07:54:47.470" v="180" actId="790"/>
            <ac:spMkLst>
              <pc:docMk/>
              <pc:sldMasterMk cId="526897659" sldId="2147483723"/>
              <pc:sldLayoutMk cId="3591729612" sldId="2147483738"/>
              <ac:spMk id="4" creationId="{00000000-0000-0000-0000-000000000000}"/>
            </ac:spMkLst>
          </pc:spChg>
          <pc:spChg chg="mod">
            <ac:chgData name="Fake Test User" userId="SID-0" providerId="Test" clId="FakeClientId" dt="2021-09-08T07:54:47.470" v="180" actId="790"/>
            <ac:spMkLst>
              <pc:docMk/>
              <pc:sldMasterMk cId="526897659" sldId="2147483723"/>
              <pc:sldLayoutMk cId="3591729612" sldId="2147483738"/>
              <ac:spMk id="5" creationId="{00000000-0000-0000-0000-000000000000}"/>
            </ac:spMkLst>
          </pc:spChg>
          <pc:spChg chg="mod">
            <ac:chgData name="Fake Test User" userId="SID-0" providerId="Test" clId="FakeClientId" dt="2021-09-08T07:54:47.470" v="180" actId="790"/>
            <ac:spMkLst>
              <pc:docMk/>
              <pc:sldMasterMk cId="526897659" sldId="2147483723"/>
              <pc:sldLayoutMk cId="3591729612" sldId="2147483738"/>
              <ac:spMk id="19" creationId="{00000000-0000-0000-0000-000000000000}"/>
            </ac:spMkLst>
          </pc:spChg>
          <pc:spChg chg="mod">
            <ac:chgData name="Fake Test User" userId="SID-0" providerId="Test" clId="FakeClientId" dt="2021-09-08T07:54:47.470" v="180" actId="790"/>
            <ac:spMkLst>
              <pc:docMk/>
              <pc:sldMasterMk cId="526897659" sldId="2147483723"/>
              <pc:sldLayoutMk cId="3591729612" sldId="2147483738"/>
              <ac:spMk id="20" creationId="{00000000-0000-0000-0000-000000000000}"/>
            </ac:spMkLst>
          </pc:spChg>
          <pc:spChg chg="mod">
            <ac:chgData name="Fake Test User" userId="SID-0" providerId="Test" clId="FakeClientId" dt="2021-09-08T07:54:47.470" v="180" actId="790"/>
            <ac:spMkLst>
              <pc:docMk/>
              <pc:sldMasterMk cId="526897659" sldId="2147483723"/>
              <pc:sldLayoutMk cId="3591729612" sldId="2147483738"/>
              <ac:spMk id="21" creationId="{00000000-0000-0000-0000-000000000000}"/>
            </ac:spMkLst>
          </pc:spChg>
          <pc:spChg chg="mod">
            <ac:chgData name="Fake Test User" userId="SID-0" providerId="Test" clId="FakeClientId" dt="2021-09-08T07:54:47.470" v="180" actId="790"/>
            <ac:spMkLst>
              <pc:docMk/>
              <pc:sldMasterMk cId="526897659" sldId="2147483723"/>
              <pc:sldLayoutMk cId="3591729612" sldId="2147483738"/>
              <ac:spMk id="22" creationId="{00000000-0000-0000-0000-000000000000}"/>
            </ac:spMkLst>
          </pc:spChg>
          <pc:spChg chg="mod">
            <ac:chgData name="Fake Test User" userId="SID-0" providerId="Test" clId="FakeClientId" dt="2021-09-08T07:54:47.470" v="180" actId="790"/>
            <ac:spMkLst>
              <pc:docMk/>
              <pc:sldMasterMk cId="526897659" sldId="2147483723"/>
              <pc:sldLayoutMk cId="3591729612" sldId="2147483738"/>
              <ac:spMk id="23" creationId="{00000000-0000-0000-0000-000000000000}"/>
            </ac:spMkLst>
          </pc:spChg>
          <pc:spChg chg="mod">
            <ac:chgData name="Fake Test User" userId="SID-0" providerId="Test" clId="FakeClientId" dt="2021-09-08T07:54:47.470" v="180" actId="790"/>
            <ac:spMkLst>
              <pc:docMk/>
              <pc:sldMasterMk cId="526897659" sldId="2147483723"/>
              <pc:sldLayoutMk cId="3591729612" sldId="2147483738"/>
              <ac:spMk id="24" creationId="{00000000-0000-0000-0000-000000000000}"/>
            </ac:spMkLst>
          </pc:spChg>
          <pc:spChg chg="mod">
            <ac:chgData name="Fake Test User" userId="SID-0" providerId="Test" clId="FakeClientId" dt="2021-09-08T07:54:47.470" v="180" actId="790"/>
            <ac:spMkLst>
              <pc:docMk/>
              <pc:sldMasterMk cId="526897659" sldId="2147483723"/>
              <pc:sldLayoutMk cId="3591729612" sldId="2147483738"/>
              <ac:spMk id="25" creationId="{00000000-0000-0000-0000-000000000000}"/>
            </ac:spMkLst>
          </pc:spChg>
          <pc:spChg chg="mod">
            <ac:chgData name="Fake Test User" userId="SID-0" providerId="Test" clId="FakeClientId" dt="2021-09-08T07:54:47.470" v="180" actId="790"/>
            <ac:spMkLst>
              <pc:docMk/>
              <pc:sldMasterMk cId="526897659" sldId="2147483723"/>
              <pc:sldLayoutMk cId="3591729612" sldId="2147483738"/>
              <ac:spMk id="26" creationId="{00000000-0000-0000-0000-000000000000}"/>
            </ac:spMkLst>
          </pc:spChg>
          <pc:spChg chg="mod">
            <ac:chgData name="Fake Test User" userId="SID-0" providerId="Test" clId="FakeClientId" dt="2021-09-08T07:54:47.470" v="180" actId="790"/>
            <ac:spMkLst>
              <pc:docMk/>
              <pc:sldMasterMk cId="526897659" sldId="2147483723"/>
              <pc:sldLayoutMk cId="3591729612" sldId="2147483738"/>
              <ac:spMk id="27" creationId="{00000000-0000-0000-0000-000000000000}"/>
            </ac:spMkLst>
          </pc:spChg>
          <pc:spChg chg="mod">
            <ac:chgData name="Fake Test User" userId="SID-0" providerId="Test" clId="FakeClientId" dt="2021-09-08T07:54:47.470" v="180" actId="790"/>
            <ac:spMkLst>
              <pc:docMk/>
              <pc:sldMasterMk cId="526897659" sldId="2147483723"/>
              <pc:sldLayoutMk cId="3591729612" sldId="2147483738"/>
              <ac:spMk id="30" creationId="{00000000-0000-0000-0000-000000000000}"/>
            </ac:spMkLst>
          </pc:spChg>
        </pc:sldLayoutChg>
        <pc:sldLayoutChg chg="modSp mod">
          <pc:chgData name="Fake Test User" userId="SID-0" providerId="Test" clId="FakeClientId" dt="2021-09-08T07:54:52.173" v="182" actId="790"/>
          <pc:sldLayoutMkLst>
            <pc:docMk/>
            <pc:sldMasterMk cId="526897659" sldId="2147483723"/>
            <pc:sldLayoutMk cId="2649903713" sldId="2147483739"/>
          </pc:sldLayoutMkLst>
          <pc:spChg chg="mod">
            <ac:chgData name="Fake Test User" userId="SID-0" providerId="Test" clId="FakeClientId" dt="2021-09-08T07:54:52.173" v="182" actId="790"/>
            <ac:spMkLst>
              <pc:docMk/>
              <pc:sldMasterMk cId="526897659" sldId="2147483723"/>
              <pc:sldLayoutMk cId="2649903713" sldId="2147483739"/>
              <ac:spMk id="2" creationId="{00000000-0000-0000-0000-000000000000}"/>
            </ac:spMkLst>
          </pc:spChg>
          <pc:spChg chg="mod">
            <ac:chgData name="Fake Test User" userId="SID-0" providerId="Test" clId="FakeClientId" dt="2021-09-08T07:54:52.173" v="182" actId="790"/>
            <ac:spMkLst>
              <pc:docMk/>
              <pc:sldMasterMk cId="526897659" sldId="2147483723"/>
              <pc:sldLayoutMk cId="2649903713" sldId="2147483739"/>
              <ac:spMk id="3" creationId="{00000000-0000-0000-0000-000000000000}"/>
            </ac:spMkLst>
          </pc:spChg>
          <pc:spChg chg="mod">
            <ac:chgData name="Fake Test User" userId="SID-0" providerId="Test" clId="FakeClientId" dt="2021-09-08T07:54:52.173" v="182" actId="790"/>
            <ac:spMkLst>
              <pc:docMk/>
              <pc:sldMasterMk cId="526897659" sldId="2147483723"/>
              <pc:sldLayoutMk cId="2649903713" sldId="2147483739"/>
              <ac:spMk id="4" creationId="{00000000-0000-0000-0000-000000000000}"/>
            </ac:spMkLst>
          </pc:spChg>
          <pc:spChg chg="mod">
            <ac:chgData name="Fake Test User" userId="SID-0" providerId="Test" clId="FakeClientId" dt="2021-09-08T07:54:52.173" v="182" actId="790"/>
            <ac:spMkLst>
              <pc:docMk/>
              <pc:sldMasterMk cId="526897659" sldId="2147483723"/>
              <pc:sldLayoutMk cId="2649903713" sldId="2147483739"/>
              <ac:spMk id="5" creationId="{00000000-0000-0000-0000-000000000000}"/>
            </ac:spMkLst>
          </pc:spChg>
          <pc:spChg chg="mod">
            <ac:chgData name="Fake Test User" userId="SID-0" providerId="Test" clId="FakeClientId" dt="2021-09-08T07:54:52.173" v="182" actId="790"/>
            <ac:spMkLst>
              <pc:docMk/>
              <pc:sldMasterMk cId="526897659" sldId="2147483723"/>
              <pc:sldLayoutMk cId="2649903713" sldId="2147483739"/>
              <ac:spMk id="6" creationId="{00000000-0000-0000-0000-000000000000}"/>
            </ac:spMkLst>
          </pc:spChg>
        </pc:sldLayoutChg>
        <pc:sldLayoutChg chg="modSp mod">
          <pc:chgData name="Fake Test User" userId="SID-0" providerId="Test" clId="FakeClientId" dt="2021-09-08T08:01:39.039" v="185" actId="790"/>
          <pc:sldLayoutMkLst>
            <pc:docMk/>
            <pc:sldMasterMk cId="526897659" sldId="2147483723"/>
            <pc:sldLayoutMk cId="2344545944" sldId="2147483740"/>
          </pc:sldLayoutMkLst>
          <pc:spChg chg="mod">
            <ac:chgData name="Fake Test User" userId="SID-0" providerId="Test" clId="FakeClientId" dt="2021-09-08T08:01:39.039" v="185" actId="790"/>
            <ac:spMkLst>
              <pc:docMk/>
              <pc:sldMasterMk cId="526897659" sldId="2147483723"/>
              <pc:sldLayoutMk cId="2344545944" sldId="2147483740"/>
              <ac:spMk id="2" creationId="{00000000-0000-0000-0000-000000000000}"/>
            </ac:spMkLst>
          </pc:spChg>
          <pc:spChg chg="mod">
            <ac:chgData name="Fake Test User" userId="SID-0" providerId="Test" clId="FakeClientId" dt="2021-09-08T08:01:39.039" v="185" actId="790"/>
            <ac:spMkLst>
              <pc:docMk/>
              <pc:sldMasterMk cId="526897659" sldId="2147483723"/>
              <pc:sldLayoutMk cId="2344545944" sldId="2147483740"/>
              <ac:spMk id="3" creationId="{00000000-0000-0000-0000-000000000000}"/>
            </ac:spMkLst>
          </pc:spChg>
          <pc:spChg chg="mod">
            <ac:chgData name="Fake Test User" userId="SID-0" providerId="Test" clId="FakeClientId" dt="2021-09-08T08:01:39.039" v="185" actId="790"/>
            <ac:spMkLst>
              <pc:docMk/>
              <pc:sldMasterMk cId="526897659" sldId="2147483723"/>
              <pc:sldLayoutMk cId="2344545944" sldId="2147483740"/>
              <ac:spMk id="4" creationId="{00000000-0000-0000-0000-000000000000}"/>
            </ac:spMkLst>
          </pc:spChg>
          <pc:spChg chg="mod">
            <ac:chgData name="Fake Test User" userId="SID-0" providerId="Test" clId="FakeClientId" dt="2021-09-08T08:01:39.039" v="185" actId="790"/>
            <ac:spMkLst>
              <pc:docMk/>
              <pc:sldMasterMk cId="526897659" sldId="2147483723"/>
              <pc:sldLayoutMk cId="2344545944" sldId="2147483740"/>
              <ac:spMk id="5" creationId="{00000000-0000-0000-0000-000000000000}"/>
            </ac:spMkLst>
          </pc:spChg>
          <pc:spChg chg="mod">
            <ac:chgData name="Fake Test User" userId="SID-0" providerId="Test" clId="FakeClientId" dt="2021-09-08T08:01:39.039" v="185" actId="790"/>
            <ac:spMkLst>
              <pc:docMk/>
              <pc:sldMasterMk cId="526897659" sldId="2147483723"/>
              <pc:sldLayoutMk cId="2344545944" sldId="2147483740"/>
              <ac:spMk id="6" creationId="{00000000-0000-0000-0000-000000000000}"/>
            </ac:spMkLst>
          </pc:spChg>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654A33B-EFE7-40CD-AA3A-3125E401B39C}" type="doc">
      <dgm:prSet loTypeId="urn:microsoft.com/office/officeart/2005/8/layout/hierarchy1" loCatId="hierarchy" qsTypeId="urn:microsoft.com/office/officeart/2005/8/quickstyle/3d3" qsCatId="3D" csTypeId="urn:microsoft.com/office/officeart/2005/8/colors/accent0_2" csCatId="mainScheme" phldr="1"/>
      <dgm:spPr/>
      <dgm:t>
        <a:bodyPr/>
        <a:lstStyle/>
        <a:p>
          <a:endParaRPr lang="es-MX"/>
        </a:p>
      </dgm:t>
    </dgm:pt>
    <dgm:pt modelId="{18DCA2D1-55BC-4F01-AC13-02CD3C74375F}">
      <dgm:prSet phldrT="[Texto]"/>
      <dgm:spPr/>
      <dgm:t>
        <a:bodyPr/>
        <a:lstStyle/>
        <a:p>
          <a:r>
            <a:rPr lang="es-MX" dirty="0" smtClean="0">
              <a:solidFill>
                <a:schemeClr val="bg2">
                  <a:lumMod val="50000"/>
                </a:schemeClr>
              </a:solidFill>
            </a:rPr>
            <a:t>Plan</a:t>
          </a:r>
          <a:endParaRPr lang="es-MX" dirty="0">
            <a:solidFill>
              <a:schemeClr val="bg2">
                <a:lumMod val="50000"/>
              </a:schemeClr>
            </a:solidFill>
          </a:endParaRPr>
        </a:p>
      </dgm:t>
    </dgm:pt>
    <dgm:pt modelId="{19E2029C-EAC0-4467-9D10-568C34DEAA6A}" type="parTrans" cxnId="{10BF2CDE-6B5A-49D5-AF59-B985E34DC7D1}">
      <dgm:prSet/>
      <dgm:spPr/>
      <dgm:t>
        <a:bodyPr/>
        <a:lstStyle/>
        <a:p>
          <a:endParaRPr lang="es-MX">
            <a:solidFill>
              <a:schemeClr val="bg2">
                <a:lumMod val="50000"/>
              </a:schemeClr>
            </a:solidFill>
          </a:endParaRPr>
        </a:p>
      </dgm:t>
    </dgm:pt>
    <dgm:pt modelId="{E3377210-632D-46DD-BE2F-4F234196E098}" type="sibTrans" cxnId="{10BF2CDE-6B5A-49D5-AF59-B985E34DC7D1}">
      <dgm:prSet/>
      <dgm:spPr/>
      <dgm:t>
        <a:bodyPr/>
        <a:lstStyle/>
        <a:p>
          <a:endParaRPr lang="es-MX">
            <a:solidFill>
              <a:schemeClr val="bg2">
                <a:lumMod val="50000"/>
              </a:schemeClr>
            </a:solidFill>
          </a:endParaRPr>
        </a:p>
      </dgm:t>
    </dgm:pt>
    <dgm:pt modelId="{28285F33-FFFD-45E8-AE35-5E07BB423011}">
      <dgm:prSet phldrT="[Texto]"/>
      <dgm:spPr/>
      <dgm:t>
        <a:bodyPr/>
        <a:lstStyle/>
        <a:p>
          <a:r>
            <a:rPr lang="es-MX" dirty="0" smtClean="0">
              <a:solidFill>
                <a:schemeClr val="bg2">
                  <a:lumMod val="50000"/>
                </a:schemeClr>
              </a:solidFill>
            </a:rPr>
            <a:t>Traza</a:t>
          </a:r>
          <a:r>
            <a:rPr lang="es-MX" baseline="0" dirty="0" smtClean="0">
              <a:solidFill>
                <a:schemeClr val="bg2">
                  <a:lumMod val="50000"/>
                </a:schemeClr>
              </a:solidFill>
            </a:rPr>
            <a:t> una estructura ideal </a:t>
          </a:r>
          <a:endParaRPr lang="es-MX" dirty="0">
            <a:solidFill>
              <a:schemeClr val="bg2">
                <a:lumMod val="50000"/>
              </a:schemeClr>
            </a:solidFill>
          </a:endParaRPr>
        </a:p>
      </dgm:t>
    </dgm:pt>
    <dgm:pt modelId="{B13AC33B-3CD8-47E6-94CC-71A9E8A396A1}" type="parTrans" cxnId="{8725318D-4409-4CC5-9233-BCEB143D382F}">
      <dgm:prSet>
        <dgm:style>
          <a:lnRef idx="3">
            <a:schemeClr val="accent1"/>
          </a:lnRef>
          <a:fillRef idx="0">
            <a:schemeClr val="accent1"/>
          </a:fillRef>
          <a:effectRef idx="2">
            <a:schemeClr val="accent1"/>
          </a:effectRef>
          <a:fontRef idx="minor">
            <a:schemeClr val="tx1"/>
          </a:fontRef>
        </dgm:style>
      </dgm:prSet>
      <dgm:spPr>
        <a:solidFill>
          <a:schemeClr val="accent1">
            <a:lumMod val="50000"/>
          </a:schemeClr>
        </a:solidFill>
        <a:ln>
          <a:solidFill>
            <a:schemeClr val="bg2">
              <a:lumMod val="50000"/>
            </a:schemeClr>
          </a:solidFill>
        </a:ln>
      </dgm:spPr>
      <dgm:t>
        <a:bodyPr/>
        <a:lstStyle/>
        <a:p>
          <a:endParaRPr lang="es-MX">
            <a:solidFill>
              <a:schemeClr val="bg2">
                <a:lumMod val="50000"/>
              </a:schemeClr>
            </a:solidFill>
          </a:endParaRPr>
        </a:p>
      </dgm:t>
    </dgm:pt>
    <dgm:pt modelId="{4F3AC8B8-DE39-4A28-B182-E2A817415FC5}" type="sibTrans" cxnId="{8725318D-4409-4CC5-9233-BCEB143D382F}">
      <dgm:prSet/>
      <dgm:spPr/>
      <dgm:t>
        <a:bodyPr/>
        <a:lstStyle/>
        <a:p>
          <a:endParaRPr lang="es-MX">
            <a:solidFill>
              <a:schemeClr val="bg2">
                <a:lumMod val="50000"/>
              </a:schemeClr>
            </a:solidFill>
          </a:endParaRPr>
        </a:p>
      </dgm:t>
    </dgm:pt>
    <dgm:pt modelId="{723FCEC5-F30E-47CB-BF92-599D7377E482}">
      <dgm:prSet phldrT="[Texto]"/>
      <dgm:spPr/>
      <dgm:t>
        <a:bodyPr/>
        <a:lstStyle/>
        <a:p>
          <a:r>
            <a:rPr lang="es-MX" dirty="0" smtClean="0">
              <a:solidFill>
                <a:schemeClr val="bg2">
                  <a:lumMod val="50000"/>
                </a:schemeClr>
              </a:solidFill>
            </a:rPr>
            <a:t>Lógico y simple</a:t>
          </a:r>
          <a:endParaRPr lang="es-MX" dirty="0">
            <a:solidFill>
              <a:schemeClr val="bg2">
                <a:lumMod val="50000"/>
              </a:schemeClr>
            </a:solidFill>
          </a:endParaRPr>
        </a:p>
      </dgm:t>
    </dgm:pt>
    <dgm:pt modelId="{01E943A7-6D35-4B8A-96A9-94FF6F1704AB}" type="parTrans" cxnId="{BE4ECA4C-66B9-4A3F-8F1B-052A5357EF47}">
      <dgm:prSet>
        <dgm:style>
          <a:lnRef idx="3">
            <a:schemeClr val="accent1"/>
          </a:lnRef>
          <a:fillRef idx="0">
            <a:schemeClr val="accent1"/>
          </a:fillRef>
          <a:effectRef idx="2">
            <a:schemeClr val="accent1"/>
          </a:effectRef>
          <a:fontRef idx="minor">
            <a:schemeClr val="tx1"/>
          </a:fontRef>
        </dgm:style>
      </dgm:prSet>
      <dgm:spPr>
        <a:solidFill>
          <a:schemeClr val="accent1">
            <a:lumMod val="50000"/>
          </a:schemeClr>
        </a:solidFill>
        <a:ln>
          <a:solidFill>
            <a:schemeClr val="bg2">
              <a:lumMod val="50000"/>
            </a:schemeClr>
          </a:solidFill>
        </a:ln>
      </dgm:spPr>
      <dgm:t>
        <a:bodyPr/>
        <a:lstStyle/>
        <a:p>
          <a:endParaRPr lang="es-MX">
            <a:solidFill>
              <a:schemeClr val="bg2">
                <a:lumMod val="50000"/>
              </a:schemeClr>
            </a:solidFill>
          </a:endParaRPr>
        </a:p>
      </dgm:t>
    </dgm:pt>
    <dgm:pt modelId="{330E41C8-D398-40E7-9563-D2EB12E0F86E}" type="sibTrans" cxnId="{BE4ECA4C-66B9-4A3F-8F1B-052A5357EF47}">
      <dgm:prSet/>
      <dgm:spPr/>
      <dgm:t>
        <a:bodyPr/>
        <a:lstStyle/>
        <a:p>
          <a:endParaRPr lang="es-MX">
            <a:solidFill>
              <a:schemeClr val="bg2">
                <a:lumMod val="50000"/>
              </a:schemeClr>
            </a:solidFill>
          </a:endParaRPr>
        </a:p>
      </dgm:t>
    </dgm:pt>
    <dgm:pt modelId="{065B23E2-46E6-45CF-A8A6-5BFE2C7D309F}">
      <dgm:prSet phldrT="[Texto]"/>
      <dgm:spPr/>
      <dgm:t>
        <a:bodyPr/>
        <a:lstStyle/>
        <a:p>
          <a:r>
            <a:rPr lang="es-MX" dirty="0" smtClean="0">
              <a:solidFill>
                <a:schemeClr val="bg2">
                  <a:lumMod val="50000"/>
                </a:schemeClr>
              </a:solidFill>
            </a:rPr>
            <a:t>Puede ajustarse </a:t>
          </a:r>
          <a:endParaRPr lang="es-MX" dirty="0">
            <a:solidFill>
              <a:schemeClr val="bg2">
                <a:lumMod val="50000"/>
              </a:schemeClr>
            </a:solidFill>
          </a:endParaRPr>
        </a:p>
      </dgm:t>
    </dgm:pt>
    <dgm:pt modelId="{0E5DB84A-7CF8-4C48-993C-1BDA84C218B3}" type="parTrans" cxnId="{C64D6D48-F315-4DCD-B5F4-82B9694CBE23}">
      <dgm:prSet>
        <dgm:style>
          <a:lnRef idx="3">
            <a:schemeClr val="accent1"/>
          </a:lnRef>
          <a:fillRef idx="0">
            <a:schemeClr val="accent1"/>
          </a:fillRef>
          <a:effectRef idx="2">
            <a:schemeClr val="accent1"/>
          </a:effectRef>
          <a:fontRef idx="minor">
            <a:schemeClr val="tx1"/>
          </a:fontRef>
        </dgm:style>
      </dgm:prSet>
      <dgm:spPr>
        <a:solidFill>
          <a:schemeClr val="accent1">
            <a:lumMod val="50000"/>
          </a:schemeClr>
        </a:solidFill>
        <a:ln>
          <a:solidFill>
            <a:schemeClr val="bg2">
              <a:lumMod val="50000"/>
            </a:schemeClr>
          </a:solidFill>
        </a:ln>
      </dgm:spPr>
      <dgm:t>
        <a:bodyPr/>
        <a:lstStyle/>
        <a:p>
          <a:endParaRPr lang="es-MX">
            <a:solidFill>
              <a:schemeClr val="bg2">
                <a:lumMod val="50000"/>
              </a:schemeClr>
            </a:solidFill>
          </a:endParaRPr>
        </a:p>
      </dgm:t>
    </dgm:pt>
    <dgm:pt modelId="{FA4E7C75-0DA4-4953-A882-E85DD96BB214}" type="sibTrans" cxnId="{C64D6D48-F315-4DCD-B5F4-82B9694CBE23}">
      <dgm:prSet/>
      <dgm:spPr/>
      <dgm:t>
        <a:bodyPr/>
        <a:lstStyle/>
        <a:p>
          <a:endParaRPr lang="es-MX">
            <a:solidFill>
              <a:schemeClr val="bg2">
                <a:lumMod val="50000"/>
              </a:schemeClr>
            </a:solidFill>
          </a:endParaRPr>
        </a:p>
      </dgm:t>
    </dgm:pt>
    <dgm:pt modelId="{5A6436F4-8AFD-49B5-A9FB-489756C2363D}">
      <dgm:prSet phldrT="[Texto]"/>
      <dgm:spPr/>
      <dgm:t>
        <a:bodyPr/>
        <a:lstStyle/>
        <a:p>
          <a:r>
            <a:rPr lang="es-MX" dirty="0" smtClean="0">
              <a:solidFill>
                <a:schemeClr val="bg2">
                  <a:lumMod val="50000"/>
                </a:schemeClr>
              </a:solidFill>
            </a:rPr>
            <a:t>Utilizar lo mejor posible el material humano </a:t>
          </a:r>
          <a:endParaRPr lang="es-MX" dirty="0">
            <a:solidFill>
              <a:schemeClr val="bg2">
                <a:lumMod val="50000"/>
              </a:schemeClr>
            </a:solidFill>
          </a:endParaRPr>
        </a:p>
      </dgm:t>
    </dgm:pt>
    <dgm:pt modelId="{DCD70347-5FC0-427B-916C-7BD5C87CE6AC}" type="parTrans" cxnId="{5946057C-A200-4D35-BE70-683F66E94BF6}">
      <dgm:prSet>
        <dgm:style>
          <a:lnRef idx="3">
            <a:schemeClr val="accent1"/>
          </a:lnRef>
          <a:fillRef idx="0">
            <a:schemeClr val="accent1"/>
          </a:fillRef>
          <a:effectRef idx="2">
            <a:schemeClr val="accent1"/>
          </a:effectRef>
          <a:fontRef idx="minor">
            <a:schemeClr val="tx1"/>
          </a:fontRef>
        </dgm:style>
      </dgm:prSet>
      <dgm:spPr>
        <a:solidFill>
          <a:schemeClr val="accent1">
            <a:lumMod val="50000"/>
          </a:schemeClr>
        </a:solidFill>
        <a:ln>
          <a:solidFill>
            <a:schemeClr val="bg2">
              <a:lumMod val="50000"/>
            </a:schemeClr>
          </a:solidFill>
        </a:ln>
      </dgm:spPr>
      <dgm:t>
        <a:bodyPr/>
        <a:lstStyle/>
        <a:p>
          <a:endParaRPr lang="es-MX">
            <a:solidFill>
              <a:schemeClr val="bg2">
                <a:lumMod val="50000"/>
              </a:schemeClr>
            </a:solidFill>
          </a:endParaRPr>
        </a:p>
      </dgm:t>
    </dgm:pt>
    <dgm:pt modelId="{A69431E0-5D2A-4668-9096-1DAE55611254}" type="sibTrans" cxnId="{5946057C-A200-4D35-BE70-683F66E94BF6}">
      <dgm:prSet/>
      <dgm:spPr/>
      <dgm:t>
        <a:bodyPr/>
        <a:lstStyle/>
        <a:p>
          <a:endParaRPr lang="es-MX">
            <a:solidFill>
              <a:schemeClr val="bg2">
                <a:lumMod val="50000"/>
              </a:schemeClr>
            </a:solidFill>
          </a:endParaRPr>
        </a:p>
      </dgm:t>
    </dgm:pt>
    <dgm:pt modelId="{3786F7D0-6B62-4553-A981-677A3E98E57A}">
      <dgm:prSet phldrT="[Texto]"/>
      <dgm:spPr/>
      <dgm:t>
        <a:bodyPr/>
        <a:lstStyle/>
        <a:p>
          <a:r>
            <a:rPr lang="es-MX" dirty="0" smtClean="0">
              <a:solidFill>
                <a:schemeClr val="bg2">
                  <a:lumMod val="50000"/>
                </a:schemeClr>
              </a:solidFill>
            </a:rPr>
            <a:t>Considerar hechos personales</a:t>
          </a:r>
          <a:endParaRPr lang="es-MX" dirty="0">
            <a:solidFill>
              <a:schemeClr val="bg2">
                <a:lumMod val="50000"/>
              </a:schemeClr>
            </a:solidFill>
          </a:endParaRPr>
        </a:p>
      </dgm:t>
    </dgm:pt>
    <dgm:pt modelId="{A85A543E-4BB0-4980-B59D-8FEC64E76B5E}" type="parTrans" cxnId="{29E35840-0881-4CF5-8A90-A05DDC2EDDBC}">
      <dgm:prSet>
        <dgm:style>
          <a:lnRef idx="3">
            <a:schemeClr val="accent1"/>
          </a:lnRef>
          <a:fillRef idx="0">
            <a:schemeClr val="accent1"/>
          </a:fillRef>
          <a:effectRef idx="2">
            <a:schemeClr val="accent1"/>
          </a:effectRef>
          <a:fontRef idx="minor">
            <a:schemeClr val="tx1"/>
          </a:fontRef>
        </dgm:style>
      </dgm:prSet>
      <dgm:spPr>
        <a:solidFill>
          <a:schemeClr val="accent1">
            <a:lumMod val="50000"/>
          </a:schemeClr>
        </a:solidFill>
        <a:ln>
          <a:solidFill>
            <a:schemeClr val="bg2">
              <a:lumMod val="50000"/>
            </a:schemeClr>
          </a:solidFill>
        </a:ln>
      </dgm:spPr>
      <dgm:t>
        <a:bodyPr/>
        <a:lstStyle/>
        <a:p>
          <a:endParaRPr lang="es-MX">
            <a:solidFill>
              <a:schemeClr val="bg2">
                <a:lumMod val="50000"/>
              </a:schemeClr>
            </a:solidFill>
          </a:endParaRPr>
        </a:p>
      </dgm:t>
    </dgm:pt>
    <dgm:pt modelId="{2CD5BC80-C382-4516-B5C7-5D847D7387C7}" type="sibTrans" cxnId="{29E35840-0881-4CF5-8A90-A05DDC2EDDBC}">
      <dgm:prSet/>
      <dgm:spPr/>
      <dgm:t>
        <a:bodyPr/>
        <a:lstStyle/>
        <a:p>
          <a:endParaRPr lang="es-MX">
            <a:solidFill>
              <a:schemeClr val="bg2">
                <a:lumMod val="50000"/>
              </a:schemeClr>
            </a:solidFill>
          </a:endParaRPr>
        </a:p>
      </dgm:t>
    </dgm:pt>
    <dgm:pt modelId="{B65DFF32-286A-444C-BCF9-308093494D6A}" type="pres">
      <dgm:prSet presAssocID="{B654A33B-EFE7-40CD-AA3A-3125E401B39C}" presName="hierChild1" presStyleCnt="0">
        <dgm:presLayoutVars>
          <dgm:chPref val="1"/>
          <dgm:dir/>
          <dgm:animOne val="branch"/>
          <dgm:animLvl val="lvl"/>
          <dgm:resizeHandles/>
        </dgm:presLayoutVars>
      </dgm:prSet>
      <dgm:spPr/>
      <dgm:t>
        <a:bodyPr/>
        <a:lstStyle/>
        <a:p>
          <a:endParaRPr lang="es-ES"/>
        </a:p>
      </dgm:t>
    </dgm:pt>
    <dgm:pt modelId="{216702BB-C8FD-4B6F-B8EB-341E57EB9DC3}" type="pres">
      <dgm:prSet presAssocID="{18DCA2D1-55BC-4F01-AC13-02CD3C74375F}" presName="hierRoot1" presStyleCnt="0"/>
      <dgm:spPr/>
    </dgm:pt>
    <dgm:pt modelId="{A57D623A-4312-46B4-B3C6-F5D7080A0E08}" type="pres">
      <dgm:prSet presAssocID="{18DCA2D1-55BC-4F01-AC13-02CD3C74375F}" presName="composite" presStyleCnt="0"/>
      <dgm:spPr/>
    </dgm:pt>
    <dgm:pt modelId="{CFE43120-731E-4D08-B44A-32306EACF2B9}" type="pres">
      <dgm:prSet presAssocID="{18DCA2D1-55BC-4F01-AC13-02CD3C74375F}" presName="background" presStyleLbl="node0" presStyleIdx="0" presStyleCnt="1"/>
      <dgm:spPr/>
    </dgm:pt>
    <dgm:pt modelId="{FDB85886-9254-4C8D-8BAA-E49FCF2E4F7E}" type="pres">
      <dgm:prSet presAssocID="{18DCA2D1-55BC-4F01-AC13-02CD3C74375F}" presName="text" presStyleLbl="fgAcc0" presStyleIdx="0" presStyleCnt="1">
        <dgm:presLayoutVars>
          <dgm:chPref val="3"/>
        </dgm:presLayoutVars>
      </dgm:prSet>
      <dgm:spPr/>
      <dgm:t>
        <a:bodyPr/>
        <a:lstStyle/>
        <a:p>
          <a:endParaRPr lang="es-ES"/>
        </a:p>
      </dgm:t>
    </dgm:pt>
    <dgm:pt modelId="{10C1B24D-B5EB-4978-904C-797F843BBE8E}" type="pres">
      <dgm:prSet presAssocID="{18DCA2D1-55BC-4F01-AC13-02CD3C74375F}" presName="hierChild2" presStyleCnt="0"/>
      <dgm:spPr/>
    </dgm:pt>
    <dgm:pt modelId="{1FE0C000-6441-4B37-A249-407A8DC883A3}" type="pres">
      <dgm:prSet presAssocID="{B13AC33B-3CD8-47E6-94CC-71A9E8A396A1}" presName="Name10" presStyleLbl="parChTrans1D2" presStyleIdx="0" presStyleCnt="2"/>
      <dgm:spPr/>
      <dgm:t>
        <a:bodyPr/>
        <a:lstStyle/>
        <a:p>
          <a:endParaRPr lang="es-ES"/>
        </a:p>
      </dgm:t>
    </dgm:pt>
    <dgm:pt modelId="{09FAD8C0-D2C4-42E7-8BD3-743B9543AA1F}" type="pres">
      <dgm:prSet presAssocID="{28285F33-FFFD-45E8-AE35-5E07BB423011}" presName="hierRoot2" presStyleCnt="0"/>
      <dgm:spPr/>
    </dgm:pt>
    <dgm:pt modelId="{9B70C4CC-061F-4F5F-9D33-4B994329CA12}" type="pres">
      <dgm:prSet presAssocID="{28285F33-FFFD-45E8-AE35-5E07BB423011}" presName="composite2" presStyleCnt="0"/>
      <dgm:spPr/>
    </dgm:pt>
    <dgm:pt modelId="{0A2CC915-9A57-4DAA-9863-CF25AD653183}" type="pres">
      <dgm:prSet presAssocID="{28285F33-FFFD-45E8-AE35-5E07BB423011}" presName="background2" presStyleLbl="node2" presStyleIdx="0" presStyleCnt="2"/>
      <dgm:spPr/>
    </dgm:pt>
    <dgm:pt modelId="{BCD93CC1-C3C4-4F1B-9259-7EE6581DC28E}" type="pres">
      <dgm:prSet presAssocID="{28285F33-FFFD-45E8-AE35-5E07BB423011}" presName="text2" presStyleLbl="fgAcc2" presStyleIdx="0" presStyleCnt="2">
        <dgm:presLayoutVars>
          <dgm:chPref val="3"/>
        </dgm:presLayoutVars>
      </dgm:prSet>
      <dgm:spPr/>
      <dgm:t>
        <a:bodyPr/>
        <a:lstStyle/>
        <a:p>
          <a:endParaRPr lang="es-MX"/>
        </a:p>
      </dgm:t>
    </dgm:pt>
    <dgm:pt modelId="{5353A6F3-5CF3-444A-8B13-F35496C59F12}" type="pres">
      <dgm:prSet presAssocID="{28285F33-FFFD-45E8-AE35-5E07BB423011}" presName="hierChild3" presStyleCnt="0"/>
      <dgm:spPr/>
    </dgm:pt>
    <dgm:pt modelId="{7ADB50C0-3720-4823-8F7E-569C17A20182}" type="pres">
      <dgm:prSet presAssocID="{01E943A7-6D35-4B8A-96A9-94FF6F1704AB}" presName="Name17" presStyleLbl="parChTrans1D3" presStyleIdx="0" presStyleCnt="3"/>
      <dgm:spPr/>
      <dgm:t>
        <a:bodyPr/>
        <a:lstStyle/>
        <a:p>
          <a:endParaRPr lang="es-ES"/>
        </a:p>
      </dgm:t>
    </dgm:pt>
    <dgm:pt modelId="{FAE1B8BF-AD1C-40F9-A7B9-FE603225AC43}" type="pres">
      <dgm:prSet presAssocID="{723FCEC5-F30E-47CB-BF92-599D7377E482}" presName="hierRoot3" presStyleCnt="0"/>
      <dgm:spPr/>
    </dgm:pt>
    <dgm:pt modelId="{DC8BEF08-8D20-403E-A553-C9DE274167FD}" type="pres">
      <dgm:prSet presAssocID="{723FCEC5-F30E-47CB-BF92-599D7377E482}" presName="composite3" presStyleCnt="0"/>
      <dgm:spPr/>
    </dgm:pt>
    <dgm:pt modelId="{B6A45D85-1328-43A4-A0DB-D3F0CD108B36}" type="pres">
      <dgm:prSet presAssocID="{723FCEC5-F30E-47CB-BF92-599D7377E482}" presName="background3" presStyleLbl="node3" presStyleIdx="0" presStyleCnt="3"/>
      <dgm:spPr/>
    </dgm:pt>
    <dgm:pt modelId="{2FAB2191-F539-419F-86F6-E9FAB6692866}" type="pres">
      <dgm:prSet presAssocID="{723FCEC5-F30E-47CB-BF92-599D7377E482}" presName="text3" presStyleLbl="fgAcc3" presStyleIdx="0" presStyleCnt="3">
        <dgm:presLayoutVars>
          <dgm:chPref val="3"/>
        </dgm:presLayoutVars>
      </dgm:prSet>
      <dgm:spPr/>
      <dgm:t>
        <a:bodyPr/>
        <a:lstStyle/>
        <a:p>
          <a:endParaRPr lang="es-MX"/>
        </a:p>
      </dgm:t>
    </dgm:pt>
    <dgm:pt modelId="{E0698342-3766-4D9A-B9B9-B07AFC585178}" type="pres">
      <dgm:prSet presAssocID="{723FCEC5-F30E-47CB-BF92-599D7377E482}" presName="hierChild4" presStyleCnt="0"/>
      <dgm:spPr/>
    </dgm:pt>
    <dgm:pt modelId="{FBA1B492-1FD0-4CD0-9108-661661DC1247}" type="pres">
      <dgm:prSet presAssocID="{0E5DB84A-7CF8-4C48-993C-1BDA84C218B3}" presName="Name17" presStyleLbl="parChTrans1D3" presStyleIdx="1" presStyleCnt="3"/>
      <dgm:spPr/>
      <dgm:t>
        <a:bodyPr/>
        <a:lstStyle/>
        <a:p>
          <a:endParaRPr lang="es-ES"/>
        </a:p>
      </dgm:t>
    </dgm:pt>
    <dgm:pt modelId="{A727A981-69DE-4B6B-851C-A21D71810C7E}" type="pres">
      <dgm:prSet presAssocID="{065B23E2-46E6-45CF-A8A6-5BFE2C7D309F}" presName="hierRoot3" presStyleCnt="0"/>
      <dgm:spPr/>
    </dgm:pt>
    <dgm:pt modelId="{F7F26588-74C2-4C9C-8B18-1564032E485E}" type="pres">
      <dgm:prSet presAssocID="{065B23E2-46E6-45CF-A8A6-5BFE2C7D309F}" presName="composite3" presStyleCnt="0"/>
      <dgm:spPr/>
    </dgm:pt>
    <dgm:pt modelId="{654AA6F6-30EF-41C1-8A2F-7E4BE07CB206}" type="pres">
      <dgm:prSet presAssocID="{065B23E2-46E6-45CF-A8A6-5BFE2C7D309F}" presName="background3" presStyleLbl="node3" presStyleIdx="1" presStyleCnt="3"/>
      <dgm:spPr/>
    </dgm:pt>
    <dgm:pt modelId="{F992B8F7-EFA6-4B35-A1C9-18A3E6542A13}" type="pres">
      <dgm:prSet presAssocID="{065B23E2-46E6-45CF-A8A6-5BFE2C7D309F}" presName="text3" presStyleLbl="fgAcc3" presStyleIdx="1" presStyleCnt="3">
        <dgm:presLayoutVars>
          <dgm:chPref val="3"/>
        </dgm:presLayoutVars>
      </dgm:prSet>
      <dgm:spPr/>
      <dgm:t>
        <a:bodyPr/>
        <a:lstStyle/>
        <a:p>
          <a:endParaRPr lang="es-MX"/>
        </a:p>
      </dgm:t>
    </dgm:pt>
    <dgm:pt modelId="{BD7E3E15-2AE1-457E-94E4-203B167DDBD7}" type="pres">
      <dgm:prSet presAssocID="{065B23E2-46E6-45CF-A8A6-5BFE2C7D309F}" presName="hierChild4" presStyleCnt="0"/>
      <dgm:spPr/>
    </dgm:pt>
    <dgm:pt modelId="{88139CF4-6044-4B5D-AB5B-55208ACF5298}" type="pres">
      <dgm:prSet presAssocID="{DCD70347-5FC0-427B-916C-7BD5C87CE6AC}" presName="Name10" presStyleLbl="parChTrans1D2" presStyleIdx="1" presStyleCnt="2"/>
      <dgm:spPr/>
      <dgm:t>
        <a:bodyPr/>
        <a:lstStyle/>
        <a:p>
          <a:endParaRPr lang="es-ES"/>
        </a:p>
      </dgm:t>
    </dgm:pt>
    <dgm:pt modelId="{E4CE2AB9-8249-4FC5-BAF0-3B8DA73FDA89}" type="pres">
      <dgm:prSet presAssocID="{5A6436F4-8AFD-49B5-A9FB-489756C2363D}" presName="hierRoot2" presStyleCnt="0"/>
      <dgm:spPr/>
    </dgm:pt>
    <dgm:pt modelId="{CD584DD8-C471-44E5-80E5-855E48B2AD9F}" type="pres">
      <dgm:prSet presAssocID="{5A6436F4-8AFD-49B5-A9FB-489756C2363D}" presName="composite2" presStyleCnt="0"/>
      <dgm:spPr/>
    </dgm:pt>
    <dgm:pt modelId="{DA606919-5086-4D18-9931-FE6E3EC16387}" type="pres">
      <dgm:prSet presAssocID="{5A6436F4-8AFD-49B5-A9FB-489756C2363D}" presName="background2" presStyleLbl="node2" presStyleIdx="1" presStyleCnt="2"/>
      <dgm:spPr/>
    </dgm:pt>
    <dgm:pt modelId="{50F97A45-F08F-41A8-9620-F7367BEEAFC4}" type="pres">
      <dgm:prSet presAssocID="{5A6436F4-8AFD-49B5-A9FB-489756C2363D}" presName="text2" presStyleLbl="fgAcc2" presStyleIdx="1" presStyleCnt="2">
        <dgm:presLayoutVars>
          <dgm:chPref val="3"/>
        </dgm:presLayoutVars>
      </dgm:prSet>
      <dgm:spPr/>
      <dgm:t>
        <a:bodyPr/>
        <a:lstStyle/>
        <a:p>
          <a:endParaRPr lang="es-ES"/>
        </a:p>
      </dgm:t>
    </dgm:pt>
    <dgm:pt modelId="{C93C53D6-DFCD-43CC-9807-C44D18AF6851}" type="pres">
      <dgm:prSet presAssocID="{5A6436F4-8AFD-49B5-A9FB-489756C2363D}" presName="hierChild3" presStyleCnt="0"/>
      <dgm:spPr/>
    </dgm:pt>
    <dgm:pt modelId="{04E5ECCE-FF1F-48C3-8F20-8C02E2EF6C4E}" type="pres">
      <dgm:prSet presAssocID="{A85A543E-4BB0-4980-B59D-8FEC64E76B5E}" presName="Name17" presStyleLbl="parChTrans1D3" presStyleIdx="2" presStyleCnt="3"/>
      <dgm:spPr/>
      <dgm:t>
        <a:bodyPr/>
        <a:lstStyle/>
        <a:p>
          <a:endParaRPr lang="es-ES"/>
        </a:p>
      </dgm:t>
    </dgm:pt>
    <dgm:pt modelId="{C27EE4CE-3173-49FD-8B2A-42FA74C11539}" type="pres">
      <dgm:prSet presAssocID="{3786F7D0-6B62-4553-A981-677A3E98E57A}" presName="hierRoot3" presStyleCnt="0"/>
      <dgm:spPr/>
    </dgm:pt>
    <dgm:pt modelId="{97BF2DA5-AFD4-482E-9B52-3B1394750144}" type="pres">
      <dgm:prSet presAssocID="{3786F7D0-6B62-4553-A981-677A3E98E57A}" presName="composite3" presStyleCnt="0"/>
      <dgm:spPr/>
    </dgm:pt>
    <dgm:pt modelId="{FF6233FB-BA4C-414E-ABEC-50F2A9655FCB}" type="pres">
      <dgm:prSet presAssocID="{3786F7D0-6B62-4553-A981-677A3E98E57A}" presName="background3" presStyleLbl="node3" presStyleIdx="2" presStyleCnt="3"/>
      <dgm:spPr/>
    </dgm:pt>
    <dgm:pt modelId="{D9E97261-4BAE-4FA2-97EB-16A4397EC760}" type="pres">
      <dgm:prSet presAssocID="{3786F7D0-6B62-4553-A981-677A3E98E57A}" presName="text3" presStyleLbl="fgAcc3" presStyleIdx="2" presStyleCnt="3">
        <dgm:presLayoutVars>
          <dgm:chPref val="3"/>
        </dgm:presLayoutVars>
      </dgm:prSet>
      <dgm:spPr/>
      <dgm:t>
        <a:bodyPr/>
        <a:lstStyle/>
        <a:p>
          <a:endParaRPr lang="es-MX"/>
        </a:p>
      </dgm:t>
    </dgm:pt>
    <dgm:pt modelId="{86056DFA-40A8-474D-8CD7-F79874AAD4D2}" type="pres">
      <dgm:prSet presAssocID="{3786F7D0-6B62-4553-A981-677A3E98E57A}" presName="hierChild4" presStyleCnt="0"/>
      <dgm:spPr/>
    </dgm:pt>
  </dgm:ptLst>
  <dgm:cxnLst>
    <dgm:cxn modelId="{C64D6D48-F315-4DCD-B5F4-82B9694CBE23}" srcId="{28285F33-FFFD-45E8-AE35-5E07BB423011}" destId="{065B23E2-46E6-45CF-A8A6-5BFE2C7D309F}" srcOrd="1" destOrd="0" parTransId="{0E5DB84A-7CF8-4C48-993C-1BDA84C218B3}" sibTransId="{FA4E7C75-0DA4-4953-A882-E85DD96BB214}"/>
    <dgm:cxn modelId="{327EE1C2-9EE8-48AB-B124-67CAE94B027B}" type="presOf" srcId="{5A6436F4-8AFD-49B5-A9FB-489756C2363D}" destId="{50F97A45-F08F-41A8-9620-F7367BEEAFC4}" srcOrd="0" destOrd="0" presId="urn:microsoft.com/office/officeart/2005/8/layout/hierarchy1"/>
    <dgm:cxn modelId="{29E35840-0881-4CF5-8A90-A05DDC2EDDBC}" srcId="{5A6436F4-8AFD-49B5-A9FB-489756C2363D}" destId="{3786F7D0-6B62-4553-A981-677A3E98E57A}" srcOrd="0" destOrd="0" parTransId="{A85A543E-4BB0-4980-B59D-8FEC64E76B5E}" sibTransId="{2CD5BC80-C382-4516-B5C7-5D847D7387C7}"/>
    <dgm:cxn modelId="{D943D36A-081F-406B-99CC-BFF355D255D1}" type="presOf" srcId="{28285F33-FFFD-45E8-AE35-5E07BB423011}" destId="{BCD93CC1-C3C4-4F1B-9259-7EE6581DC28E}" srcOrd="0" destOrd="0" presId="urn:microsoft.com/office/officeart/2005/8/layout/hierarchy1"/>
    <dgm:cxn modelId="{0A542B2D-4748-4BE6-9DC8-B717042D99AB}" type="presOf" srcId="{B654A33B-EFE7-40CD-AA3A-3125E401B39C}" destId="{B65DFF32-286A-444C-BCF9-308093494D6A}" srcOrd="0" destOrd="0" presId="urn:microsoft.com/office/officeart/2005/8/layout/hierarchy1"/>
    <dgm:cxn modelId="{1767E571-118A-47BF-B2D4-706F93966506}" type="presOf" srcId="{723FCEC5-F30E-47CB-BF92-599D7377E482}" destId="{2FAB2191-F539-419F-86F6-E9FAB6692866}" srcOrd="0" destOrd="0" presId="urn:microsoft.com/office/officeart/2005/8/layout/hierarchy1"/>
    <dgm:cxn modelId="{5946057C-A200-4D35-BE70-683F66E94BF6}" srcId="{18DCA2D1-55BC-4F01-AC13-02CD3C74375F}" destId="{5A6436F4-8AFD-49B5-A9FB-489756C2363D}" srcOrd="1" destOrd="0" parTransId="{DCD70347-5FC0-427B-916C-7BD5C87CE6AC}" sibTransId="{A69431E0-5D2A-4668-9096-1DAE55611254}"/>
    <dgm:cxn modelId="{4A01AC3A-1151-4D4F-8C91-938C7EF5914A}" type="presOf" srcId="{0E5DB84A-7CF8-4C48-993C-1BDA84C218B3}" destId="{FBA1B492-1FD0-4CD0-9108-661661DC1247}" srcOrd="0" destOrd="0" presId="urn:microsoft.com/office/officeart/2005/8/layout/hierarchy1"/>
    <dgm:cxn modelId="{1B6BFF21-7EEA-4392-B407-AA66A3718644}" type="presOf" srcId="{01E943A7-6D35-4B8A-96A9-94FF6F1704AB}" destId="{7ADB50C0-3720-4823-8F7E-569C17A20182}" srcOrd="0" destOrd="0" presId="urn:microsoft.com/office/officeart/2005/8/layout/hierarchy1"/>
    <dgm:cxn modelId="{C9D995CE-DC9A-4745-857E-FD2731E8F87A}" type="presOf" srcId="{B13AC33B-3CD8-47E6-94CC-71A9E8A396A1}" destId="{1FE0C000-6441-4B37-A249-407A8DC883A3}" srcOrd="0" destOrd="0" presId="urn:microsoft.com/office/officeart/2005/8/layout/hierarchy1"/>
    <dgm:cxn modelId="{8725318D-4409-4CC5-9233-BCEB143D382F}" srcId="{18DCA2D1-55BC-4F01-AC13-02CD3C74375F}" destId="{28285F33-FFFD-45E8-AE35-5E07BB423011}" srcOrd="0" destOrd="0" parTransId="{B13AC33B-3CD8-47E6-94CC-71A9E8A396A1}" sibTransId="{4F3AC8B8-DE39-4A28-B182-E2A817415FC5}"/>
    <dgm:cxn modelId="{F56D6D39-1A97-4C00-B39A-7516845303CB}" type="presOf" srcId="{3786F7D0-6B62-4553-A981-677A3E98E57A}" destId="{D9E97261-4BAE-4FA2-97EB-16A4397EC760}" srcOrd="0" destOrd="0" presId="urn:microsoft.com/office/officeart/2005/8/layout/hierarchy1"/>
    <dgm:cxn modelId="{7B5C1141-14F9-44FA-AC91-720DD77B2F8D}" type="presOf" srcId="{A85A543E-4BB0-4980-B59D-8FEC64E76B5E}" destId="{04E5ECCE-FF1F-48C3-8F20-8C02E2EF6C4E}" srcOrd="0" destOrd="0" presId="urn:microsoft.com/office/officeart/2005/8/layout/hierarchy1"/>
    <dgm:cxn modelId="{71A4F92C-5BA9-4D5C-91A4-659BC3FB78FF}" type="presOf" srcId="{065B23E2-46E6-45CF-A8A6-5BFE2C7D309F}" destId="{F992B8F7-EFA6-4B35-A1C9-18A3E6542A13}" srcOrd="0" destOrd="0" presId="urn:microsoft.com/office/officeart/2005/8/layout/hierarchy1"/>
    <dgm:cxn modelId="{11EDBFE4-361A-4903-ADD3-F1808374E0A4}" type="presOf" srcId="{18DCA2D1-55BC-4F01-AC13-02CD3C74375F}" destId="{FDB85886-9254-4C8D-8BAA-E49FCF2E4F7E}" srcOrd="0" destOrd="0" presId="urn:microsoft.com/office/officeart/2005/8/layout/hierarchy1"/>
    <dgm:cxn modelId="{D83EFAED-757C-43F2-9AC5-4A79C1299362}" type="presOf" srcId="{DCD70347-5FC0-427B-916C-7BD5C87CE6AC}" destId="{88139CF4-6044-4B5D-AB5B-55208ACF5298}" srcOrd="0" destOrd="0" presId="urn:microsoft.com/office/officeart/2005/8/layout/hierarchy1"/>
    <dgm:cxn modelId="{10BF2CDE-6B5A-49D5-AF59-B985E34DC7D1}" srcId="{B654A33B-EFE7-40CD-AA3A-3125E401B39C}" destId="{18DCA2D1-55BC-4F01-AC13-02CD3C74375F}" srcOrd="0" destOrd="0" parTransId="{19E2029C-EAC0-4467-9D10-568C34DEAA6A}" sibTransId="{E3377210-632D-46DD-BE2F-4F234196E098}"/>
    <dgm:cxn modelId="{BE4ECA4C-66B9-4A3F-8F1B-052A5357EF47}" srcId="{28285F33-FFFD-45E8-AE35-5E07BB423011}" destId="{723FCEC5-F30E-47CB-BF92-599D7377E482}" srcOrd="0" destOrd="0" parTransId="{01E943A7-6D35-4B8A-96A9-94FF6F1704AB}" sibTransId="{330E41C8-D398-40E7-9563-D2EB12E0F86E}"/>
    <dgm:cxn modelId="{A0E1291C-2D75-4F90-AA5A-208C8F2A9439}" type="presParOf" srcId="{B65DFF32-286A-444C-BCF9-308093494D6A}" destId="{216702BB-C8FD-4B6F-B8EB-341E57EB9DC3}" srcOrd="0" destOrd="0" presId="urn:microsoft.com/office/officeart/2005/8/layout/hierarchy1"/>
    <dgm:cxn modelId="{BA879F90-1DAB-41C0-8087-301253681310}" type="presParOf" srcId="{216702BB-C8FD-4B6F-B8EB-341E57EB9DC3}" destId="{A57D623A-4312-46B4-B3C6-F5D7080A0E08}" srcOrd="0" destOrd="0" presId="urn:microsoft.com/office/officeart/2005/8/layout/hierarchy1"/>
    <dgm:cxn modelId="{032918C7-9FA3-4266-9618-2C1008300D92}" type="presParOf" srcId="{A57D623A-4312-46B4-B3C6-F5D7080A0E08}" destId="{CFE43120-731E-4D08-B44A-32306EACF2B9}" srcOrd="0" destOrd="0" presId="urn:microsoft.com/office/officeart/2005/8/layout/hierarchy1"/>
    <dgm:cxn modelId="{CB1E8EE5-C265-4B7D-823D-E1F11CC272A9}" type="presParOf" srcId="{A57D623A-4312-46B4-B3C6-F5D7080A0E08}" destId="{FDB85886-9254-4C8D-8BAA-E49FCF2E4F7E}" srcOrd="1" destOrd="0" presId="urn:microsoft.com/office/officeart/2005/8/layout/hierarchy1"/>
    <dgm:cxn modelId="{59FBBA4C-D0BD-473B-B5B5-0DC001ACF9F4}" type="presParOf" srcId="{216702BB-C8FD-4B6F-B8EB-341E57EB9DC3}" destId="{10C1B24D-B5EB-4978-904C-797F843BBE8E}" srcOrd="1" destOrd="0" presId="urn:microsoft.com/office/officeart/2005/8/layout/hierarchy1"/>
    <dgm:cxn modelId="{4D4DEE8D-AD20-47DD-9E56-D780900EB6B2}" type="presParOf" srcId="{10C1B24D-B5EB-4978-904C-797F843BBE8E}" destId="{1FE0C000-6441-4B37-A249-407A8DC883A3}" srcOrd="0" destOrd="0" presId="urn:microsoft.com/office/officeart/2005/8/layout/hierarchy1"/>
    <dgm:cxn modelId="{C7555F49-6D50-42F1-85FA-A3F9DC20E329}" type="presParOf" srcId="{10C1B24D-B5EB-4978-904C-797F843BBE8E}" destId="{09FAD8C0-D2C4-42E7-8BD3-743B9543AA1F}" srcOrd="1" destOrd="0" presId="urn:microsoft.com/office/officeart/2005/8/layout/hierarchy1"/>
    <dgm:cxn modelId="{BE095566-D688-40F9-8C36-4C0C9B6FAE22}" type="presParOf" srcId="{09FAD8C0-D2C4-42E7-8BD3-743B9543AA1F}" destId="{9B70C4CC-061F-4F5F-9D33-4B994329CA12}" srcOrd="0" destOrd="0" presId="urn:microsoft.com/office/officeart/2005/8/layout/hierarchy1"/>
    <dgm:cxn modelId="{8E86D7FA-E22B-42FC-83CA-926AD1C70E93}" type="presParOf" srcId="{9B70C4CC-061F-4F5F-9D33-4B994329CA12}" destId="{0A2CC915-9A57-4DAA-9863-CF25AD653183}" srcOrd="0" destOrd="0" presId="urn:microsoft.com/office/officeart/2005/8/layout/hierarchy1"/>
    <dgm:cxn modelId="{75BD32CE-1FEE-47B8-88B2-EFA92A9BB53D}" type="presParOf" srcId="{9B70C4CC-061F-4F5F-9D33-4B994329CA12}" destId="{BCD93CC1-C3C4-4F1B-9259-7EE6581DC28E}" srcOrd="1" destOrd="0" presId="urn:microsoft.com/office/officeart/2005/8/layout/hierarchy1"/>
    <dgm:cxn modelId="{C50E9E4E-E3DB-4E86-A0B9-D581AD58CCED}" type="presParOf" srcId="{09FAD8C0-D2C4-42E7-8BD3-743B9543AA1F}" destId="{5353A6F3-5CF3-444A-8B13-F35496C59F12}" srcOrd="1" destOrd="0" presId="urn:microsoft.com/office/officeart/2005/8/layout/hierarchy1"/>
    <dgm:cxn modelId="{10F0CCB0-861F-4E5F-A566-877D7BA1A5FF}" type="presParOf" srcId="{5353A6F3-5CF3-444A-8B13-F35496C59F12}" destId="{7ADB50C0-3720-4823-8F7E-569C17A20182}" srcOrd="0" destOrd="0" presId="urn:microsoft.com/office/officeart/2005/8/layout/hierarchy1"/>
    <dgm:cxn modelId="{6E155144-FFC4-4433-ACEF-126BE01C7F16}" type="presParOf" srcId="{5353A6F3-5CF3-444A-8B13-F35496C59F12}" destId="{FAE1B8BF-AD1C-40F9-A7B9-FE603225AC43}" srcOrd="1" destOrd="0" presId="urn:microsoft.com/office/officeart/2005/8/layout/hierarchy1"/>
    <dgm:cxn modelId="{CADCD480-16E5-4FB1-8C08-18499FF9EBE4}" type="presParOf" srcId="{FAE1B8BF-AD1C-40F9-A7B9-FE603225AC43}" destId="{DC8BEF08-8D20-403E-A553-C9DE274167FD}" srcOrd="0" destOrd="0" presId="urn:microsoft.com/office/officeart/2005/8/layout/hierarchy1"/>
    <dgm:cxn modelId="{6668BA5E-DCEC-4E1E-A0C1-0866DA87C562}" type="presParOf" srcId="{DC8BEF08-8D20-403E-A553-C9DE274167FD}" destId="{B6A45D85-1328-43A4-A0DB-D3F0CD108B36}" srcOrd="0" destOrd="0" presId="urn:microsoft.com/office/officeart/2005/8/layout/hierarchy1"/>
    <dgm:cxn modelId="{ACBB069D-C15B-4B83-82A3-7DCD1187F9CC}" type="presParOf" srcId="{DC8BEF08-8D20-403E-A553-C9DE274167FD}" destId="{2FAB2191-F539-419F-86F6-E9FAB6692866}" srcOrd="1" destOrd="0" presId="urn:microsoft.com/office/officeart/2005/8/layout/hierarchy1"/>
    <dgm:cxn modelId="{5C3F14F8-4D77-4825-9671-61A71569AF5B}" type="presParOf" srcId="{FAE1B8BF-AD1C-40F9-A7B9-FE603225AC43}" destId="{E0698342-3766-4D9A-B9B9-B07AFC585178}" srcOrd="1" destOrd="0" presId="urn:microsoft.com/office/officeart/2005/8/layout/hierarchy1"/>
    <dgm:cxn modelId="{0763C8DF-AA17-4758-B88D-AC41E37CBF86}" type="presParOf" srcId="{5353A6F3-5CF3-444A-8B13-F35496C59F12}" destId="{FBA1B492-1FD0-4CD0-9108-661661DC1247}" srcOrd="2" destOrd="0" presId="urn:microsoft.com/office/officeart/2005/8/layout/hierarchy1"/>
    <dgm:cxn modelId="{0C8BFE39-27DA-48C3-AB58-78194E9B06FD}" type="presParOf" srcId="{5353A6F3-5CF3-444A-8B13-F35496C59F12}" destId="{A727A981-69DE-4B6B-851C-A21D71810C7E}" srcOrd="3" destOrd="0" presId="urn:microsoft.com/office/officeart/2005/8/layout/hierarchy1"/>
    <dgm:cxn modelId="{C3CA424F-0DC3-4BB7-90D4-296815A6D09F}" type="presParOf" srcId="{A727A981-69DE-4B6B-851C-A21D71810C7E}" destId="{F7F26588-74C2-4C9C-8B18-1564032E485E}" srcOrd="0" destOrd="0" presId="urn:microsoft.com/office/officeart/2005/8/layout/hierarchy1"/>
    <dgm:cxn modelId="{4F1AC15E-4419-477A-B112-D7865B287D95}" type="presParOf" srcId="{F7F26588-74C2-4C9C-8B18-1564032E485E}" destId="{654AA6F6-30EF-41C1-8A2F-7E4BE07CB206}" srcOrd="0" destOrd="0" presId="urn:microsoft.com/office/officeart/2005/8/layout/hierarchy1"/>
    <dgm:cxn modelId="{F7474B76-34C2-49C6-9988-8453964E48F5}" type="presParOf" srcId="{F7F26588-74C2-4C9C-8B18-1564032E485E}" destId="{F992B8F7-EFA6-4B35-A1C9-18A3E6542A13}" srcOrd="1" destOrd="0" presId="urn:microsoft.com/office/officeart/2005/8/layout/hierarchy1"/>
    <dgm:cxn modelId="{555A9593-F809-4279-95D6-77082762CFC2}" type="presParOf" srcId="{A727A981-69DE-4B6B-851C-A21D71810C7E}" destId="{BD7E3E15-2AE1-457E-94E4-203B167DDBD7}" srcOrd="1" destOrd="0" presId="urn:microsoft.com/office/officeart/2005/8/layout/hierarchy1"/>
    <dgm:cxn modelId="{76372F09-DC36-46A2-9AD6-63583F78965A}" type="presParOf" srcId="{10C1B24D-B5EB-4978-904C-797F843BBE8E}" destId="{88139CF4-6044-4B5D-AB5B-55208ACF5298}" srcOrd="2" destOrd="0" presId="urn:microsoft.com/office/officeart/2005/8/layout/hierarchy1"/>
    <dgm:cxn modelId="{0DAD60DF-C025-47E7-ACDE-4C0AEA6CC63C}" type="presParOf" srcId="{10C1B24D-B5EB-4978-904C-797F843BBE8E}" destId="{E4CE2AB9-8249-4FC5-BAF0-3B8DA73FDA89}" srcOrd="3" destOrd="0" presId="urn:microsoft.com/office/officeart/2005/8/layout/hierarchy1"/>
    <dgm:cxn modelId="{432C2F57-182F-4192-AC08-56C718E46EB7}" type="presParOf" srcId="{E4CE2AB9-8249-4FC5-BAF0-3B8DA73FDA89}" destId="{CD584DD8-C471-44E5-80E5-855E48B2AD9F}" srcOrd="0" destOrd="0" presId="urn:microsoft.com/office/officeart/2005/8/layout/hierarchy1"/>
    <dgm:cxn modelId="{4159C2A9-F8FB-4ADF-B65C-A93A0E3E3A6D}" type="presParOf" srcId="{CD584DD8-C471-44E5-80E5-855E48B2AD9F}" destId="{DA606919-5086-4D18-9931-FE6E3EC16387}" srcOrd="0" destOrd="0" presId="urn:microsoft.com/office/officeart/2005/8/layout/hierarchy1"/>
    <dgm:cxn modelId="{459C1742-63E5-49F9-B25D-E561E7F10B95}" type="presParOf" srcId="{CD584DD8-C471-44E5-80E5-855E48B2AD9F}" destId="{50F97A45-F08F-41A8-9620-F7367BEEAFC4}" srcOrd="1" destOrd="0" presId="urn:microsoft.com/office/officeart/2005/8/layout/hierarchy1"/>
    <dgm:cxn modelId="{30F211BE-54B6-4AA1-95F8-860F5E6BED7B}" type="presParOf" srcId="{E4CE2AB9-8249-4FC5-BAF0-3B8DA73FDA89}" destId="{C93C53D6-DFCD-43CC-9807-C44D18AF6851}" srcOrd="1" destOrd="0" presId="urn:microsoft.com/office/officeart/2005/8/layout/hierarchy1"/>
    <dgm:cxn modelId="{7CECED8E-86D3-4591-A75E-97045A2A6FB4}" type="presParOf" srcId="{C93C53D6-DFCD-43CC-9807-C44D18AF6851}" destId="{04E5ECCE-FF1F-48C3-8F20-8C02E2EF6C4E}" srcOrd="0" destOrd="0" presId="urn:microsoft.com/office/officeart/2005/8/layout/hierarchy1"/>
    <dgm:cxn modelId="{7EEDA713-2DB3-49D1-B024-1841D063F403}" type="presParOf" srcId="{C93C53D6-DFCD-43CC-9807-C44D18AF6851}" destId="{C27EE4CE-3173-49FD-8B2A-42FA74C11539}" srcOrd="1" destOrd="0" presId="urn:microsoft.com/office/officeart/2005/8/layout/hierarchy1"/>
    <dgm:cxn modelId="{0FF1AAF5-E076-460D-87CB-D9929570B90E}" type="presParOf" srcId="{C27EE4CE-3173-49FD-8B2A-42FA74C11539}" destId="{97BF2DA5-AFD4-482E-9B52-3B1394750144}" srcOrd="0" destOrd="0" presId="urn:microsoft.com/office/officeart/2005/8/layout/hierarchy1"/>
    <dgm:cxn modelId="{02138191-DC53-41A7-82DA-21F051757430}" type="presParOf" srcId="{97BF2DA5-AFD4-482E-9B52-3B1394750144}" destId="{FF6233FB-BA4C-414E-ABEC-50F2A9655FCB}" srcOrd="0" destOrd="0" presId="urn:microsoft.com/office/officeart/2005/8/layout/hierarchy1"/>
    <dgm:cxn modelId="{36885268-138C-4700-BC10-0E829242D5A6}" type="presParOf" srcId="{97BF2DA5-AFD4-482E-9B52-3B1394750144}" destId="{D9E97261-4BAE-4FA2-97EB-16A4397EC760}" srcOrd="1" destOrd="0" presId="urn:microsoft.com/office/officeart/2005/8/layout/hierarchy1"/>
    <dgm:cxn modelId="{01D50A75-6309-4E08-8B90-8A82580DEB5F}" type="presParOf" srcId="{C27EE4CE-3173-49FD-8B2A-42FA74C11539}" destId="{86056DFA-40A8-474D-8CD7-F79874AAD4D2}" srcOrd="1" destOrd="0" presId="urn:microsoft.com/office/officeart/2005/8/layout/hierarchy1"/>
  </dgm:cxnLst>
  <dgm:bg>
    <a:noFill/>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110E612-321C-4178-8F5C-6B0AA58CC6D4}" type="doc">
      <dgm:prSet loTypeId="urn:microsoft.com/office/officeart/2008/layout/HorizontalMultiLevelHierarchy" loCatId="hierarchy" qsTypeId="urn:microsoft.com/office/officeart/2005/8/quickstyle/simple1" qsCatId="simple" csTypeId="urn:microsoft.com/office/officeart/2005/8/colors/colorful3" csCatId="colorful" phldr="1"/>
      <dgm:spPr/>
      <dgm:t>
        <a:bodyPr/>
        <a:lstStyle/>
        <a:p>
          <a:endParaRPr lang="es-MX"/>
        </a:p>
      </dgm:t>
    </dgm:pt>
    <dgm:pt modelId="{C70F1E52-72F3-416B-AD4B-BEBC69641833}">
      <dgm:prSet phldrT="[Texto]"/>
      <dgm:spPr/>
      <dgm:t>
        <a:bodyPr/>
        <a:lstStyle/>
        <a:p>
          <a:r>
            <a:rPr lang="es-MX" dirty="0" smtClean="0"/>
            <a:t>Instituciones </a:t>
          </a:r>
          <a:endParaRPr lang="es-MX" dirty="0"/>
        </a:p>
      </dgm:t>
    </dgm:pt>
    <dgm:pt modelId="{1C236498-AE11-45FC-A627-A37A0A49D9DA}" type="parTrans" cxnId="{995698A5-6706-46C9-8D23-F2A933218A64}">
      <dgm:prSet/>
      <dgm:spPr/>
      <dgm:t>
        <a:bodyPr/>
        <a:lstStyle/>
        <a:p>
          <a:endParaRPr lang="es-MX"/>
        </a:p>
      </dgm:t>
    </dgm:pt>
    <dgm:pt modelId="{55556637-94BD-4E02-9925-40035E9F3D67}" type="sibTrans" cxnId="{995698A5-6706-46C9-8D23-F2A933218A64}">
      <dgm:prSet/>
      <dgm:spPr/>
      <dgm:t>
        <a:bodyPr/>
        <a:lstStyle/>
        <a:p>
          <a:endParaRPr lang="es-MX"/>
        </a:p>
      </dgm:t>
    </dgm:pt>
    <dgm:pt modelId="{20D4A48C-738A-4F62-B503-BA17AEBE5445}">
      <dgm:prSet phldrT="[Texto]"/>
      <dgm:spPr/>
      <dgm:t>
        <a:bodyPr/>
        <a:lstStyle/>
        <a:p>
          <a:r>
            <a:rPr lang="es-MX" dirty="0" smtClean="0"/>
            <a:t>Actividades necesarias para alcanzar los objetivos </a:t>
          </a:r>
          <a:endParaRPr lang="es-MX" dirty="0"/>
        </a:p>
      </dgm:t>
    </dgm:pt>
    <dgm:pt modelId="{5C4AC378-77FA-4C25-A9B4-3D010F95847F}" type="parTrans" cxnId="{09B6AD4B-302C-4EB5-A45B-2CB6E63384EB}">
      <dgm:prSet/>
      <dgm:spPr/>
      <dgm:t>
        <a:bodyPr/>
        <a:lstStyle/>
        <a:p>
          <a:endParaRPr lang="es-MX" dirty="0"/>
        </a:p>
      </dgm:t>
    </dgm:pt>
    <dgm:pt modelId="{49EFAAD6-4E47-479D-8D6C-D60B9A184C62}" type="sibTrans" cxnId="{09B6AD4B-302C-4EB5-A45B-2CB6E63384EB}">
      <dgm:prSet/>
      <dgm:spPr/>
      <dgm:t>
        <a:bodyPr/>
        <a:lstStyle/>
        <a:p>
          <a:endParaRPr lang="es-MX"/>
        </a:p>
      </dgm:t>
    </dgm:pt>
    <dgm:pt modelId="{5AFF08E2-DBEF-484A-AF69-0976A700506D}">
      <dgm:prSet phldrT="[Texto]"/>
      <dgm:spPr/>
      <dgm:t>
        <a:bodyPr/>
        <a:lstStyle/>
        <a:p>
          <a:r>
            <a:rPr lang="es-MX" dirty="0" smtClean="0"/>
            <a:t>Actividades para la continuación de su funcionamiento</a:t>
          </a:r>
          <a:endParaRPr lang="es-MX" dirty="0"/>
        </a:p>
      </dgm:t>
    </dgm:pt>
    <dgm:pt modelId="{1751CDBD-BE4E-4AA5-8E14-98ECC9AE6146}" type="parTrans" cxnId="{E0E61530-D956-4B87-967C-4933143300AC}">
      <dgm:prSet/>
      <dgm:spPr/>
      <dgm:t>
        <a:bodyPr/>
        <a:lstStyle/>
        <a:p>
          <a:endParaRPr lang="es-MX" dirty="0"/>
        </a:p>
      </dgm:t>
    </dgm:pt>
    <dgm:pt modelId="{216040F3-6F0C-423B-8D30-82F95DA59036}" type="sibTrans" cxnId="{E0E61530-D956-4B87-967C-4933143300AC}">
      <dgm:prSet/>
      <dgm:spPr/>
      <dgm:t>
        <a:bodyPr/>
        <a:lstStyle/>
        <a:p>
          <a:endParaRPr lang="es-MX"/>
        </a:p>
      </dgm:t>
    </dgm:pt>
    <dgm:pt modelId="{962373A4-BE4A-494B-B280-82B1CAC086B2}" type="pres">
      <dgm:prSet presAssocID="{B110E612-321C-4178-8F5C-6B0AA58CC6D4}" presName="Name0" presStyleCnt="0">
        <dgm:presLayoutVars>
          <dgm:chPref val="1"/>
          <dgm:dir/>
          <dgm:animOne val="branch"/>
          <dgm:animLvl val="lvl"/>
          <dgm:resizeHandles val="exact"/>
        </dgm:presLayoutVars>
      </dgm:prSet>
      <dgm:spPr/>
      <dgm:t>
        <a:bodyPr/>
        <a:lstStyle/>
        <a:p>
          <a:endParaRPr lang="es-ES"/>
        </a:p>
      </dgm:t>
    </dgm:pt>
    <dgm:pt modelId="{EDB7312F-A59B-4988-9EDF-B8DC7F099F79}" type="pres">
      <dgm:prSet presAssocID="{C70F1E52-72F3-416B-AD4B-BEBC69641833}" presName="root1" presStyleCnt="0"/>
      <dgm:spPr/>
    </dgm:pt>
    <dgm:pt modelId="{AE17C2E7-D12E-49A1-93E1-1541B613C45F}" type="pres">
      <dgm:prSet presAssocID="{C70F1E52-72F3-416B-AD4B-BEBC69641833}" presName="LevelOneTextNode" presStyleLbl="node0" presStyleIdx="0" presStyleCnt="1">
        <dgm:presLayoutVars>
          <dgm:chPref val="3"/>
        </dgm:presLayoutVars>
      </dgm:prSet>
      <dgm:spPr/>
      <dgm:t>
        <a:bodyPr/>
        <a:lstStyle/>
        <a:p>
          <a:endParaRPr lang="es-ES"/>
        </a:p>
      </dgm:t>
    </dgm:pt>
    <dgm:pt modelId="{B53F361E-1E59-4505-A737-19A6301333FD}" type="pres">
      <dgm:prSet presAssocID="{C70F1E52-72F3-416B-AD4B-BEBC69641833}" presName="level2hierChild" presStyleCnt="0"/>
      <dgm:spPr/>
    </dgm:pt>
    <dgm:pt modelId="{889ED9F7-D66A-4DBB-826A-69E430813FAB}" type="pres">
      <dgm:prSet presAssocID="{5C4AC378-77FA-4C25-A9B4-3D010F95847F}" presName="conn2-1" presStyleLbl="parChTrans1D2" presStyleIdx="0" presStyleCnt="2"/>
      <dgm:spPr/>
      <dgm:t>
        <a:bodyPr/>
        <a:lstStyle/>
        <a:p>
          <a:endParaRPr lang="es-ES"/>
        </a:p>
      </dgm:t>
    </dgm:pt>
    <dgm:pt modelId="{82499293-6DDD-43CE-A030-9621F7FD3742}" type="pres">
      <dgm:prSet presAssocID="{5C4AC378-77FA-4C25-A9B4-3D010F95847F}" presName="connTx" presStyleLbl="parChTrans1D2" presStyleIdx="0" presStyleCnt="2"/>
      <dgm:spPr/>
      <dgm:t>
        <a:bodyPr/>
        <a:lstStyle/>
        <a:p>
          <a:endParaRPr lang="es-ES"/>
        </a:p>
      </dgm:t>
    </dgm:pt>
    <dgm:pt modelId="{7AD160DD-23D7-4537-ACB7-E9DAD4DBFF11}" type="pres">
      <dgm:prSet presAssocID="{20D4A48C-738A-4F62-B503-BA17AEBE5445}" presName="root2" presStyleCnt="0"/>
      <dgm:spPr/>
    </dgm:pt>
    <dgm:pt modelId="{8C3CB626-D34D-43B7-B8CA-79F9B92201D8}" type="pres">
      <dgm:prSet presAssocID="{20D4A48C-738A-4F62-B503-BA17AEBE5445}" presName="LevelTwoTextNode" presStyleLbl="node2" presStyleIdx="0" presStyleCnt="2">
        <dgm:presLayoutVars>
          <dgm:chPref val="3"/>
        </dgm:presLayoutVars>
      </dgm:prSet>
      <dgm:spPr/>
      <dgm:t>
        <a:bodyPr/>
        <a:lstStyle/>
        <a:p>
          <a:endParaRPr lang="es-MX"/>
        </a:p>
      </dgm:t>
    </dgm:pt>
    <dgm:pt modelId="{FDCE046D-41BC-4103-830C-9220619A8972}" type="pres">
      <dgm:prSet presAssocID="{20D4A48C-738A-4F62-B503-BA17AEBE5445}" presName="level3hierChild" presStyleCnt="0"/>
      <dgm:spPr/>
    </dgm:pt>
    <dgm:pt modelId="{CF6AFC2C-A2E6-4987-B7C7-419E8E49C1DF}" type="pres">
      <dgm:prSet presAssocID="{1751CDBD-BE4E-4AA5-8E14-98ECC9AE6146}" presName="conn2-1" presStyleLbl="parChTrans1D2" presStyleIdx="1" presStyleCnt="2"/>
      <dgm:spPr/>
      <dgm:t>
        <a:bodyPr/>
        <a:lstStyle/>
        <a:p>
          <a:endParaRPr lang="es-ES"/>
        </a:p>
      </dgm:t>
    </dgm:pt>
    <dgm:pt modelId="{75442930-0B46-4B9B-ACBA-9B20403B6014}" type="pres">
      <dgm:prSet presAssocID="{1751CDBD-BE4E-4AA5-8E14-98ECC9AE6146}" presName="connTx" presStyleLbl="parChTrans1D2" presStyleIdx="1" presStyleCnt="2"/>
      <dgm:spPr/>
      <dgm:t>
        <a:bodyPr/>
        <a:lstStyle/>
        <a:p>
          <a:endParaRPr lang="es-ES"/>
        </a:p>
      </dgm:t>
    </dgm:pt>
    <dgm:pt modelId="{C862AC1C-19D2-4E73-8199-1B05AF9CEBFD}" type="pres">
      <dgm:prSet presAssocID="{5AFF08E2-DBEF-484A-AF69-0976A700506D}" presName="root2" presStyleCnt="0"/>
      <dgm:spPr/>
    </dgm:pt>
    <dgm:pt modelId="{A096598C-CACE-4553-B296-C83A2A8B61E7}" type="pres">
      <dgm:prSet presAssocID="{5AFF08E2-DBEF-484A-AF69-0976A700506D}" presName="LevelTwoTextNode" presStyleLbl="node2" presStyleIdx="1" presStyleCnt="2">
        <dgm:presLayoutVars>
          <dgm:chPref val="3"/>
        </dgm:presLayoutVars>
      </dgm:prSet>
      <dgm:spPr/>
      <dgm:t>
        <a:bodyPr/>
        <a:lstStyle/>
        <a:p>
          <a:endParaRPr lang="es-ES"/>
        </a:p>
      </dgm:t>
    </dgm:pt>
    <dgm:pt modelId="{60D751BA-AAB1-4AC2-B7A3-255782F0F5AF}" type="pres">
      <dgm:prSet presAssocID="{5AFF08E2-DBEF-484A-AF69-0976A700506D}" presName="level3hierChild" presStyleCnt="0"/>
      <dgm:spPr/>
    </dgm:pt>
  </dgm:ptLst>
  <dgm:cxnLst>
    <dgm:cxn modelId="{FDC61801-6CBD-4045-B71C-BF17A6852292}" type="presOf" srcId="{1751CDBD-BE4E-4AA5-8E14-98ECC9AE6146}" destId="{75442930-0B46-4B9B-ACBA-9B20403B6014}" srcOrd="1" destOrd="0" presId="urn:microsoft.com/office/officeart/2008/layout/HorizontalMultiLevelHierarchy"/>
    <dgm:cxn modelId="{995698A5-6706-46C9-8D23-F2A933218A64}" srcId="{B110E612-321C-4178-8F5C-6B0AA58CC6D4}" destId="{C70F1E52-72F3-416B-AD4B-BEBC69641833}" srcOrd="0" destOrd="0" parTransId="{1C236498-AE11-45FC-A627-A37A0A49D9DA}" sibTransId="{55556637-94BD-4E02-9925-40035E9F3D67}"/>
    <dgm:cxn modelId="{95F71D97-6C0D-41EC-986F-36EF3BA0C5C8}" type="presOf" srcId="{1751CDBD-BE4E-4AA5-8E14-98ECC9AE6146}" destId="{CF6AFC2C-A2E6-4987-B7C7-419E8E49C1DF}" srcOrd="0" destOrd="0" presId="urn:microsoft.com/office/officeart/2008/layout/HorizontalMultiLevelHierarchy"/>
    <dgm:cxn modelId="{CF5CBB85-6581-4CE4-AE72-7E3B2D9AF66C}" type="presOf" srcId="{C70F1E52-72F3-416B-AD4B-BEBC69641833}" destId="{AE17C2E7-D12E-49A1-93E1-1541B613C45F}" srcOrd="0" destOrd="0" presId="urn:microsoft.com/office/officeart/2008/layout/HorizontalMultiLevelHierarchy"/>
    <dgm:cxn modelId="{7E068FDE-F3CA-4DB4-80EC-227C7FD61848}" type="presOf" srcId="{B110E612-321C-4178-8F5C-6B0AA58CC6D4}" destId="{962373A4-BE4A-494B-B280-82B1CAC086B2}" srcOrd="0" destOrd="0" presId="urn:microsoft.com/office/officeart/2008/layout/HorizontalMultiLevelHierarchy"/>
    <dgm:cxn modelId="{7E57DEE5-721E-45D8-A46A-378784873964}" type="presOf" srcId="{5C4AC378-77FA-4C25-A9B4-3D010F95847F}" destId="{82499293-6DDD-43CE-A030-9621F7FD3742}" srcOrd="1" destOrd="0" presId="urn:microsoft.com/office/officeart/2008/layout/HorizontalMultiLevelHierarchy"/>
    <dgm:cxn modelId="{19815913-B97E-4B22-8C77-0F0480DC0FDA}" type="presOf" srcId="{5AFF08E2-DBEF-484A-AF69-0976A700506D}" destId="{A096598C-CACE-4553-B296-C83A2A8B61E7}" srcOrd="0" destOrd="0" presId="urn:microsoft.com/office/officeart/2008/layout/HorizontalMultiLevelHierarchy"/>
    <dgm:cxn modelId="{1F6A48AF-ED33-4BF1-9FA9-A031F411A15E}" type="presOf" srcId="{20D4A48C-738A-4F62-B503-BA17AEBE5445}" destId="{8C3CB626-D34D-43B7-B8CA-79F9B92201D8}" srcOrd="0" destOrd="0" presId="urn:microsoft.com/office/officeart/2008/layout/HorizontalMultiLevelHierarchy"/>
    <dgm:cxn modelId="{E0E61530-D956-4B87-967C-4933143300AC}" srcId="{C70F1E52-72F3-416B-AD4B-BEBC69641833}" destId="{5AFF08E2-DBEF-484A-AF69-0976A700506D}" srcOrd="1" destOrd="0" parTransId="{1751CDBD-BE4E-4AA5-8E14-98ECC9AE6146}" sibTransId="{216040F3-6F0C-423B-8D30-82F95DA59036}"/>
    <dgm:cxn modelId="{BFDA1633-9BAD-4B35-87FC-00F9439ABEC9}" type="presOf" srcId="{5C4AC378-77FA-4C25-A9B4-3D010F95847F}" destId="{889ED9F7-D66A-4DBB-826A-69E430813FAB}" srcOrd="0" destOrd="0" presId="urn:microsoft.com/office/officeart/2008/layout/HorizontalMultiLevelHierarchy"/>
    <dgm:cxn modelId="{09B6AD4B-302C-4EB5-A45B-2CB6E63384EB}" srcId="{C70F1E52-72F3-416B-AD4B-BEBC69641833}" destId="{20D4A48C-738A-4F62-B503-BA17AEBE5445}" srcOrd="0" destOrd="0" parTransId="{5C4AC378-77FA-4C25-A9B4-3D010F95847F}" sibTransId="{49EFAAD6-4E47-479D-8D6C-D60B9A184C62}"/>
    <dgm:cxn modelId="{5A23FFDF-0B8C-459E-A587-21196E886916}" type="presParOf" srcId="{962373A4-BE4A-494B-B280-82B1CAC086B2}" destId="{EDB7312F-A59B-4988-9EDF-B8DC7F099F79}" srcOrd="0" destOrd="0" presId="urn:microsoft.com/office/officeart/2008/layout/HorizontalMultiLevelHierarchy"/>
    <dgm:cxn modelId="{BB96861D-A767-449E-B078-ACD33365F6FD}" type="presParOf" srcId="{EDB7312F-A59B-4988-9EDF-B8DC7F099F79}" destId="{AE17C2E7-D12E-49A1-93E1-1541B613C45F}" srcOrd="0" destOrd="0" presId="urn:microsoft.com/office/officeart/2008/layout/HorizontalMultiLevelHierarchy"/>
    <dgm:cxn modelId="{023B9B62-4102-4FCF-96ED-394D384A6CD7}" type="presParOf" srcId="{EDB7312F-A59B-4988-9EDF-B8DC7F099F79}" destId="{B53F361E-1E59-4505-A737-19A6301333FD}" srcOrd="1" destOrd="0" presId="urn:microsoft.com/office/officeart/2008/layout/HorizontalMultiLevelHierarchy"/>
    <dgm:cxn modelId="{E45AB8D9-0994-4A11-A97C-D8F94796412A}" type="presParOf" srcId="{B53F361E-1E59-4505-A737-19A6301333FD}" destId="{889ED9F7-D66A-4DBB-826A-69E430813FAB}" srcOrd="0" destOrd="0" presId="urn:microsoft.com/office/officeart/2008/layout/HorizontalMultiLevelHierarchy"/>
    <dgm:cxn modelId="{AE800C08-22A0-4303-B3F6-A6E325D78FC4}" type="presParOf" srcId="{889ED9F7-D66A-4DBB-826A-69E430813FAB}" destId="{82499293-6DDD-43CE-A030-9621F7FD3742}" srcOrd="0" destOrd="0" presId="urn:microsoft.com/office/officeart/2008/layout/HorizontalMultiLevelHierarchy"/>
    <dgm:cxn modelId="{10668D77-8DA3-491D-BD00-55F814E9251D}" type="presParOf" srcId="{B53F361E-1E59-4505-A737-19A6301333FD}" destId="{7AD160DD-23D7-4537-ACB7-E9DAD4DBFF11}" srcOrd="1" destOrd="0" presId="urn:microsoft.com/office/officeart/2008/layout/HorizontalMultiLevelHierarchy"/>
    <dgm:cxn modelId="{B5ED5396-DEDD-46C4-A424-F35389E3970C}" type="presParOf" srcId="{7AD160DD-23D7-4537-ACB7-E9DAD4DBFF11}" destId="{8C3CB626-D34D-43B7-B8CA-79F9B92201D8}" srcOrd="0" destOrd="0" presId="urn:microsoft.com/office/officeart/2008/layout/HorizontalMultiLevelHierarchy"/>
    <dgm:cxn modelId="{7D708C01-B038-4F8E-899D-39B5EFA03074}" type="presParOf" srcId="{7AD160DD-23D7-4537-ACB7-E9DAD4DBFF11}" destId="{FDCE046D-41BC-4103-830C-9220619A8972}" srcOrd="1" destOrd="0" presId="urn:microsoft.com/office/officeart/2008/layout/HorizontalMultiLevelHierarchy"/>
    <dgm:cxn modelId="{19D66816-934B-4C15-BC0B-18C3ADA2572A}" type="presParOf" srcId="{B53F361E-1E59-4505-A737-19A6301333FD}" destId="{CF6AFC2C-A2E6-4987-B7C7-419E8E49C1DF}" srcOrd="2" destOrd="0" presId="urn:microsoft.com/office/officeart/2008/layout/HorizontalMultiLevelHierarchy"/>
    <dgm:cxn modelId="{57EE9E0A-E28B-43AA-A0BA-80DF32F6A92A}" type="presParOf" srcId="{CF6AFC2C-A2E6-4987-B7C7-419E8E49C1DF}" destId="{75442930-0B46-4B9B-ACBA-9B20403B6014}" srcOrd="0" destOrd="0" presId="urn:microsoft.com/office/officeart/2008/layout/HorizontalMultiLevelHierarchy"/>
    <dgm:cxn modelId="{039877B3-D6CD-4E98-89F2-66CE3E294F2E}" type="presParOf" srcId="{B53F361E-1E59-4505-A737-19A6301333FD}" destId="{C862AC1C-19D2-4E73-8199-1B05AF9CEBFD}" srcOrd="3" destOrd="0" presId="urn:microsoft.com/office/officeart/2008/layout/HorizontalMultiLevelHierarchy"/>
    <dgm:cxn modelId="{26B47CA9-23B9-47CD-B244-258D865C79D8}" type="presParOf" srcId="{C862AC1C-19D2-4E73-8199-1B05AF9CEBFD}" destId="{A096598C-CACE-4553-B296-C83A2A8B61E7}" srcOrd="0" destOrd="0" presId="urn:microsoft.com/office/officeart/2008/layout/HorizontalMultiLevelHierarchy"/>
    <dgm:cxn modelId="{61A7F16A-BC57-427D-99C4-275E1CF558BE}" type="presParOf" srcId="{C862AC1C-19D2-4E73-8199-1B05AF9CEBFD}" destId="{60D751BA-AAB1-4AC2-B7A3-255782F0F5AF}" srcOrd="1" destOrd="0" presId="urn:microsoft.com/office/officeart/2008/layout/HorizontalMultiLevel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49704CE-38EC-4B79-A8DC-E97B07A9CFDD}" type="doc">
      <dgm:prSet loTypeId="urn:microsoft.com/office/officeart/2005/8/layout/arrow2" loCatId="process" qsTypeId="urn:microsoft.com/office/officeart/2005/8/quickstyle/simple1" qsCatId="simple" csTypeId="urn:microsoft.com/office/officeart/2005/8/colors/accent4_1" csCatId="accent4" phldr="1"/>
      <dgm:spPr/>
    </dgm:pt>
    <dgm:pt modelId="{198C05CF-F19C-4BEE-87A9-281F19D4EA45}">
      <dgm:prSet phldrT="[Texto]"/>
      <dgm:spPr/>
      <dgm:t>
        <a:bodyPr/>
        <a:lstStyle/>
        <a:p>
          <a:r>
            <a:rPr lang="es-MX" dirty="0" smtClean="0">
              <a:solidFill>
                <a:schemeClr val="accent4">
                  <a:lumMod val="50000"/>
                </a:schemeClr>
              </a:solidFill>
            </a:rPr>
            <a:t>División del trabajo </a:t>
          </a:r>
          <a:endParaRPr lang="es-MX" dirty="0">
            <a:solidFill>
              <a:schemeClr val="accent4">
                <a:lumMod val="50000"/>
              </a:schemeClr>
            </a:solidFill>
          </a:endParaRPr>
        </a:p>
      </dgm:t>
    </dgm:pt>
    <dgm:pt modelId="{D0A8A426-7F8B-465C-8F0F-6FC3906A7FC6}" type="parTrans" cxnId="{741D1A84-A92A-403D-A3C9-582B861D31F9}">
      <dgm:prSet/>
      <dgm:spPr/>
      <dgm:t>
        <a:bodyPr/>
        <a:lstStyle/>
        <a:p>
          <a:endParaRPr lang="es-MX"/>
        </a:p>
      </dgm:t>
    </dgm:pt>
    <dgm:pt modelId="{9FBE7F1E-7FB7-41AD-A608-703A26C5F534}" type="sibTrans" cxnId="{741D1A84-A92A-403D-A3C9-582B861D31F9}">
      <dgm:prSet/>
      <dgm:spPr/>
      <dgm:t>
        <a:bodyPr/>
        <a:lstStyle/>
        <a:p>
          <a:endParaRPr lang="es-MX"/>
        </a:p>
      </dgm:t>
    </dgm:pt>
    <dgm:pt modelId="{662DE4C1-5A98-4F75-B610-EDE7F444C6BB}">
      <dgm:prSet phldrT="[Texto]" custT="1"/>
      <dgm:spPr/>
      <dgm:t>
        <a:bodyPr/>
        <a:lstStyle/>
        <a:p>
          <a:r>
            <a:rPr lang="es-MX" sz="3200" dirty="0" smtClean="0">
              <a:solidFill>
                <a:schemeClr val="accent4">
                  <a:lumMod val="50000"/>
                </a:schemeClr>
              </a:solidFill>
            </a:rPr>
            <a:t>Coordinación</a:t>
          </a:r>
        </a:p>
        <a:p>
          <a:r>
            <a:rPr lang="es-MX" sz="2400" dirty="0" smtClean="0">
              <a:solidFill>
                <a:schemeClr val="accent4">
                  <a:lumMod val="50000"/>
                </a:schemeClr>
              </a:solidFill>
            </a:rPr>
            <a:t>Unidad de esfuerzos </a:t>
          </a:r>
        </a:p>
        <a:p>
          <a:r>
            <a:rPr lang="es-MX" sz="2400" dirty="0" smtClean="0">
              <a:solidFill>
                <a:schemeClr val="accent4">
                  <a:lumMod val="50000"/>
                </a:schemeClr>
              </a:solidFill>
            </a:rPr>
            <a:t>Expresa los principios de organización  </a:t>
          </a:r>
          <a:endParaRPr lang="es-MX" sz="2400" dirty="0">
            <a:solidFill>
              <a:schemeClr val="accent4">
                <a:lumMod val="50000"/>
              </a:schemeClr>
            </a:solidFill>
          </a:endParaRPr>
        </a:p>
      </dgm:t>
    </dgm:pt>
    <dgm:pt modelId="{D1E9EAF7-E363-4A21-8493-245BFEBD8A8C}" type="parTrans" cxnId="{865EC954-F470-4BEE-8F04-5F060F834814}">
      <dgm:prSet/>
      <dgm:spPr/>
      <dgm:t>
        <a:bodyPr/>
        <a:lstStyle/>
        <a:p>
          <a:endParaRPr lang="es-MX"/>
        </a:p>
      </dgm:t>
    </dgm:pt>
    <dgm:pt modelId="{3D144F82-FEF4-42F6-8766-F500CCFE44C0}" type="sibTrans" cxnId="{865EC954-F470-4BEE-8F04-5F060F834814}">
      <dgm:prSet/>
      <dgm:spPr/>
      <dgm:t>
        <a:bodyPr/>
        <a:lstStyle/>
        <a:p>
          <a:endParaRPr lang="es-MX"/>
        </a:p>
      </dgm:t>
    </dgm:pt>
    <dgm:pt modelId="{EFEEF470-8F15-44FF-A41B-437F9E14F688}" type="pres">
      <dgm:prSet presAssocID="{A49704CE-38EC-4B79-A8DC-E97B07A9CFDD}" presName="arrowDiagram" presStyleCnt="0">
        <dgm:presLayoutVars>
          <dgm:chMax val="5"/>
          <dgm:dir/>
          <dgm:resizeHandles val="exact"/>
        </dgm:presLayoutVars>
      </dgm:prSet>
      <dgm:spPr/>
    </dgm:pt>
    <dgm:pt modelId="{93EACEB1-E57C-4E15-972D-9D868D409447}" type="pres">
      <dgm:prSet presAssocID="{A49704CE-38EC-4B79-A8DC-E97B07A9CFDD}" presName="arrow" presStyleLbl="bgShp" presStyleIdx="0" presStyleCnt="1" custLinFactNeighborX="-20931" custLinFactNeighborY="10747"/>
      <dgm:spPr/>
    </dgm:pt>
    <dgm:pt modelId="{A72E197B-C869-43B2-B879-93D274341746}" type="pres">
      <dgm:prSet presAssocID="{A49704CE-38EC-4B79-A8DC-E97B07A9CFDD}" presName="arrowDiagram2" presStyleCnt="0"/>
      <dgm:spPr/>
    </dgm:pt>
    <dgm:pt modelId="{8622F13D-C8DE-45B0-96C3-7111FDA2F7B6}" type="pres">
      <dgm:prSet presAssocID="{198C05CF-F19C-4BEE-87A9-281F19D4EA45}" presName="bullet2a" presStyleLbl="node1" presStyleIdx="0" presStyleCnt="2"/>
      <dgm:spPr/>
    </dgm:pt>
    <dgm:pt modelId="{6024A66E-B24D-4CC5-AB1B-EB63EA10BF5B}" type="pres">
      <dgm:prSet presAssocID="{198C05CF-F19C-4BEE-87A9-281F19D4EA45}" presName="textBox2a" presStyleLbl="revTx" presStyleIdx="0" presStyleCnt="2" custScaleX="101801" custScaleY="57773" custLinFactNeighborX="-8050" custLinFactNeighborY="-12744">
        <dgm:presLayoutVars>
          <dgm:bulletEnabled val="1"/>
        </dgm:presLayoutVars>
      </dgm:prSet>
      <dgm:spPr/>
      <dgm:t>
        <a:bodyPr/>
        <a:lstStyle/>
        <a:p>
          <a:endParaRPr lang="es-ES"/>
        </a:p>
      </dgm:t>
    </dgm:pt>
    <dgm:pt modelId="{FE767628-3D57-4B28-84E5-DA09881E7908}" type="pres">
      <dgm:prSet presAssocID="{662DE4C1-5A98-4F75-B610-EDE7F444C6BB}" presName="bullet2b" presStyleLbl="node1" presStyleIdx="1" presStyleCnt="2"/>
      <dgm:spPr/>
    </dgm:pt>
    <dgm:pt modelId="{F33F311A-E09D-4D20-9851-8766240FDBC9}" type="pres">
      <dgm:prSet presAssocID="{662DE4C1-5A98-4F75-B610-EDE7F444C6BB}" presName="textBox2b" presStyleLbl="revTx" presStyleIdx="1" presStyleCnt="2">
        <dgm:presLayoutVars>
          <dgm:bulletEnabled val="1"/>
        </dgm:presLayoutVars>
      </dgm:prSet>
      <dgm:spPr/>
      <dgm:t>
        <a:bodyPr/>
        <a:lstStyle/>
        <a:p>
          <a:endParaRPr lang="es-MX"/>
        </a:p>
      </dgm:t>
    </dgm:pt>
  </dgm:ptLst>
  <dgm:cxnLst>
    <dgm:cxn modelId="{741D1A84-A92A-403D-A3C9-582B861D31F9}" srcId="{A49704CE-38EC-4B79-A8DC-E97B07A9CFDD}" destId="{198C05CF-F19C-4BEE-87A9-281F19D4EA45}" srcOrd="0" destOrd="0" parTransId="{D0A8A426-7F8B-465C-8F0F-6FC3906A7FC6}" sibTransId="{9FBE7F1E-7FB7-41AD-A608-703A26C5F534}"/>
    <dgm:cxn modelId="{25A26AEE-BADB-4835-A15C-725CADE2D1C3}" type="presOf" srcId="{A49704CE-38EC-4B79-A8DC-E97B07A9CFDD}" destId="{EFEEF470-8F15-44FF-A41B-437F9E14F688}" srcOrd="0" destOrd="0" presId="urn:microsoft.com/office/officeart/2005/8/layout/arrow2"/>
    <dgm:cxn modelId="{865EC954-F470-4BEE-8F04-5F060F834814}" srcId="{A49704CE-38EC-4B79-A8DC-E97B07A9CFDD}" destId="{662DE4C1-5A98-4F75-B610-EDE7F444C6BB}" srcOrd="1" destOrd="0" parTransId="{D1E9EAF7-E363-4A21-8493-245BFEBD8A8C}" sibTransId="{3D144F82-FEF4-42F6-8766-F500CCFE44C0}"/>
    <dgm:cxn modelId="{09D68C7A-46FF-4CCA-A43A-7F770A782F58}" type="presOf" srcId="{662DE4C1-5A98-4F75-B610-EDE7F444C6BB}" destId="{F33F311A-E09D-4D20-9851-8766240FDBC9}" srcOrd="0" destOrd="0" presId="urn:microsoft.com/office/officeart/2005/8/layout/arrow2"/>
    <dgm:cxn modelId="{C40CA17A-64BF-4A65-A72E-563E3B09139E}" type="presOf" srcId="{198C05CF-F19C-4BEE-87A9-281F19D4EA45}" destId="{6024A66E-B24D-4CC5-AB1B-EB63EA10BF5B}" srcOrd="0" destOrd="0" presId="urn:microsoft.com/office/officeart/2005/8/layout/arrow2"/>
    <dgm:cxn modelId="{EC5E8B79-4162-48EB-911D-7BE05E28DEAA}" type="presParOf" srcId="{EFEEF470-8F15-44FF-A41B-437F9E14F688}" destId="{93EACEB1-E57C-4E15-972D-9D868D409447}" srcOrd="0" destOrd="0" presId="urn:microsoft.com/office/officeart/2005/8/layout/arrow2"/>
    <dgm:cxn modelId="{32203A9D-AFAE-47A1-AE81-4A4FAEBAF203}" type="presParOf" srcId="{EFEEF470-8F15-44FF-A41B-437F9E14F688}" destId="{A72E197B-C869-43B2-B879-93D274341746}" srcOrd="1" destOrd="0" presId="urn:microsoft.com/office/officeart/2005/8/layout/arrow2"/>
    <dgm:cxn modelId="{3CEEFC99-10D5-4BFF-918E-81960D996F3F}" type="presParOf" srcId="{A72E197B-C869-43B2-B879-93D274341746}" destId="{8622F13D-C8DE-45B0-96C3-7111FDA2F7B6}" srcOrd="0" destOrd="0" presId="urn:microsoft.com/office/officeart/2005/8/layout/arrow2"/>
    <dgm:cxn modelId="{497B1FD3-BDE2-4D9D-8CFA-EBC38377FB7F}" type="presParOf" srcId="{A72E197B-C869-43B2-B879-93D274341746}" destId="{6024A66E-B24D-4CC5-AB1B-EB63EA10BF5B}" srcOrd="1" destOrd="0" presId="urn:microsoft.com/office/officeart/2005/8/layout/arrow2"/>
    <dgm:cxn modelId="{DA95BC78-3670-47C5-80D3-1D835FBFE937}" type="presParOf" srcId="{A72E197B-C869-43B2-B879-93D274341746}" destId="{FE767628-3D57-4B28-84E5-DA09881E7908}" srcOrd="2" destOrd="0" presId="urn:microsoft.com/office/officeart/2005/8/layout/arrow2"/>
    <dgm:cxn modelId="{62DD6B02-BC00-4A2A-A4A6-17E5529E491A}" type="presParOf" srcId="{A72E197B-C869-43B2-B879-93D274341746}" destId="{F33F311A-E09D-4D20-9851-8766240FDBC9}" srcOrd="3" destOrd="0" presId="urn:microsoft.com/office/officeart/2005/8/layout/arrow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4E4FCD2-7052-4C92-AAF0-E36A0C1F80DC}" type="doc">
      <dgm:prSet loTypeId="urn:microsoft.com/office/officeart/2005/8/layout/hierarchy6" loCatId="hierarchy" qsTypeId="urn:microsoft.com/office/officeart/2005/8/quickstyle/simple1" qsCatId="simple" csTypeId="urn:microsoft.com/office/officeart/2005/8/colors/colorful2" csCatId="colorful" phldr="1"/>
      <dgm:spPr/>
      <dgm:t>
        <a:bodyPr/>
        <a:lstStyle/>
        <a:p>
          <a:endParaRPr lang="es-MX"/>
        </a:p>
      </dgm:t>
    </dgm:pt>
    <dgm:pt modelId="{8C37FEBB-A27C-4B14-AE58-F1908D919B08}">
      <dgm:prSet phldrT="[Texto]" custT="1"/>
      <dgm:spPr/>
      <dgm:t>
        <a:bodyPr/>
        <a:lstStyle/>
        <a:p>
          <a:r>
            <a:rPr lang="es-MX" sz="3200" dirty="0" smtClean="0"/>
            <a:t>Autoridad</a:t>
          </a:r>
          <a:endParaRPr lang="es-MX" sz="3200" dirty="0"/>
        </a:p>
      </dgm:t>
    </dgm:pt>
    <dgm:pt modelId="{9CCDE57A-48AF-4EC5-8FB9-618950F83072}" type="parTrans" cxnId="{E1D98D5E-AF78-4AAF-B7F0-5971C369ECD5}">
      <dgm:prSet/>
      <dgm:spPr/>
      <dgm:t>
        <a:bodyPr/>
        <a:lstStyle/>
        <a:p>
          <a:endParaRPr lang="es-MX"/>
        </a:p>
      </dgm:t>
    </dgm:pt>
    <dgm:pt modelId="{ACE559F4-2BA5-4284-A2B8-5266C599C8AB}" type="sibTrans" cxnId="{E1D98D5E-AF78-4AAF-B7F0-5971C369ECD5}">
      <dgm:prSet/>
      <dgm:spPr/>
      <dgm:t>
        <a:bodyPr/>
        <a:lstStyle/>
        <a:p>
          <a:endParaRPr lang="es-MX"/>
        </a:p>
      </dgm:t>
    </dgm:pt>
    <dgm:pt modelId="{0932A5BC-33B7-4301-84FD-348930641413}">
      <dgm:prSet phldrT="[Texto]"/>
      <dgm:spPr/>
      <dgm:t>
        <a:bodyPr/>
        <a:lstStyle/>
        <a:p>
          <a:r>
            <a:rPr lang="es-MX" dirty="0" smtClean="0"/>
            <a:t>Condición de poder </a:t>
          </a:r>
          <a:endParaRPr lang="es-MX" dirty="0"/>
        </a:p>
      </dgm:t>
    </dgm:pt>
    <dgm:pt modelId="{0D1FFBDC-4EB4-4151-9944-0D9AAB295260}" type="parTrans" cxnId="{3639BF3F-0F0B-4F21-84C5-55D6069DBDA2}">
      <dgm:prSet/>
      <dgm:spPr/>
      <dgm:t>
        <a:bodyPr/>
        <a:lstStyle/>
        <a:p>
          <a:endParaRPr lang="es-MX"/>
        </a:p>
      </dgm:t>
    </dgm:pt>
    <dgm:pt modelId="{F56D4F06-B9E9-4B73-B64D-88B378782837}" type="sibTrans" cxnId="{3639BF3F-0F0B-4F21-84C5-55D6069DBDA2}">
      <dgm:prSet/>
      <dgm:spPr/>
      <dgm:t>
        <a:bodyPr/>
        <a:lstStyle/>
        <a:p>
          <a:endParaRPr lang="es-MX"/>
        </a:p>
      </dgm:t>
    </dgm:pt>
    <dgm:pt modelId="{E01A8207-ABA9-4C06-A71D-11708E58FC58}">
      <dgm:prSet phldrT="[Texto]"/>
      <dgm:spPr/>
      <dgm:t>
        <a:bodyPr/>
        <a:lstStyle/>
        <a:p>
          <a:r>
            <a:rPr lang="es-MX" dirty="0" smtClean="0"/>
            <a:t>Permite exigir una actividad a otros</a:t>
          </a:r>
          <a:endParaRPr lang="es-MX" dirty="0"/>
        </a:p>
      </dgm:t>
    </dgm:pt>
    <dgm:pt modelId="{D590FEC7-CEB0-411D-8C12-0F1CEB24F309}" type="parTrans" cxnId="{B0761FB5-597B-479F-8729-A56488861C58}">
      <dgm:prSet/>
      <dgm:spPr/>
      <dgm:t>
        <a:bodyPr/>
        <a:lstStyle/>
        <a:p>
          <a:endParaRPr lang="es-MX"/>
        </a:p>
      </dgm:t>
    </dgm:pt>
    <dgm:pt modelId="{35F6E1A9-FD21-4F03-AA38-54BC59486778}" type="sibTrans" cxnId="{B0761FB5-597B-479F-8729-A56488861C58}">
      <dgm:prSet/>
      <dgm:spPr/>
      <dgm:t>
        <a:bodyPr/>
        <a:lstStyle/>
        <a:p>
          <a:endParaRPr lang="es-MX"/>
        </a:p>
      </dgm:t>
    </dgm:pt>
    <dgm:pt modelId="{DDCAC38E-5BFC-4D5B-BC85-7A8BD7A3278C}">
      <dgm:prSet phldrT="[Texto]"/>
      <dgm:spPr/>
      <dgm:t>
        <a:bodyPr/>
        <a:lstStyle/>
        <a:p>
          <a:r>
            <a:rPr lang="es-MX" dirty="0" smtClean="0"/>
            <a:t>Puede ser una o varias personas </a:t>
          </a:r>
          <a:endParaRPr lang="es-MX" dirty="0"/>
        </a:p>
      </dgm:t>
    </dgm:pt>
    <dgm:pt modelId="{9C1C2023-0394-4409-AEA4-23FC25C4A97C}" type="parTrans" cxnId="{70D16EA4-E733-4947-ACC4-0986DA2F7F6F}">
      <dgm:prSet/>
      <dgm:spPr/>
      <dgm:t>
        <a:bodyPr/>
        <a:lstStyle/>
        <a:p>
          <a:endParaRPr lang="es-MX"/>
        </a:p>
      </dgm:t>
    </dgm:pt>
    <dgm:pt modelId="{452C1AFB-63A2-42F3-BD75-ECF7B5DF2553}" type="sibTrans" cxnId="{70D16EA4-E733-4947-ACC4-0986DA2F7F6F}">
      <dgm:prSet/>
      <dgm:spPr/>
      <dgm:t>
        <a:bodyPr/>
        <a:lstStyle/>
        <a:p>
          <a:endParaRPr lang="es-MX"/>
        </a:p>
      </dgm:t>
    </dgm:pt>
    <dgm:pt modelId="{25083A75-96DB-4FA5-9E49-50EF7F6C22E5}">
      <dgm:prSet phldrT="[Texto]"/>
      <dgm:spPr/>
      <dgm:t>
        <a:bodyPr/>
        <a:lstStyle/>
        <a:p>
          <a:r>
            <a:rPr lang="es-MX" dirty="0" smtClean="0"/>
            <a:t>Se adquiere debido por la aceptación sobre de quien se ejerce</a:t>
          </a:r>
          <a:endParaRPr lang="es-MX" dirty="0"/>
        </a:p>
      </dgm:t>
    </dgm:pt>
    <dgm:pt modelId="{46E4AB14-BB5A-4B34-A4D4-CCAEA15EC71C}" type="parTrans" cxnId="{26168398-CE72-4208-BEDF-4D17679B8E41}">
      <dgm:prSet/>
      <dgm:spPr/>
      <dgm:t>
        <a:bodyPr/>
        <a:lstStyle/>
        <a:p>
          <a:endParaRPr lang="es-MX"/>
        </a:p>
      </dgm:t>
    </dgm:pt>
    <dgm:pt modelId="{66784455-1F0C-44C2-BB4C-AD77DD82E927}" type="sibTrans" cxnId="{26168398-CE72-4208-BEDF-4D17679B8E41}">
      <dgm:prSet/>
      <dgm:spPr/>
      <dgm:t>
        <a:bodyPr/>
        <a:lstStyle/>
        <a:p>
          <a:endParaRPr lang="es-MX"/>
        </a:p>
      </dgm:t>
    </dgm:pt>
    <dgm:pt modelId="{4AB53394-1221-4247-94BB-05B1CD175F3A}">
      <dgm:prSet phldrT="[Texto]"/>
      <dgm:spPr/>
      <dgm:t>
        <a:bodyPr/>
        <a:lstStyle/>
        <a:p>
          <a:r>
            <a:rPr lang="es-MX" dirty="0" smtClean="0"/>
            <a:t>Mediante contrato de empleo </a:t>
          </a:r>
          <a:endParaRPr lang="es-MX" dirty="0"/>
        </a:p>
      </dgm:t>
    </dgm:pt>
    <dgm:pt modelId="{DFC2BA70-21F9-4FC8-8724-536BA5AB8D5A}" type="parTrans" cxnId="{86A919FB-A787-44FF-80E1-51D948A21820}">
      <dgm:prSet/>
      <dgm:spPr/>
      <dgm:t>
        <a:bodyPr/>
        <a:lstStyle/>
        <a:p>
          <a:endParaRPr lang="es-MX"/>
        </a:p>
      </dgm:t>
    </dgm:pt>
    <dgm:pt modelId="{A508B27E-5553-4EB0-8436-274DD8A90C16}" type="sibTrans" cxnId="{86A919FB-A787-44FF-80E1-51D948A21820}">
      <dgm:prSet/>
      <dgm:spPr/>
      <dgm:t>
        <a:bodyPr/>
        <a:lstStyle/>
        <a:p>
          <a:endParaRPr lang="es-MX"/>
        </a:p>
      </dgm:t>
    </dgm:pt>
    <dgm:pt modelId="{FBE4C551-4BC0-428A-86B5-029D7D26A96A}">
      <dgm:prSet/>
      <dgm:spPr/>
      <dgm:t>
        <a:bodyPr/>
        <a:lstStyle/>
        <a:p>
          <a:r>
            <a:rPr lang="es-MX" dirty="0" smtClean="0"/>
            <a:t>Se busca que se reconozca y no se intente evadir </a:t>
          </a:r>
          <a:endParaRPr lang="es-MX" dirty="0"/>
        </a:p>
      </dgm:t>
    </dgm:pt>
    <dgm:pt modelId="{2C8008F2-219E-4115-85D4-782AE177F773}" type="parTrans" cxnId="{1B3E6666-F2B3-4F14-A849-2C609BE735A1}">
      <dgm:prSet/>
      <dgm:spPr/>
      <dgm:t>
        <a:bodyPr/>
        <a:lstStyle/>
        <a:p>
          <a:endParaRPr lang="es-MX"/>
        </a:p>
      </dgm:t>
    </dgm:pt>
    <dgm:pt modelId="{4FC6E3B9-8BF2-42FF-A160-55C12B981238}" type="sibTrans" cxnId="{1B3E6666-F2B3-4F14-A849-2C609BE735A1}">
      <dgm:prSet/>
      <dgm:spPr/>
      <dgm:t>
        <a:bodyPr/>
        <a:lstStyle/>
        <a:p>
          <a:endParaRPr lang="es-MX"/>
        </a:p>
      </dgm:t>
    </dgm:pt>
    <dgm:pt modelId="{4788550B-F08B-4B07-83A3-7BFA2FF2107B}" type="pres">
      <dgm:prSet presAssocID="{14E4FCD2-7052-4C92-AAF0-E36A0C1F80DC}" presName="mainComposite" presStyleCnt="0">
        <dgm:presLayoutVars>
          <dgm:chPref val="1"/>
          <dgm:dir/>
          <dgm:animOne val="branch"/>
          <dgm:animLvl val="lvl"/>
          <dgm:resizeHandles val="exact"/>
        </dgm:presLayoutVars>
      </dgm:prSet>
      <dgm:spPr/>
      <dgm:t>
        <a:bodyPr/>
        <a:lstStyle/>
        <a:p>
          <a:endParaRPr lang="es-ES"/>
        </a:p>
      </dgm:t>
    </dgm:pt>
    <dgm:pt modelId="{E47DDBE6-79D2-4F19-AF1A-297BAA1DDD96}" type="pres">
      <dgm:prSet presAssocID="{14E4FCD2-7052-4C92-AAF0-E36A0C1F80DC}" presName="hierFlow" presStyleCnt="0"/>
      <dgm:spPr/>
    </dgm:pt>
    <dgm:pt modelId="{36A9BC2A-D902-49A2-9FBA-0B8B4A6D0BF3}" type="pres">
      <dgm:prSet presAssocID="{14E4FCD2-7052-4C92-AAF0-E36A0C1F80DC}" presName="hierChild1" presStyleCnt="0">
        <dgm:presLayoutVars>
          <dgm:chPref val="1"/>
          <dgm:animOne val="branch"/>
          <dgm:animLvl val="lvl"/>
        </dgm:presLayoutVars>
      </dgm:prSet>
      <dgm:spPr/>
    </dgm:pt>
    <dgm:pt modelId="{D66C14DE-D664-46CA-B20B-64E7150B3655}" type="pres">
      <dgm:prSet presAssocID="{8C37FEBB-A27C-4B14-AE58-F1908D919B08}" presName="Name14" presStyleCnt="0"/>
      <dgm:spPr/>
    </dgm:pt>
    <dgm:pt modelId="{12715273-F8F6-4CDA-B4BE-108D43EAE34D}" type="pres">
      <dgm:prSet presAssocID="{8C37FEBB-A27C-4B14-AE58-F1908D919B08}" presName="level1Shape" presStyleLbl="node0" presStyleIdx="0" presStyleCnt="1" custLinFactNeighborX="-25574" custLinFactNeighborY="4392">
        <dgm:presLayoutVars>
          <dgm:chPref val="3"/>
        </dgm:presLayoutVars>
      </dgm:prSet>
      <dgm:spPr/>
      <dgm:t>
        <a:bodyPr/>
        <a:lstStyle/>
        <a:p>
          <a:endParaRPr lang="es-ES"/>
        </a:p>
      </dgm:t>
    </dgm:pt>
    <dgm:pt modelId="{54F73737-6CE1-4328-8D2E-A665FFA57E89}" type="pres">
      <dgm:prSet presAssocID="{8C37FEBB-A27C-4B14-AE58-F1908D919B08}" presName="hierChild2" presStyleCnt="0"/>
      <dgm:spPr/>
    </dgm:pt>
    <dgm:pt modelId="{2DB66B11-35CD-4DF6-AAF5-981709E858D6}" type="pres">
      <dgm:prSet presAssocID="{0D1FFBDC-4EB4-4151-9944-0D9AAB295260}" presName="Name19" presStyleLbl="parChTrans1D2" presStyleIdx="0" presStyleCnt="2"/>
      <dgm:spPr/>
      <dgm:t>
        <a:bodyPr/>
        <a:lstStyle/>
        <a:p>
          <a:endParaRPr lang="es-ES"/>
        </a:p>
      </dgm:t>
    </dgm:pt>
    <dgm:pt modelId="{ED1CD164-15A2-442B-BF71-22B662258C59}" type="pres">
      <dgm:prSet presAssocID="{0932A5BC-33B7-4301-84FD-348930641413}" presName="Name21" presStyleCnt="0"/>
      <dgm:spPr/>
    </dgm:pt>
    <dgm:pt modelId="{8EE5984A-8405-4DD1-9458-AF593592AC84}" type="pres">
      <dgm:prSet presAssocID="{0932A5BC-33B7-4301-84FD-348930641413}" presName="level2Shape" presStyleLbl="node2" presStyleIdx="0" presStyleCnt="2" custLinFactNeighborX="-1942" custLinFactNeighborY="-7680"/>
      <dgm:spPr/>
      <dgm:t>
        <a:bodyPr/>
        <a:lstStyle/>
        <a:p>
          <a:endParaRPr lang="es-MX"/>
        </a:p>
      </dgm:t>
    </dgm:pt>
    <dgm:pt modelId="{0F8DA33B-E9AF-4527-9D14-136BBC178BC8}" type="pres">
      <dgm:prSet presAssocID="{0932A5BC-33B7-4301-84FD-348930641413}" presName="hierChild3" presStyleCnt="0"/>
      <dgm:spPr/>
    </dgm:pt>
    <dgm:pt modelId="{17434357-873B-4D87-A973-7DB5CA25B364}" type="pres">
      <dgm:prSet presAssocID="{D590FEC7-CEB0-411D-8C12-0F1CEB24F309}" presName="Name19" presStyleLbl="parChTrans1D3" presStyleIdx="0" presStyleCnt="4"/>
      <dgm:spPr/>
      <dgm:t>
        <a:bodyPr/>
        <a:lstStyle/>
        <a:p>
          <a:endParaRPr lang="es-ES"/>
        </a:p>
      </dgm:t>
    </dgm:pt>
    <dgm:pt modelId="{8DA01D9B-38CD-46DF-9F4B-45647D91B666}" type="pres">
      <dgm:prSet presAssocID="{E01A8207-ABA9-4C06-A71D-11708E58FC58}" presName="Name21" presStyleCnt="0"/>
      <dgm:spPr/>
    </dgm:pt>
    <dgm:pt modelId="{677D62C1-97E2-4F64-B0BD-CF4993F87656}" type="pres">
      <dgm:prSet presAssocID="{E01A8207-ABA9-4C06-A71D-11708E58FC58}" presName="level2Shape" presStyleLbl="node3" presStyleIdx="0" presStyleCnt="4" custLinFactX="-9745" custLinFactNeighborX="-100000" custLinFactNeighborY="-15385"/>
      <dgm:spPr/>
      <dgm:t>
        <a:bodyPr/>
        <a:lstStyle/>
        <a:p>
          <a:endParaRPr lang="es-MX"/>
        </a:p>
      </dgm:t>
    </dgm:pt>
    <dgm:pt modelId="{C4589E0D-1940-477B-931D-EC2231A40163}" type="pres">
      <dgm:prSet presAssocID="{E01A8207-ABA9-4C06-A71D-11708E58FC58}" presName="hierChild3" presStyleCnt="0"/>
      <dgm:spPr/>
    </dgm:pt>
    <dgm:pt modelId="{7EF52058-6583-4510-876E-119A47EAC27B}" type="pres">
      <dgm:prSet presAssocID="{9C1C2023-0394-4409-AEA4-23FC25C4A97C}" presName="Name19" presStyleLbl="parChTrans1D3" presStyleIdx="1" presStyleCnt="4"/>
      <dgm:spPr/>
      <dgm:t>
        <a:bodyPr/>
        <a:lstStyle/>
        <a:p>
          <a:endParaRPr lang="es-ES"/>
        </a:p>
      </dgm:t>
    </dgm:pt>
    <dgm:pt modelId="{8DC9AC2C-FA0C-4731-9DA1-5CB46DD897A5}" type="pres">
      <dgm:prSet presAssocID="{DDCAC38E-5BFC-4D5B-BC85-7A8BD7A3278C}" presName="Name21" presStyleCnt="0"/>
      <dgm:spPr/>
    </dgm:pt>
    <dgm:pt modelId="{CC213523-9CF9-483E-BAB3-1F0932332395}" type="pres">
      <dgm:prSet presAssocID="{DDCAC38E-5BFC-4D5B-BC85-7A8BD7A3278C}" presName="level2Shape" presStyleLbl="node3" presStyleIdx="1" presStyleCnt="4" custLinFactNeighborX="-21410" custLinFactNeighborY="-12752"/>
      <dgm:spPr/>
      <dgm:t>
        <a:bodyPr/>
        <a:lstStyle/>
        <a:p>
          <a:endParaRPr lang="es-MX"/>
        </a:p>
      </dgm:t>
    </dgm:pt>
    <dgm:pt modelId="{756FCDEB-8FC9-4D92-97D1-29268C39FC21}" type="pres">
      <dgm:prSet presAssocID="{DDCAC38E-5BFC-4D5B-BC85-7A8BD7A3278C}" presName="hierChild3" presStyleCnt="0"/>
      <dgm:spPr/>
    </dgm:pt>
    <dgm:pt modelId="{6E0838C6-C173-4DFA-9AAA-416DD53CD147}" type="pres">
      <dgm:prSet presAssocID="{46E4AB14-BB5A-4B34-A4D4-CCAEA15EC71C}" presName="Name19" presStyleLbl="parChTrans1D2" presStyleIdx="1" presStyleCnt="2"/>
      <dgm:spPr/>
      <dgm:t>
        <a:bodyPr/>
        <a:lstStyle/>
        <a:p>
          <a:endParaRPr lang="es-ES"/>
        </a:p>
      </dgm:t>
    </dgm:pt>
    <dgm:pt modelId="{DF94BBE4-7CD1-4D6E-9474-2288362AF995}" type="pres">
      <dgm:prSet presAssocID="{25083A75-96DB-4FA5-9E49-50EF7F6C22E5}" presName="Name21" presStyleCnt="0"/>
      <dgm:spPr/>
    </dgm:pt>
    <dgm:pt modelId="{C3BCD35B-A4C7-4822-A838-20051D2DC820}" type="pres">
      <dgm:prSet presAssocID="{25083A75-96DB-4FA5-9E49-50EF7F6C22E5}" presName="level2Shape" presStyleLbl="node2" presStyleIdx="1" presStyleCnt="2" custLinFactNeighborX="-38975" custLinFactNeighborY="-10770"/>
      <dgm:spPr/>
      <dgm:t>
        <a:bodyPr/>
        <a:lstStyle/>
        <a:p>
          <a:endParaRPr lang="es-MX"/>
        </a:p>
      </dgm:t>
    </dgm:pt>
    <dgm:pt modelId="{F4C40362-3844-4EF6-8A57-007F1AD4F0A6}" type="pres">
      <dgm:prSet presAssocID="{25083A75-96DB-4FA5-9E49-50EF7F6C22E5}" presName="hierChild3" presStyleCnt="0"/>
      <dgm:spPr/>
    </dgm:pt>
    <dgm:pt modelId="{227CC820-A606-428F-9E25-27C0C8841333}" type="pres">
      <dgm:prSet presAssocID="{DFC2BA70-21F9-4FC8-8724-536BA5AB8D5A}" presName="Name19" presStyleLbl="parChTrans1D3" presStyleIdx="2" presStyleCnt="4"/>
      <dgm:spPr/>
      <dgm:t>
        <a:bodyPr/>
        <a:lstStyle/>
        <a:p>
          <a:endParaRPr lang="es-ES"/>
        </a:p>
      </dgm:t>
    </dgm:pt>
    <dgm:pt modelId="{A0F01022-15F0-4B9D-8587-5DB88CB10AC4}" type="pres">
      <dgm:prSet presAssocID="{4AB53394-1221-4247-94BB-05B1CD175F3A}" presName="Name21" presStyleCnt="0"/>
      <dgm:spPr/>
    </dgm:pt>
    <dgm:pt modelId="{C337D4E0-721A-43E6-8F8D-AA2806AB9EC4}" type="pres">
      <dgm:prSet presAssocID="{4AB53394-1221-4247-94BB-05B1CD175F3A}" presName="level2Shape" presStyleLbl="node3" presStyleIdx="2" presStyleCnt="4" custLinFactNeighborX="-34445" custLinFactNeighborY="-18215"/>
      <dgm:spPr/>
      <dgm:t>
        <a:bodyPr/>
        <a:lstStyle/>
        <a:p>
          <a:endParaRPr lang="es-MX"/>
        </a:p>
      </dgm:t>
    </dgm:pt>
    <dgm:pt modelId="{8B7D5D99-4909-4C71-A6D5-94FF6FCA9C10}" type="pres">
      <dgm:prSet presAssocID="{4AB53394-1221-4247-94BB-05B1CD175F3A}" presName="hierChild3" presStyleCnt="0"/>
      <dgm:spPr/>
    </dgm:pt>
    <dgm:pt modelId="{C4182776-BFF4-4CE0-9E14-9EE3AAA1394C}" type="pres">
      <dgm:prSet presAssocID="{2C8008F2-219E-4115-85D4-782AE177F773}" presName="Name19" presStyleLbl="parChTrans1D3" presStyleIdx="3" presStyleCnt="4"/>
      <dgm:spPr/>
      <dgm:t>
        <a:bodyPr/>
        <a:lstStyle/>
        <a:p>
          <a:endParaRPr lang="es-ES"/>
        </a:p>
      </dgm:t>
    </dgm:pt>
    <dgm:pt modelId="{DC58971A-7734-43EE-9C0A-B1A4A29D2D51}" type="pres">
      <dgm:prSet presAssocID="{FBE4C551-4BC0-428A-86B5-029D7D26A96A}" presName="Name21" presStyleCnt="0"/>
      <dgm:spPr/>
    </dgm:pt>
    <dgm:pt modelId="{4C19E365-D984-4943-9A28-87EFAFD57F28}" type="pres">
      <dgm:prSet presAssocID="{FBE4C551-4BC0-428A-86B5-029D7D26A96A}" presName="level2Shape" presStyleLbl="node3" presStyleIdx="3" presStyleCnt="4" custLinFactNeighborX="-32347" custLinFactNeighborY="-21531"/>
      <dgm:spPr/>
      <dgm:t>
        <a:bodyPr/>
        <a:lstStyle/>
        <a:p>
          <a:endParaRPr lang="es-MX"/>
        </a:p>
      </dgm:t>
    </dgm:pt>
    <dgm:pt modelId="{4808BC49-4388-41CE-8371-09AF1DF5297A}" type="pres">
      <dgm:prSet presAssocID="{FBE4C551-4BC0-428A-86B5-029D7D26A96A}" presName="hierChild3" presStyleCnt="0"/>
      <dgm:spPr/>
    </dgm:pt>
    <dgm:pt modelId="{DCE64E12-8059-45DD-A877-B680A742288E}" type="pres">
      <dgm:prSet presAssocID="{14E4FCD2-7052-4C92-AAF0-E36A0C1F80DC}" presName="bgShapesFlow" presStyleCnt="0"/>
      <dgm:spPr/>
    </dgm:pt>
  </dgm:ptLst>
  <dgm:cxnLst>
    <dgm:cxn modelId="{D4D5BBFD-D525-4337-8818-973320DFFD52}" type="presOf" srcId="{DFC2BA70-21F9-4FC8-8724-536BA5AB8D5A}" destId="{227CC820-A606-428F-9E25-27C0C8841333}" srcOrd="0" destOrd="0" presId="urn:microsoft.com/office/officeart/2005/8/layout/hierarchy6"/>
    <dgm:cxn modelId="{1F3BEAF6-D982-4181-B535-D7D11D1AD214}" type="presOf" srcId="{DDCAC38E-5BFC-4D5B-BC85-7A8BD7A3278C}" destId="{CC213523-9CF9-483E-BAB3-1F0932332395}" srcOrd="0" destOrd="0" presId="urn:microsoft.com/office/officeart/2005/8/layout/hierarchy6"/>
    <dgm:cxn modelId="{B0761FB5-597B-479F-8729-A56488861C58}" srcId="{0932A5BC-33B7-4301-84FD-348930641413}" destId="{E01A8207-ABA9-4C06-A71D-11708E58FC58}" srcOrd="0" destOrd="0" parTransId="{D590FEC7-CEB0-411D-8C12-0F1CEB24F309}" sibTransId="{35F6E1A9-FD21-4F03-AA38-54BC59486778}"/>
    <dgm:cxn modelId="{3639BF3F-0F0B-4F21-84C5-55D6069DBDA2}" srcId="{8C37FEBB-A27C-4B14-AE58-F1908D919B08}" destId="{0932A5BC-33B7-4301-84FD-348930641413}" srcOrd="0" destOrd="0" parTransId="{0D1FFBDC-4EB4-4151-9944-0D9AAB295260}" sibTransId="{F56D4F06-B9E9-4B73-B64D-88B378782837}"/>
    <dgm:cxn modelId="{70D16EA4-E733-4947-ACC4-0986DA2F7F6F}" srcId="{0932A5BC-33B7-4301-84FD-348930641413}" destId="{DDCAC38E-5BFC-4D5B-BC85-7A8BD7A3278C}" srcOrd="1" destOrd="0" parTransId="{9C1C2023-0394-4409-AEA4-23FC25C4A97C}" sibTransId="{452C1AFB-63A2-42F3-BD75-ECF7B5DF2553}"/>
    <dgm:cxn modelId="{86A919FB-A787-44FF-80E1-51D948A21820}" srcId="{25083A75-96DB-4FA5-9E49-50EF7F6C22E5}" destId="{4AB53394-1221-4247-94BB-05B1CD175F3A}" srcOrd="0" destOrd="0" parTransId="{DFC2BA70-21F9-4FC8-8724-536BA5AB8D5A}" sibTransId="{A508B27E-5553-4EB0-8436-274DD8A90C16}"/>
    <dgm:cxn modelId="{4599D4D9-7B96-4670-B085-30CE8B5E5264}" type="presOf" srcId="{0D1FFBDC-4EB4-4151-9944-0D9AAB295260}" destId="{2DB66B11-35CD-4DF6-AAF5-981709E858D6}" srcOrd="0" destOrd="0" presId="urn:microsoft.com/office/officeart/2005/8/layout/hierarchy6"/>
    <dgm:cxn modelId="{0C2CAB07-7A29-4BD8-AC5D-DF294764C7C9}" type="presOf" srcId="{9C1C2023-0394-4409-AEA4-23FC25C4A97C}" destId="{7EF52058-6583-4510-876E-119A47EAC27B}" srcOrd="0" destOrd="0" presId="urn:microsoft.com/office/officeart/2005/8/layout/hierarchy6"/>
    <dgm:cxn modelId="{DF6955E9-AF7F-4AAC-9F2C-F121BCBA65DC}" type="presOf" srcId="{2C8008F2-219E-4115-85D4-782AE177F773}" destId="{C4182776-BFF4-4CE0-9E14-9EE3AAA1394C}" srcOrd="0" destOrd="0" presId="urn:microsoft.com/office/officeart/2005/8/layout/hierarchy6"/>
    <dgm:cxn modelId="{A89BD382-11F5-4EE9-8682-562C88C50ECD}" type="presOf" srcId="{46E4AB14-BB5A-4B34-A4D4-CCAEA15EC71C}" destId="{6E0838C6-C173-4DFA-9AAA-416DD53CD147}" srcOrd="0" destOrd="0" presId="urn:microsoft.com/office/officeart/2005/8/layout/hierarchy6"/>
    <dgm:cxn modelId="{26168398-CE72-4208-BEDF-4D17679B8E41}" srcId="{8C37FEBB-A27C-4B14-AE58-F1908D919B08}" destId="{25083A75-96DB-4FA5-9E49-50EF7F6C22E5}" srcOrd="1" destOrd="0" parTransId="{46E4AB14-BB5A-4B34-A4D4-CCAEA15EC71C}" sibTransId="{66784455-1F0C-44C2-BB4C-AD77DD82E927}"/>
    <dgm:cxn modelId="{5BEEFE17-4813-4213-A2CB-9B3969AAC564}" type="presOf" srcId="{FBE4C551-4BC0-428A-86B5-029D7D26A96A}" destId="{4C19E365-D984-4943-9A28-87EFAFD57F28}" srcOrd="0" destOrd="0" presId="urn:microsoft.com/office/officeart/2005/8/layout/hierarchy6"/>
    <dgm:cxn modelId="{B8B0AB5D-99E3-430A-8785-F9C4DDF42334}" type="presOf" srcId="{D590FEC7-CEB0-411D-8C12-0F1CEB24F309}" destId="{17434357-873B-4D87-A973-7DB5CA25B364}" srcOrd="0" destOrd="0" presId="urn:microsoft.com/office/officeart/2005/8/layout/hierarchy6"/>
    <dgm:cxn modelId="{9A2890D0-F6AB-4646-BF25-D1C9FCA8CC8B}" type="presOf" srcId="{8C37FEBB-A27C-4B14-AE58-F1908D919B08}" destId="{12715273-F8F6-4CDA-B4BE-108D43EAE34D}" srcOrd="0" destOrd="0" presId="urn:microsoft.com/office/officeart/2005/8/layout/hierarchy6"/>
    <dgm:cxn modelId="{E1D98D5E-AF78-4AAF-B7F0-5971C369ECD5}" srcId="{14E4FCD2-7052-4C92-AAF0-E36A0C1F80DC}" destId="{8C37FEBB-A27C-4B14-AE58-F1908D919B08}" srcOrd="0" destOrd="0" parTransId="{9CCDE57A-48AF-4EC5-8FB9-618950F83072}" sibTransId="{ACE559F4-2BA5-4284-A2B8-5266C599C8AB}"/>
    <dgm:cxn modelId="{D8FC757B-50EF-4F60-A65D-1EF6C3FC0031}" type="presOf" srcId="{E01A8207-ABA9-4C06-A71D-11708E58FC58}" destId="{677D62C1-97E2-4F64-B0BD-CF4993F87656}" srcOrd="0" destOrd="0" presId="urn:microsoft.com/office/officeart/2005/8/layout/hierarchy6"/>
    <dgm:cxn modelId="{A8558AA5-AE90-4312-961A-11B102234F17}" type="presOf" srcId="{4AB53394-1221-4247-94BB-05B1CD175F3A}" destId="{C337D4E0-721A-43E6-8F8D-AA2806AB9EC4}" srcOrd="0" destOrd="0" presId="urn:microsoft.com/office/officeart/2005/8/layout/hierarchy6"/>
    <dgm:cxn modelId="{C7395707-ED47-4912-8B6F-5A22A3070776}" type="presOf" srcId="{14E4FCD2-7052-4C92-AAF0-E36A0C1F80DC}" destId="{4788550B-F08B-4B07-83A3-7BFA2FF2107B}" srcOrd="0" destOrd="0" presId="urn:microsoft.com/office/officeart/2005/8/layout/hierarchy6"/>
    <dgm:cxn modelId="{1B3E6666-F2B3-4F14-A849-2C609BE735A1}" srcId="{25083A75-96DB-4FA5-9E49-50EF7F6C22E5}" destId="{FBE4C551-4BC0-428A-86B5-029D7D26A96A}" srcOrd="1" destOrd="0" parTransId="{2C8008F2-219E-4115-85D4-782AE177F773}" sibTransId="{4FC6E3B9-8BF2-42FF-A160-55C12B981238}"/>
    <dgm:cxn modelId="{543A1BF8-6057-45BC-B7DD-D50EC8209586}" type="presOf" srcId="{25083A75-96DB-4FA5-9E49-50EF7F6C22E5}" destId="{C3BCD35B-A4C7-4822-A838-20051D2DC820}" srcOrd="0" destOrd="0" presId="urn:microsoft.com/office/officeart/2005/8/layout/hierarchy6"/>
    <dgm:cxn modelId="{6DB59A45-21EF-4FE7-9AE1-80756C3D69BC}" type="presOf" srcId="{0932A5BC-33B7-4301-84FD-348930641413}" destId="{8EE5984A-8405-4DD1-9458-AF593592AC84}" srcOrd="0" destOrd="0" presId="urn:microsoft.com/office/officeart/2005/8/layout/hierarchy6"/>
    <dgm:cxn modelId="{3159E859-6E39-4B7D-B1A8-F73F8E97E596}" type="presParOf" srcId="{4788550B-F08B-4B07-83A3-7BFA2FF2107B}" destId="{E47DDBE6-79D2-4F19-AF1A-297BAA1DDD96}" srcOrd="0" destOrd="0" presId="urn:microsoft.com/office/officeart/2005/8/layout/hierarchy6"/>
    <dgm:cxn modelId="{807CBF43-67B7-4EB3-920F-54EB64B866FD}" type="presParOf" srcId="{E47DDBE6-79D2-4F19-AF1A-297BAA1DDD96}" destId="{36A9BC2A-D902-49A2-9FBA-0B8B4A6D0BF3}" srcOrd="0" destOrd="0" presId="urn:microsoft.com/office/officeart/2005/8/layout/hierarchy6"/>
    <dgm:cxn modelId="{DE76971D-4FA3-4EC1-9DAF-26F14E16929E}" type="presParOf" srcId="{36A9BC2A-D902-49A2-9FBA-0B8B4A6D0BF3}" destId="{D66C14DE-D664-46CA-B20B-64E7150B3655}" srcOrd="0" destOrd="0" presId="urn:microsoft.com/office/officeart/2005/8/layout/hierarchy6"/>
    <dgm:cxn modelId="{C21ED58F-DD03-4B45-AC3E-EDB2754AFCD2}" type="presParOf" srcId="{D66C14DE-D664-46CA-B20B-64E7150B3655}" destId="{12715273-F8F6-4CDA-B4BE-108D43EAE34D}" srcOrd="0" destOrd="0" presId="urn:microsoft.com/office/officeart/2005/8/layout/hierarchy6"/>
    <dgm:cxn modelId="{5C1579F5-318E-49D1-BB21-F0D23121B49A}" type="presParOf" srcId="{D66C14DE-D664-46CA-B20B-64E7150B3655}" destId="{54F73737-6CE1-4328-8D2E-A665FFA57E89}" srcOrd="1" destOrd="0" presId="urn:microsoft.com/office/officeart/2005/8/layout/hierarchy6"/>
    <dgm:cxn modelId="{EFFEA180-B93D-494F-B6EB-EE5F17DFA585}" type="presParOf" srcId="{54F73737-6CE1-4328-8D2E-A665FFA57E89}" destId="{2DB66B11-35CD-4DF6-AAF5-981709E858D6}" srcOrd="0" destOrd="0" presId="urn:microsoft.com/office/officeart/2005/8/layout/hierarchy6"/>
    <dgm:cxn modelId="{36FC2F1A-1716-46BD-B04D-62B454BB45AE}" type="presParOf" srcId="{54F73737-6CE1-4328-8D2E-A665FFA57E89}" destId="{ED1CD164-15A2-442B-BF71-22B662258C59}" srcOrd="1" destOrd="0" presId="urn:microsoft.com/office/officeart/2005/8/layout/hierarchy6"/>
    <dgm:cxn modelId="{65EF6E2D-CBED-483F-AA55-A758B9DF899C}" type="presParOf" srcId="{ED1CD164-15A2-442B-BF71-22B662258C59}" destId="{8EE5984A-8405-4DD1-9458-AF593592AC84}" srcOrd="0" destOrd="0" presId="urn:microsoft.com/office/officeart/2005/8/layout/hierarchy6"/>
    <dgm:cxn modelId="{A105843D-14A1-43D0-8A28-D9FBEA8520D8}" type="presParOf" srcId="{ED1CD164-15A2-442B-BF71-22B662258C59}" destId="{0F8DA33B-E9AF-4527-9D14-136BBC178BC8}" srcOrd="1" destOrd="0" presId="urn:microsoft.com/office/officeart/2005/8/layout/hierarchy6"/>
    <dgm:cxn modelId="{382DC0A9-67C8-44BB-A2C3-CA7B48F6AEC6}" type="presParOf" srcId="{0F8DA33B-E9AF-4527-9D14-136BBC178BC8}" destId="{17434357-873B-4D87-A973-7DB5CA25B364}" srcOrd="0" destOrd="0" presId="urn:microsoft.com/office/officeart/2005/8/layout/hierarchy6"/>
    <dgm:cxn modelId="{AF289AF0-9305-4BDE-A296-0A708F4421F4}" type="presParOf" srcId="{0F8DA33B-E9AF-4527-9D14-136BBC178BC8}" destId="{8DA01D9B-38CD-46DF-9F4B-45647D91B666}" srcOrd="1" destOrd="0" presId="urn:microsoft.com/office/officeart/2005/8/layout/hierarchy6"/>
    <dgm:cxn modelId="{0AF00766-EF60-42A7-BEA5-6DCAB051D2D7}" type="presParOf" srcId="{8DA01D9B-38CD-46DF-9F4B-45647D91B666}" destId="{677D62C1-97E2-4F64-B0BD-CF4993F87656}" srcOrd="0" destOrd="0" presId="urn:microsoft.com/office/officeart/2005/8/layout/hierarchy6"/>
    <dgm:cxn modelId="{C43797ED-1B1E-4E25-A77A-A62CBDB26428}" type="presParOf" srcId="{8DA01D9B-38CD-46DF-9F4B-45647D91B666}" destId="{C4589E0D-1940-477B-931D-EC2231A40163}" srcOrd="1" destOrd="0" presId="urn:microsoft.com/office/officeart/2005/8/layout/hierarchy6"/>
    <dgm:cxn modelId="{1EF235F2-1BD9-4800-9C96-16A17855EA09}" type="presParOf" srcId="{0F8DA33B-E9AF-4527-9D14-136BBC178BC8}" destId="{7EF52058-6583-4510-876E-119A47EAC27B}" srcOrd="2" destOrd="0" presId="urn:microsoft.com/office/officeart/2005/8/layout/hierarchy6"/>
    <dgm:cxn modelId="{AD02FFE7-7441-49AA-88D2-CCED8F61E6E9}" type="presParOf" srcId="{0F8DA33B-E9AF-4527-9D14-136BBC178BC8}" destId="{8DC9AC2C-FA0C-4731-9DA1-5CB46DD897A5}" srcOrd="3" destOrd="0" presId="urn:microsoft.com/office/officeart/2005/8/layout/hierarchy6"/>
    <dgm:cxn modelId="{5D95E0D5-4FA1-4515-A7CE-B9A8598A8AAE}" type="presParOf" srcId="{8DC9AC2C-FA0C-4731-9DA1-5CB46DD897A5}" destId="{CC213523-9CF9-483E-BAB3-1F0932332395}" srcOrd="0" destOrd="0" presId="urn:microsoft.com/office/officeart/2005/8/layout/hierarchy6"/>
    <dgm:cxn modelId="{C82AABFB-EC5E-4389-87A3-158DDCF10022}" type="presParOf" srcId="{8DC9AC2C-FA0C-4731-9DA1-5CB46DD897A5}" destId="{756FCDEB-8FC9-4D92-97D1-29268C39FC21}" srcOrd="1" destOrd="0" presId="urn:microsoft.com/office/officeart/2005/8/layout/hierarchy6"/>
    <dgm:cxn modelId="{B25175FB-4907-484D-8FEA-467964F64B64}" type="presParOf" srcId="{54F73737-6CE1-4328-8D2E-A665FFA57E89}" destId="{6E0838C6-C173-4DFA-9AAA-416DD53CD147}" srcOrd="2" destOrd="0" presId="urn:microsoft.com/office/officeart/2005/8/layout/hierarchy6"/>
    <dgm:cxn modelId="{ED3EAC1B-8047-446F-975C-FD3D4DA67276}" type="presParOf" srcId="{54F73737-6CE1-4328-8D2E-A665FFA57E89}" destId="{DF94BBE4-7CD1-4D6E-9474-2288362AF995}" srcOrd="3" destOrd="0" presId="urn:microsoft.com/office/officeart/2005/8/layout/hierarchy6"/>
    <dgm:cxn modelId="{279B0321-8A48-4DB6-AC1D-FCAE93706B56}" type="presParOf" srcId="{DF94BBE4-7CD1-4D6E-9474-2288362AF995}" destId="{C3BCD35B-A4C7-4822-A838-20051D2DC820}" srcOrd="0" destOrd="0" presId="urn:microsoft.com/office/officeart/2005/8/layout/hierarchy6"/>
    <dgm:cxn modelId="{46E93882-5F68-4159-BA6F-218C8DC79924}" type="presParOf" srcId="{DF94BBE4-7CD1-4D6E-9474-2288362AF995}" destId="{F4C40362-3844-4EF6-8A57-007F1AD4F0A6}" srcOrd="1" destOrd="0" presId="urn:microsoft.com/office/officeart/2005/8/layout/hierarchy6"/>
    <dgm:cxn modelId="{5E22A94F-B9A0-4F45-AAC4-38A324CB2EA8}" type="presParOf" srcId="{F4C40362-3844-4EF6-8A57-007F1AD4F0A6}" destId="{227CC820-A606-428F-9E25-27C0C8841333}" srcOrd="0" destOrd="0" presId="urn:microsoft.com/office/officeart/2005/8/layout/hierarchy6"/>
    <dgm:cxn modelId="{2AC95A54-B3D4-4569-9AA8-9830849343FC}" type="presParOf" srcId="{F4C40362-3844-4EF6-8A57-007F1AD4F0A6}" destId="{A0F01022-15F0-4B9D-8587-5DB88CB10AC4}" srcOrd="1" destOrd="0" presId="urn:microsoft.com/office/officeart/2005/8/layout/hierarchy6"/>
    <dgm:cxn modelId="{38F95F7A-FFCD-497A-9E61-894E7231B057}" type="presParOf" srcId="{A0F01022-15F0-4B9D-8587-5DB88CB10AC4}" destId="{C337D4E0-721A-43E6-8F8D-AA2806AB9EC4}" srcOrd="0" destOrd="0" presId="urn:microsoft.com/office/officeart/2005/8/layout/hierarchy6"/>
    <dgm:cxn modelId="{88C1BDFD-BB4E-41C0-820E-8DAE20D6A89F}" type="presParOf" srcId="{A0F01022-15F0-4B9D-8587-5DB88CB10AC4}" destId="{8B7D5D99-4909-4C71-A6D5-94FF6FCA9C10}" srcOrd="1" destOrd="0" presId="urn:microsoft.com/office/officeart/2005/8/layout/hierarchy6"/>
    <dgm:cxn modelId="{AAF55D56-0F91-4ADF-B10F-A6834796FCEA}" type="presParOf" srcId="{F4C40362-3844-4EF6-8A57-007F1AD4F0A6}" destId="{C4182776-BFF4-4CE0-9E14-9EE3AAA1394C}" srcOrd="2" destOrd="0" presId="urn:microsoft.com/office/officeart/2005/8/layout/hierarchy6"/>
    <dgm:cxn modelId="{5FC663EE-18BC-486D-8E8E-A01A062D4911}" type="presParOf" srcId="{F4C40362-3844-4EF6-8A57-007F1AD4F0A6}" destId="{DC58971A-7734-43EE-9C0A-B1A4A29D2D51}" srcOrd="3" destOrd="0" presId="urn:microsoft.com/office/officeart/2005/8/layout/hierarchy6"/>
    <dgm:cxn modelId="{7A4242B3-31BE-4CBB-99DF-1C6B75A8D5D9}" type="presParOf" srcId="{DC58971A-7734-43EE-9C0A-B1A4A29D2D51}" destId="{4C19E365-D984-4943-9A28-87EFAFD57F28}" srcOrd="0" destOrd="0" presId="urn:microsoft.com/office/officeart/2005/8/layout/hierarchy6"/>
    <dgm:cxn modelId="{FBEE034D-AAB5-40AE-A2B0-0E7034DB8D5B}" type="presParOf" srcId="{DC58971A-7734-43EE-9C0A-B1A4A29D2D51}" destId="{4808BC49-4388-41CE-8371-09AF1DF5297A}" srcOrd="1" destOrd="0" presId="urn:microsoft.com/office/officeart/2005/8/layout/hierarchy6"/>
    <dgm:cxn modelId="{5F92C901-E8CC-4CCD-9011-22FD28514335}" type="presParOf" srcId="{4788550B-F08B-4B07-83A3-7BFA2FF2107B}" destId="{DCE64E12-8059-45DD-A877-B680A742288E}" srcOrd="1" destOrd="0" presId="urn:microsoft.com/office/officeart/2005/8/layout/hierarchy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6AFC2C-A2E6-4987-B7C7-419E8E49C1DF}">
      <dsp:nvSpPr>
        <dsp:cNvPr id="0" name=""/>
        <dsp:cNvSpPr/>
      </dsp:nvSpPr>
      <dsp:spPr>
        <a:xfrm>
          <a:off x="2078379" y="2488018"/>
          <a:ext cx="620213" cy="590904"/>
        </a:xfrm>
        <a:custGeom>
          <a:avLst/>
          <a:gdLst/>
          <a:ahLst/>
          <a:cxnLst/>
          <a:rect l="0" t="0" r="0" b="0"/>
          <a:pathLst>
            <a:path>
              <a:moveTo>
                <a:pt x="0" y="0"/>
              </a:moveTo>
              <a:lnTo>
                <a:pt x="310106" y="0"/>
              </a:lnTo>
              <a:lnTo>
                <a:pt x="310106" y="590904"/>
              </a:lnTo>
              <a:lnTo>
                <a:pt x="620213" y="590904"/>
              </a:lnTo>
            </a:path>
          </a:pathLst>
        </a:custGeom>
        <a:noFill/>
        <a:ln w="127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dirty="0"/>
        </a:p>
      </dsp:txBody>
      <dsp:txXfrm>
        <a:off x="2367069" y="2762054"/>
        <a:ext cx="42832" cy="42832"/>
      </dsp:txXfrm>
    </dsp:sp>
    <dsp:sp modelId="{889ED9F7-D66A-4DBB-826A-69E430813FAB}">
      <dsp:nvSpPr>
        <dsp:cNvPr id="0" name=""/>
        <dsp:cNvSpPr/>
      </dsp:nvSpPr>
      <dsp:spPr>
        <a:xfrm>
          <a:off x="2078379" y="1897114"/>
          <a:ext cx="620213" cy="590904"/>
        </a:xfrm>
        <a:custGeom>
          <a:avLst/>
          <a:gdLst/>
          <a:ahLst/>
          <a:cxnLst/>
          <a:rect l="0" t="0" r="0" b="0"/>
          <a:pathLst>
            <a:path>
              <a:moveTo>
                <a:pt x="0" y="590904"/>
              </a:moveTo>
              <a:lnTo>
                <a:pt x="310106" y="590904"/>
              </a:lnTo>
              <a:lnTo>
                <a:pt x="310106" y="0"/>
              </a:lnTo>
              <a:lnTo>
                <a:pt x="620213" y="0"/>
              </a:lnTo>
            </a:path>
          </a:pathLst>
        </a:custGeom>
        <a:noFill/>
        <a:ln w="127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dirty="0"/>
        </a:p>
      </dsp:txBody>
      <dsp:txXfrm>
        <a:off x="2367069" y="2171150"/>
        <a:ext cx="42832" cy="42832"/>
      </dsp:txXfrm>
    </dsp:sp>
    <dsp:sp modelId="{AE17C2E7-D12E-49A1-93E1-1541B613C45F}">
      <dsp:nvSpPr>
        <dsp:cNvPr id="0" name=""/>
        <dsp:cNvSpPr/>
      </dsp:nvSpPr>
      <dsp:spPr>
        <a:xfrm rot="16200000">
          <a:off x="-882362" y="2015294"/>
          <a:ext cx="4976037" cy="945447"/>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275" tIns="41275" rIns="41275" bIns="41275" numCol="1" spcCol="1270" anchor="ctr" anchorCtr="0">
          <a:noAutofit/>
        </a:bodyPr>
        <a:lstStyle/>
        <a:p>
          <a:pPr lvl="0" algn="ctr" defTabSz="2889250">
            <a:lnSpc>
              <a:spcPct val="90000"/>
            </a:lnSpc>
            <a:spcBef>
              <a:spcPct val="0"/>
            </a:spcBef>
            <a:spcAft>
              <a:spcPct val="35000"/>
            </a:spcAft>
          </a:pPr>
          <a:r>
            <a:rPr lang="es-MX" sz="6500" kern="1200" dirty="0" smtClean="0"/>
            <a:t>Instituciones </a:t>
          </a:r>
          <a:endParaRPr lang="es-MX" sz="6500" kern="1200" dirty="0"/>
        </a:p>
      </dsp:txBody>
      <dsp:txXfrm>
        <a:off x="-882362" y="2015294"/>
        <a:ext cx="4976037" cy="945447"/>
      </dsp:txXfrm>
    </dsp:sp>
    <dsp:sp modelId="{8C3CB626-D34D-43B7-B8CA-79F9B92201D8}">
      <dsp:nvSpPr>
        <dsp:cNvPr id="0" name=""/>
        <dsp:cNvSpPr/>
      </dsp:nvSpPr>
      <dsp:spPr>
        <a:xfrm>
          <a:off x="2698592" y="1424390"/>
          <a:ext cx="3101066" cy="945447"/>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s-MX" sz="2300" kern="1200" dirty="0" smtClean="0"/>
            <a:t>Actividades necesarias para alcanzar los objetivos </a:t>
          </a:r>
          <a:endParaRPr lang="es-MX" sz="2300" kern="1200" dirty="0"/>
        </a:p>
      </dsp:txBody>
      <dsp:txXfrm>
        <a:off x="2698592" y="1424390"/>
        <a:ext cx="3101066" cy="945447"/>
      </dsp:txXfrm>
    </dsp:sp>
    <dsp:sp modelId="{A096598C-CACE-4553-B296-C83A2A8B61E7}">
      <dsp:nvSpPr>
        <dsp:cNvPr id="0" name=""/>
        <dsp:cNvSpPr/>
      </dsp:nvSpPr>
      <dsp:spPr>
        <a:xfrm>
          <a:off x="2698592" y="2606199"/>
          <a:ext cx="3101066" cy="945447"/>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s-MX" sz="2300" kern="1200" dirty="0" smtClean="0"/>
            <a:t>Actividades para la continuación de su funcionamiento</a:t>
          </a:r>
          <a:endParaRPr lang="es-MX" sz="2300" kern="1200" dirty="0"/>
        </a:p>
      </dsp:txBody>
      <dsp:txXfrm>
        <a:off x="2698592" y="2606199"/>
        <a:ext cx="3101066" cy="94544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EACEB1-E57C-4E15-972D-9D868D409447}">
      <dsp:nvSpPr>
        <dsp:cNvPr id="0" name=""/>
        <dsp:cNvSpPr/>
      </dsp:nvSpPr>
      <dsp:spPr>
        <a:xfrm>
          <a:off x="0" y="338667"/>
          <a:ext cx="8128000" cy="5079999"/>
        </a:xfrm>
        <a:prstGeom prst="swooshArrow">
          <a:avLst>
            <a:gd name="adj1" fmla="val 25000"/>
            <a:gd name="adj2" fmla="val 25000"/>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622F13D-C8DE-45B0-96C3-7111FDA2F7B6}">
      <dsp:nvSpPr>
        <dsp:cNvPr id="0" name=""/>
        <dsp:cNvSpPr/>
      </dsp:nvSpPr>
      <dsp:spPr>
        <a:xfrm>
          <a:off x="1889760" y="2937933"/>
          <a:ext cx="284480" cy="284480"/>
        </a:xfrm>
        <a:prstGeom prst="ellipse">
          <a:avLst/>
        </a:prstGeom>
        <a:solidFill>
          <a:schemeClr val="lt1">
            <a:hueOff val="0"/>
            <a:satOff val="0"/>
            <a:lumOff val="0"/>
            <a:alphaOff val="0"/>
          </a:schemeClr>
        </a:solidFill>
        <a:ln w="127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024A66E-B24D-4CC5-AB1B-EB63EA10BF5B}">
      <dsp:nvSpPr>
        <dsp:cNvPr id="0" name=""/>
        <dsp:cNvSpPr/>
      </dsp:nvSpPr>
      <dsp:spPr>
        <a:xfrm>
          <a:off x="1795563" y="3261721"/>
          <a:ext cx="2689175" cy="12531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0740" tIns="0" rIns="0" bIns="0" numCol="1" spcCol="1270" anchor="t" anchorCtr="0">
          <a:noAutofit/>
        </a:bodyPr>
        <a:lstStyle/>
        <a:p>
          <a:pPr lvl="0" algn="l" defTabSz="1778000">
            <a:lnSpc>
              <a:spcPct val="90000"/>
            </a:lnSpc>
            <a:spcBef>
              <a:spcPct val="0"/>
            </a:spcBef>
            <a:spcAft>
              <a:spcPct val="35000"/>
            </a:spcAft>
          </a:pPr>
          <a:r>
            <a:rPr lang="es-MX" sz="4000" kern="1200" dirty="0" smtClean="0">
              <a:solidFill>
                <a:schemeClr val="accent4">
                  <a:lumMod val="50000"/>
                </a:schemeClr>
              </a:solidFill>
            </a:rPr>
            <a:t>División del trabajo </a:t>
          </a:r>
          <a:endParaRPr lang="es-MX" sz="4000" kern="1200" dirty="0">
            <a:solidFill>
              <a:schemeClr val="accent4">
                <a:lumMod val="50000"/>
              </a:schemeClr>
            </a:solidFill>
          </a:endParaRPr>
        </a:p>
      </dsp:txBody>
      <dsp:txXfrm>
        <a:off x="1795563" y="3261721"/>
        <a:ext cx="2689175" cy="1253188"/>
      </dsp:txXfrm>
    </dsp:sp>
    <dsp:sp modelId="{FE767628-3D57-4B28-84E5-DA09881E7908}">
      <dsp:nvSpPr>
        <dsp:cNvPr id="0" name=""/>
        <dsp:cNvSpPr/>
      </dsp:nvSpPr>
      <dsp:spPr>
        <a:xfrm>
          <a:off x="4511040" y="1642533"/>
          <a:ext cx="487680" cy="487680"/>
        </a:xfrm>
        <a:prstGeom prst="ellipse">
          <a:avLst/>
        </a:prstGeom>
        <a:solidFill>
          <a:schemeClr val="lt1">
            <a:hueOff val="0"/>
            <a:satOff val="0"/>
            <a:lumOff val="0"/>
            <a:alphaOff val="0"/>
          </a:schemeClr>
        </a:solidFill>
        <a:ln w="127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33F311A-E09D-4D20-9851-8766240FDBC9}">
      <dsp:nvSpPr>
        <dsp:cNvPr id="0" name=""/>
        <dsp:cNvSpPr/>
      </dsp:nvSpPr>
      <dsp:spPr>
        <a:xfrm>
          <a:off x="4754880" y="1886373"/>
          <a:ext cx="2641600" cy="33629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8412" tIns="0" rIns="0" bIns="0" numCol="1" spcCol="1270" anchor="t" anchorCtr="0">
          <a:noAutofit/>
        </a:bodyPr>
        <a:lstStyle/>
        <a:p>
          <a:pPr lvl="0" algn="l" defTabSz="1422400">
            <a:lnSpc>
              <a:spcPct val="90000"/>
            </a:lnSpc>
            <a:spcBef>
              <a:spcPct val="0"/>
            </a:spcBef>
            <a:spcAft>
              <a:spcPct val="35000"/>
            </a:spcAft>
          </a:pPr>
          <a:r>
            <a:rPr lang="es-MX" sz="3200" kern="1200" dirty="0" smtClean="0">
              <a:solidFill>
                <a:schemeClr val="accent4">
                  <a:lumMod val="50000"/>
                </a:schemeClr>
              </a:solidFill>
            </a:rPr>
            <a:t>Coordinación</a:t>
          </a:r>
        </a:p>
        <a:p>
          <a:pPr lvl="0" algn="l" defTabSz="1422400">
            <a:lnSpc>
              <a:spcPct val="90000"/>
            </a:lnSpc>
            <a:spcBef>
              <a:spcPct val="0"/>
            </a:spcBef>
            <a:spcAft>
              <a:spcPct val="35000"/>
            </a:spcAft>
          </a:pPr>
          <a:r>
            <a:rPr lang="es-MX" sz="2400" kern="1200" dirty="0" smtClean="0">
              <a:solidFill>
                <a:schemeClr val="accent4">
                  <a:lumMod val="50000"/>
                </a:schemeClr>
              </a:solidFill>
            </a:rPr>
            <a:t>Unidad de esfuerzos </a:t>
          </a:r>
        </a:p>
        <a:p>
          <a:pPr lvl="0" algn="l" defTabSz="1422400">
            <a:lnSpc>
              <a:spcPct val="90000"/>
            </a:lnSpc>
            <a:spcBef>
              <a:spcPct val="0"/>
            </a:spcBef>
            <a:spcAft>
              <a:spcPct val="35000"/>
            </a:spcAft>
          </a:pPr>
          <a:r>
            <a:rPr lang="es-MX" sz="2400" kern="1200" dirty="0" smtClean="0">
              <a:solidFill>
                <a:schemeClr val="accent4">
                  <a:lumMod val="50000"/>
                </a:schemeClr>
              </a:solidFill>
            </a:rPr>
            <a:t>Expresa los principios de organización  </a:t>
          </a:r>
          <a:endParaRPr lang="es-MX" sz="2400" kern="1200" dirty="0">
            <a:solidFill>
              <a:schemeClr val="accent4">
                <a:lumMod val="50000"/>
              </a:schemeClr>
            </a:solidFill>
          </a:endParaRPr>
        </a:p>
      </dsp:txBody>
      <dsp:txXfrm>
        <a:off x="4754880" y="1886373"/>
        <a:ext cx="2641600" cy="336296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715273-F8F6-4CDA-B4BE-108D43EAE34D}">
      <dsp:nvSpPr>
        <dsp:cNvPr id="0" name=""/>
        <dsp:cNvSpPr/>
      </dsp:nvSpPr>
      <dsp:spPr>
        <a:xfrm>
          <a:off x="4112220" y="201848"/>
          <a:ext cx="2423294" cy="161552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s-MX" sz="3200" kern="1200" dirty="0" smtClean="0"/>
            <a:t>Autoridad</a:t>
          </a:r>
          <a:endParaRPr lang="es-MX" sz="3200" kern="1200" dirty="0"/>
        </a:p>
      </dsp:txBody>
      <dsp:txXfrm>
        <a:off x="4159537" y="249165"/>
        <a:ext cx="2328660" cy="1520895"/>
      </dsp:txXfrm>
    </dsp:sp>
    <dsp:sp modelId="{2DB66B11-35CD-4DF6-AAF5-981709E858D6}">
      <dsp:nvSpPr>
        <dsp:cNvPr id="0" name=""/>
        <dsp:cNvSpPr/>
      </dsp:nvSpPr>
      <dsp:spPr>
        <a:xfrm>
          <a:off x="2746257" y="1817377"/>
          <a:ext cx="2577609" cy="451185"/>
        </a:xfrm>
        <a:custGeom>
          <a:avLst/>
          <a:gdLst/>
          <a:ahLst/>
          <a:cxnLst/>
          <a:rect l="0" t="0" r="0" b="0"/>
          <a:pathLst>
            <a:path>
              <a:moveTo>
                <a:pt x="2577609" y="0"/>
              </a:moveTo>
              <a:lnTo>
                <a:pt x="2577609" y="225592"/>
              </a:lnTo>
              <a:lnTo>
                <a:pt x="0" y="225592"/>
              </a:lnTo>
              <a:lnTo>
                <a:pt x="0" y="451185"/>
              </a:lnTo>
            </a:path>
          </a:pathLst>
        </a:custGeom>
        <a:noFill/>
        <a:ln w="127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EE5984A-8405-4DD1-9458-AF593592AC84}">
      <dsp:nvSpPr>
        <dsp:cNvPr id="0" name=""/>
        <dsp:cNvSpPr/>
      </dsp:nvSpPr>
      <dsp:spPr>
        <a:xfrm>
          <a:off x="1534610" y="2268562"/>
          <a:ext cx="2423294" cy="1615529"/>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MX" sz="2000" kern="1200" dirty="0" smtClean="0"/>
            <a:t>Condición de poder </a:t>
          </a:r>
          <a:endParaRPr lang="es-MX" sz="2000" kern="1200" dirty="0"/>
        </a:p>
      </dsp:txBody>
      <dsp:txXfrm>
        <a:off x="1581927" y="2315879"/>
        <a:ext cx="2328660" cy="1520895"/>
      </dsp:txXfrm>
    </dsp:sp>
    <dsp:sp modelId="{17434357-873B-4D87-A973-7DB5CA25B364}">
      <dsp:nvSpPr>
        <dsp:cNvPr id="0" name=""/>
        <dsp:cNvSpPr/>
      </dsp:nvSpPr>
      <dsp:spPr>
        <a:xfrm>
          <a:off x="1211647" y="3884092"/>
          <a:ext cx="1534610" cy="521735"/>
        </a:xfrm>
        <a:custGeom>
          <a:avLst/>
          <a:gdLst/>
          <a:ahLst/>
          <a:cxnLst/>
          <a:rect l="0" t="0" r="0" b="0"/>
          <a:pathLst>
            <a:path>
              <a:moveTo>
                <a:pt x="1534610" y="0"/>
              </a:moveTo>
              <a:lnTo>
                <a:pt x="1534610" y="260867"/>
              </a:lnTo>
              <a:lnTo>
                <a:pt x="0" y="260867"/>
              </a:lnTo>
              <a:lnTo>
                <a:pt x="0" y="521735"/>
              </a:lnTo>
            </a:path>
          </a:pathLst>
        </a:custGeom>
        <a:noFill/>
        <a:ln w="127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77D62C1-97E2-4F64-B0BD-CF4993F87656}">
      <dsp:nvSpPr>
        <dsp:cNvPr id="0" name=""/>
        <dsp:cNvSpPr/>
      </dsp:nvSpPr>
      <dsp:spPr>
        <a:xfrm>
          <a:off x="0" y="4405827"/>
          <a:ext cx="2423294" cy="1615529"/>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MX" sz="2000" kern="1200" dirty="0" smtClean="0"/>
            <a:t>Permite exigir una actividad a otros</a:t>
          </a:r>
          <a:endParaRPr lang="es-MX" sz="2000" kern="1200" dirty="0"/>
        </a:p>
      </dsp:txBody>
      <dsp:txXfrm>
        <a:off x="47317" y="4453144"/>
        <a:ext cx="2328660" cy="1520895"/>
      </dsp:txXfrm>
    </dsp:sp>
    <dsp:sp modelId="{7EF52058-6583-4510-876E-119A47EAC27B}">
      <dsp:nvSpPr>
        <dsp:cNvPr id="0" name=""/>
        <dsp:cNvSpPr/>
      </dsp:nvSpPr>
      <dsp:spPr>
        <a:xfrm>
          <a:off x="2746257" y="3884092"/>
          <a:ext cx="1103374" cy="564272"/>
        </a:xfrm>
        <a:custGeom>
          <a:avLst/>
          <a:gdLst/>
          <a:ahLst/>
          <a:cxnLst/>
          <a:rect l="0" t="0" r="0" b="0"/>
          <a:pathLst>
            <a:path>
              <a:moveTo>
                <a:pt x="0" y="0"/>
              </a:moveTo>
              <a:lnTo>
                <a:pt x="0" y="282136"/>
              </a:lnTo>
              <a:lnTo>
                <a:pt x="1103374" y="282136"/>
              </a:lnTo>
              <a:lnTo>
                <a:pt x="1103374" y="564272"/>
              </a:lnTo>
            </a:path>
          </a:pathLst>
        </a:custGeom>
        <a:noFill/>
        <a:ln w="127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C213523-9CF9-483E-BAB3-1F0932332395}">
      <dsp:nvSpPr>
        <dsp:cNvPr id="0" name=""/>
        <dsp:cNvSpPr/>
      </dsp:nvSpPr>
      <dsp:spPr>
        <a:xfrm>
          <a:off x="2637984" y="4448364"/>
          <a:ext cx="2423294" cy="1615529"/>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MX" sz="2000" kern="1200" dirty="0" smtClean="0"/>
            <a:t>Puede ser una o varias personas </a:t>
          </a:r>
          <a:endParaRPr lang="es-MX" sz="2000" kern="1200" dirty="0"/>
        </a:p>
      </dsp:txBody>
      <dsp:txXfrm>
        <a:off x="2685301" y="4495681"/>
        <a:ext cx="2328660" cy="1520895"/>
      </dsp:txXfrm>
    </dsp:sp>
    <dsp:sp modelId="{6E0838C6-C173-4DFA-9AAA-416DD53CD147}">
      <dsp:nvSpPr>
        <dsp:cNvPr id="0" name=""/>
        <dsp:cNvSpPr/>
      </dsp:nvSpPr>
      <dsp:spPr>
        <a:xfrm>
          <a:off x="5323867" y="1817377"/>
          <a:ext cx="2825536" cy="401265"/>
        </a:xfrm>
        <a:custGeom>
          <a:avLst/>
          <a:gdLst/>
          <a:ahLst/>
          <a:cxnLst/>
          <a:rect l="0" t="0" r="0" b="0"/>
          <a:pathLst>
            <a:path>
              <a:moveTo>
                <a:pt x="0" y="0"/>
              </a:moveTo>
              <a:lnTo>
                <a:pt x="0" y="200632"/>
              </a:lnTo>
              <a:lnTo>
                <a:pt x="2825536" y="200632"/>
              </a:lnTo>
              <a:lnTo>
                <a:pt x="2825536" y="401265"/>
              </a:lnTo>
            </a:path>
          </a:pathLst>
        </a:custGeom>
        <a:noFill/>
        <a:ln w="127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3BCD35B-A4C7-4822-A838-20051D2DC820}">
      <dsp:nvSpPr>
        <dsp:cNvPr id="0" name=""/>
        <dsp:cNvSpPr/>
      </dsp:nvSpPr>
      <dsp:spPr>
        <a:xfrm>
          <a:off x="6937756" y="2218642"/>
          <a:ext cx="2423294" cy="1615529"/>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MX" sz="2000" kern="1200" dirty="0" smtClean="0"/>
            <a:t>Se adquiere debido por la aceptación sobre de quien se ejerce</a:t>
          </a:r>
          <a:endParaRPr lang="es-MX" sz="2000" kern="1200" dirty="0"/>
        </a:p>
      </dsp:txBody>
      <dsp:txXfrm>
        <a:off x="6985073" y="2265959"/>
        <a:ext cx="2328660" cy="1520895"/>
      </dsp:txXfrm>
    </dsp:sp>
    <dsp:sp modelId="{227CC820-A606-428F-9E25-27C0C8841333}">
      <dsp:nvSpPr>
        <dsp:cNvPr id="0" name=""/>
        <dsp:cNvSpPr/>
      </dsp:nvSpPr>
      <dsp:spPr>
        <a:xfrm>
          <a:off x="6684038" y="3834172"/>
          <a:ext cx="1465365" cy="525935"/>
        </a:xfrm>
        <a:custGeom>
          <a:avLst/>
          <a:gdLst/>
          <a:ahLst/>
          <a:cxnLst/>
          <a:rect l="0" t="0" r="0" b="0"/>
          <a:pathLst>
            <a:path>
              <a:moveTo>
                <a:pt x="1465365" y="0"/>
              </a:moveTo>
              <a:lnTo>
                <a:pt x="1465365" y="262967"/>
              </a:lnTo>
              <a:lnTo>
                <a:pt x="0" y="262967"/>
              </a:lnTo>
              <a:lnTo>
                <a:pt x="0" y="525935"/>
              </a:lnTo>
            </a:path>
          </a:pathLst>
        </a:custGeom>
        <a:noFill/>
        <a:ln w="127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337D4E0-721A-43E6-8F8D-AA2806AB9EC4}">
      <dsp:nvSpPr>
        <dsp:cNvPr id="0" name=""/>
        <dsp:cNvSpPr/>
      </dsp:nvSpPr>
      <dsp:spPr>
        <a:xfrm>
          <a:off x="5472390" y="4360107"/>
          <a:ext cx="2423294" cy="1615529"/>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MX" sz="2000" kern="1200" dirty="0" smtClean="0"/>
            <a:t>Mediante contrato de empleo </a:t>
          </a:r>
          <a:endParaRPr lang="es-MX" sz="2000" kern="1200" dirty="0"/>
        </a:p>
      </dsp:txBody>
      <dsp:txXfrm>
        <a:off x="5519707" y="4407424"/>
        <a:ext cx="2328660" cy="1520895"/>
      </dsp:txXfrm>
    </dsp:sp>
    <dsp:sp modelId="{C4182776-BFF4-4CE0-9E14-9EE3AAA1394C}">
      <dsp:nvSpPr>
        <dsp:cNvPr id="0" name=""/>
        <dsp:cNvSpPr/>
      </dsp:nvSpPr>
      <dsp:spPr>
        <a:xfrm>
          <a:off x="8149403" y="3834172"/>
          <a:ext cx="1735757" cy="472364"/>
        </a:xfrm>
        <a:custGeom>
          <a:avLst/>
          <a:gdLst/>
          <a:ahLst/>
          <a:cxnLst/>
          <a:rect l="0" t="0" r="0" b="0"/>
          <a:pathLst>
            <a:path>
              <a:moveTo>
                <a:pt x="0" y="0"/>
              </a:moveTo>
              <a:lnTo>
                <a:pt x="0" y="236182"/>
              </a:lnTo>
              <a:lnTo>
                <a:pt x="1735757" y="236182"/>
              </a:lnTo>
              <a:lnTo>
                <a:pt x="1735757" y="472364"/>
              </a:lnTo>
            </a:path>
          </a:pathLst>
        </a:custGeom>
        <a:noFill/>
        <a:ln w="127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C19E365-D984-4943-9A28-87EFAFD57F28}">
      <dsp:nvSpPr>
        <dsp:cNvPr id="0" name=""/>
        <dsp:cNvSpPr/>
      </dsp:nvSpPr>
      <dsp:spPr>
        <a:xfrm>
          <a:off x="8673514" y="4306536"/>
          <a:ext cx="2423294" cy="1615529"/>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MX" sz="2000" kern="1200" dirty="0" smtClean="0"/>
            <a:t>Se busca que se reconozca y no se intente evadir </a:t>
          </a:r>
          <a:endParaRPr lang="es-MX" sz="2000" kern="1200" dirty="0"/>
        </a:p>
      </dsp:txBody>
      <dsp:txXfrm>
        <a:off x="8720831" y="4353853"/>
        <a:ext cx="2328660" cy="152089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4.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 xmlns:a16="http://schemas.microsoft.com/office/drawing/2014/main" id="{B36063CE-81D6-4592-B207-02AC171A7A1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MX" dirty="0"/>
          </a:p>
        </p:txBody>
      </p:sp>
      <p:sp>
        <p:nvSpPr>
          <p:cNvPr id="3" name="Marcador de fecha 2">
            <a:extLst>
              <a:ext uri="{FF2B5EF4-FFF2-40B4-BE49-F238E27FC236}">
                <a16:creationId xmlns="" xmlns:a16="http://schemas.microsoft.com/office/drawing/2014/main" id="{DD0ED2FB-04F3-43CB-8E36-B4E39D991B0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E5C00F29-0E25-4A63-B263-C904FF68C1DF}" type="datetime1">
              <a:rPr lang="es-MX" smtClean="0"/>
              <a:t>24/08/2022</a:t>
            </a:fld>
            <a:endParaRPr lang="es-MX" dirty="0"/>
          </a:p>
        </p:txBody>
      </p:sp>
      <p:sp>
        <p:nvSpPr>
          <p:cNvPr id="4" name="Marcador de pie de página 3">
            <a:extLst>
              <a:ext uri="{FF2B5EF4-FFF2-40B4-BE49-F238E27FC236}">
                <a16:creationId xmlns="" xmlns:a16="http://schemas.microsoft.com/office/drawing/2014/main" id="{C2A7224F-3F9F-4155-9DBA-B0F7C4F4C41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MX" dirty="0"/>
          </a:p>
        </p:txBody>
      </p:sp>
      <p:sp>
        <p:nvSpPr>
          <p:cNvPr id="5" name="Marcador de número de diapositiva 4">
            <a:extLst>
              <a:ext uri="{FF2B5EF4-FFF2-40B4-BE49-F238E27FC236}">
                <a16:creationId xmlns="" xmlns:a16="http://schemas.microsoft.com/office/drawing/2014/main" id="{16AEDFA8-A61F-4BA7-BB22-D43A7431CB5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5B2D1E5-99D9-439B-BCD7-1C5E4AABA67E}" type="slidenum">
              <a:rPr lang="es-MX" smtClean="0"/>
              <a:t>‹Nº›</a:t>
            </a:fld>
            <a:endParaRPr lang="es-MX" dirty="0"/>
          </a:p>
        </p:txBody>
      </p:sp>
    </p:spTree>
    <p:extLst>
      <p:ext uri="{BB962C8B-B14F-4D97-AF65-F5344CB8AC3E}">
        <p14:creationId xmlns:p14="http://schemas.microsoft.com/office/powerpoint/2010/main" val="370382370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MX" noProof="0" dirty="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0F9D3BE9-BBBA-45DF-BA48-BCABFD48B71D}" type="datetime1">
              <a:rPr lang="es-MX" noProof="0" smtClean="0"/>
              <a:t>24/08/2022</a:t>
            </a:fld>
            <a:endParaRPr lang="es-MX" noProof="0" dirty="0"/>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s-MX" noProof="0" dirty="0"/>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s-MX" noProof="0"/>
              <a:t>Haga clic para modificar los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MX" noProof="0" dirty="0"/>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B37B1F30-39B2-4CE2-8EF3-91F3179569A5}" type="slidenum">
              <a:rPr lang="es-MX" noProof="0" smtClean="0"/>
              <a:t>‹Nº›</a:t>
            </a:fld>
            <a:endParaRPr lang="es-MX" noProof="0" dirty="0"/>
          </a:p>
        </p:txBody>
      </p:sp>
    </p:spTree>
    <p:extLst>
      <p:ext uri="{BB962C8B-B14F-4D97-AF65-F5344CB8AC3E}">
        <p14:creationId xmlns:p14="http://schemas.microsoft.com/office/powerpoint/2010/main" val="331924286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notas 2"/>
          <p:cNvSpPr>
            <a:spLocks noGrp="1"/>
          </p:cNvSpPr>
          <p:nvPr>
            <p:ph type="body" idx="1"/>
          </p:nvPr>
        </p:nvSpPr>
        <p:spPr/>
        <p:txBody>
          <a:bodyPr rtlCol="0"/>
          <a:lstStyle/>
          <a:p>
            <a:pPr rtl="0"/>
            <a:r>
              <a:rPr lang="es-MX" dirty="0"/>
              <a:t>Hemos diseñado esta plantilla para que cada miembro del equipo del proyecto tenga un conjunto de diapositivas con su propio tema. Miembros, así es como se agrega una nueva diapositiva sólo a su conjunto: </a:t>
            </a:r>
          </a:p>
          <a:p>
            <a:pPr rtl="0"/>
            <a:r>
              <a:rPr lang="es-MX" dirty="0"/>
              <a:t/>
            </a:r>
            <a:br>
              <a:rPr lang="es-MX" dirty="0"/>
            </a:br>
            <a:r>
              <a:rPr lang="es-MX" dirty="0"/>
              <a:t>Marca dónde desea agregar la diapositiva: Selecciona una existente en el panel Miniaturas, haz clic en el botón Nueva diapositiva y elige un diseño. La nueva diapositiva tiene el mismo tema que las otras diapositivas del conjunto. </a:t>
            </a:r>
          </a:p>
          <a:p>
            <a:pPr rtl="0"/>
            <a:endParaRPr lang="es-MX" dirty="0"/>
          </a:p>
          <a:p>
            <a:pPr rtl="0"/>
            <a:r>
              <a:rPr lang="es-MX" dirty="0"/>
              <a:t>¡Cuidado! No incomodes a tus colegas presentadores cambiando accidentalmente sus temas. Esto puede ocurrir si eliges un tema diferente de la pestaña Diseño, que cambia todas las diapositivas de la presentación a ese aspecto. </a:t>
            </a:r>
          </a:p>
        </p:txBody>
      </p:sp>
      <p:sp>
        <p:nvSpPr>
          <p:cNvPr id="4" name="Marcador de número de diapositiva 3"/>
          <p:cNvSpPr>
            <a:spLocks noGrp="1"/>
          </p:cNvSpPr>
          <p:nvPr>
            <p:ph type="sldNum" sz="quarter" idx="10"/>
          </p:nvPr>
        </p:nvSpPr>
        <p:spPr/>
        <p:txBody>
          <a:bodyPr rtlCol="0"/>
          <a:lstStyle/>
          <a:p>
            <a:pPr rtl="0"/>
            <a:fld id="{A7666ED7-631A-46AF-B451-227D0A8685A0}" type="slidenum">
              <a:rPr lang="es-MX" smtClean="0"/>
              <a:pPr/>
              <a:t>1</a:t>
            </a:fld>
            <a:endParaRPr lang="es-MX" dirty="0"/>
          </a:p>
        </p:txBody>
      </p:sp>
      <p:sp>
        <p:nvSpPr>
          <p:cNvPr id="7" name="Marcador de imagen de diapositiva 6"/>
          <p:cNvSpPr>
            <a:spLocks noGrp="1" noRot="1" noChangeAspect="1"/>
          </p:cNvSpPr>
          <p:nvPr>
            <p:ph type="sldImg"/>
          </p:nvPr>
        </p:nvSpPr>
        <p:spPr/>
      </p:sp>
    </p:spTree>
    <p:extLst>
      <p:ext uri="{BB962C8B-B14F-4D97-AF65-F5344CB8AC3E}">
        <p14:creationId xmlns:p14="http://schemas.microsoft.com/office/powerpoint/2010/main" val="8546135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p>
            <a:pPr rtl="0"/>
            <a:endParaRPr lang="es-MX" dirty="0"/>
          </a:p>
        </p:txBody>
      </p:sp>
      <p:sp>
        <p:nvSpPr>
          <p:cNvPr id="4" name="Marcador de número de diapositiva 3"/>
          <p:cNvSpPr>
            <a:spLocks noGrp="1"/>
          </p:cNvSpPr>
          <p:nvPr>
            <p:ph type="sldNum" sz="quarter" idx="10"/>
          </p:nvPr>
        </p:nvSpPr>
        <p:spPr/>
        <p:txBody>
          <a:bodyPr rtlCol="0"/>
          <a:lstStyle/>
          <a:p>
            <a:pPr rtl="0"/>
            <a:fld id="{A7666ED7-631A-46AF-B451-227D0A8685A0}" type="slidenum">
              <a:rPr lang="es-MX" smtClean="0"/>
              <a:t>2</a:t>
            </a:fld>
            <a:endParaRPr lang="es-MX" dirty="0"/>
          </a:p>
        </p:txBody>
      </p:sp>
    </p:spTree>
    <p:extLst>
      <p:ext uri="{BB962C8B-B14F-4D97-AF65-F5344CB8AC3E}">
        <p14:creationId xmlns:p14="http://schemas.microsoft.com/office/powerpoint/2010/main" val="32906167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p>
            <a:pPr rtl="0"/>
            <a:endParaRPr lang="es-MX" dirty="0"/>
          </a:p>
        </p:txBody>
      </p:sp>
      <p:sp>
        <p:nvSpPr>
          <p:cNvPr id="4" name="Marcador de número de diapositiva 3"/>
          <p:cNvSpPr>
            <a:spLocks noGrp="1"/>
          </p:cNvSpPr>
          <p:nvPr>
            <p:ph type="sldNum" sz="quarter" idx="10"/>
          </p:nvPr>
        </p:nvSpPr>
        <p:spPr/>
        <p:txBody>
          <a:bodyPr rtlCol="0"/>
          <a:lstStyle/>
          <a:p>
            <a:pPr rtl="0"/>
            <a:fld id="{A7666ED7-631A-46AF-B451-227D0A8685A0}" type="slidenum">
              <a:rPr lang="es-MX" smtClean="0"/>
              <a:t>3</a:t>
            </a:fld>
            <a:endParaRPr lang="es-MX" dirty="0"/>
          </a:p>
        </p:txBody>
      </p:sp>
    </p:spTree>
    <p:extLst>
      <p:ext uri="{BB962C8B-B14F-4D97-AF65-F5344CB8AC3E}">
        <p14:creationId xmlns:p14="http://schemas.microsoft.com/office/powerpoint/2010/main" val="4707220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p>
            <a:pPr rtl="0"/>
            <a:endParaRPr lang="es-MX" dirty="0"/>
          </a:p>
        </p:txBody>
      </p:sp>
      <p:sp>
        <p:nvSpPr>
          <p:cNvPr id="4" name="Marcador de número de diapositiva 3"/>
          <p:cNvSpPr>
            <a:spLocks noGrp="1"/>
          </p:cNvSpPr>
          <p:nvPr>
            <p:ph type="sldNum" sz="quarter" idx="10"/>
          </p:nvPr>
        </p:nvSpPr>
        <p:spPr/>
        <p:txBody>
          <a:bodyPr rtlCol="0"/>
          <a:lstStyle/>
          <a:p>
            <a:pPr rtl="0"/>
            <a:fld id="{A7666ED7-631A-46AF-B451-227D0A8685A0}" type="slidenum">
              <a:rPr lang="es-MX" smtClean="0"/>
              <a:t>4</a:t>
            </a:fld>
            <a:endParaRPr lang="es-MX" dirty="0"/>
          </a:p>
        </p:txBody>
      </p:sp>
    </p:spTree>
    <p:extLst>
      <p:ext uri="{BB962C8B-B14F-4D97-AF65-F5344CB8AC3E}">
        <p14:creationId xmlns:p14="http://schemas.microsoft.com/office/powerpoint/2010/main" val="25772360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p>
            <a:pPr rtl="0"/>
            <a:endParaRPr lang="es-MX" dirty="0"/>
          </a:p>
        </p:txBody>
      </p:sp>
      <p:sp>
        <p:nvSpPr>
          <p:cNvPr id="4" name="Marcador de número de diapositiva 3"/>
          <p:cNvSpPr>
            <a:spLocks noGrp="1"/>
          </p:cNvSpPr>
          <p:nvPr>
            <p:ph type="sldNum" sz="quarter" idx="10"/>
          </p:nvPr>
        </p:nvSpPr>
        <p:spPr/>
        <p:txBody>
          <a:bodyPr rtlCol="0"/>
          <a:lstStyle/>
          <a:p>
            <a:pPr rtl="0"/>
            <a:fld id="{A7666ED7-631A-46AF-B451-227D0A8685A0}" type="slidenum">
              <a:rPr lang="es-MX" smtClean="0"/>
              <a:t>5</a:t>
            </a:fld>
            <a:endParaRPr lang="es-MX" dirty="0"/>
          </a:p>
        </p:txBody>
      </p:sp>
    </p:spTree>
    <p:extLst>
      <p:ext uri="{BB962C8B-B14F-4D97-AF65-F5344CB8AC3E}">
        <p14:creationId xmlns:p14="http://schemas.microsoft.com/office/powerpoint/2010/main" val="24655125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p>
            <a:pPr rtl="0"/>
            <a:endParaRPr lang="es-MX" dirty="0"/>
          </a:p>
        </p:txBody>
      </p:sp>
      <p:sp>
        <p:nvSpPr>
          <p:cNvPr id="4" name="Marcador de número de diapositiva 3"/>
          <p:cNvSpPr>
            <a:spLocks noGrp="1"/>
          </p:cNvSpPr>
          <p:nvPr>
            <p:ph type="sldNum" sz="quarter" idx="10"/>
          </p:nvPr>
        </p:nvSpPr>
        <p:spPr/>
        <p:txBody>
          <a:bodyPr rtlCol="0"/>
          <a:lstStyle/>
          <a:p>
            <a:pPr rtl="0"/>
            <a:fld id="{A7666ED7-631A-46AF-B451-227D0A8685A0}" type="slidenum">
              <a:rPr lang="es-MX" smtClean="0"/>
              <a:t>6</a:t>
            </a:fld>
            <a:endParaRPr lang="es-MX" dirty="0"/>
          </a:p>
        </p:txBody>
      </p:sp>
    </p:spTree>
    <p:extLst>
      <p:ext uri="{BB962C8B-B14F-4D97-AF65-F5344CB8AC3E}">
        <p14:creationId xmlns:p14="http://schemas.microsoft.com/office/powerpoint/2010/main" val="412205519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7" name="Imagen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Imagen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ángulo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ángulo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ctrTitle"/>
          </p:nvPr>
        </p:nvSpPr>
        <p:spPr>
          <a:xfrm>
            <a:off x="680322" y="2733709"/>
            <a:ext cx="8144134" cy="1373070"/>
          </a:xfrm>
        </p:spPr>
        <p:txBody>
          <a:bodyPr rtlCol="0" anchor="b">
            <a:noAutofit/>
          </a:bodyPr>
          <a:lstStyle>
            <a:lvl1pPr algn="r">
              <a:defRPr sz="5400"/>
            </a:lvl1pPr>
          </a:lstStyle>
          <a:p>
            <a:pPr rtl="0"/>
            <a:r>
              <a:rPr lang="es-MX" noProof="0"/>
              <a:t>Haga clic para modificar el estilo de título del patrón</a:t>
            </a:r>
          </a:p>
        </p:txBody>
      </p:sp>
      <p:sp>
        <p:nvSpPr>
          <p:cNvPr id="3" name="Subtítulo 2"/>
          <p:cNvSpPr>
            <a:spLocks noGrp="1"/>
          </p:cNvSpPr>
          <p:nvPr>
            <p:ph type="subTitle" idx="1" hasCustomPrompt="1"/>
          </p:nvPr>
        </p:nvSpPr>
        <p:spPr>
          <a:xfrm>
            <a:off x="680322" y="4394039"/>
            <a:ext cx="8144134" cy="1117687"/>
          </a:xfrm>
        </p:spPr>
        <p:txBody>
          <a:bodyPr rtlCol="0">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s-MX" noProof="0"/>
              <a:t>Haga clic para editar el estilo de subtítulo del patrón</a:t>
            </a:r>
          </a:p>
        </p:txBody>
      </p:sp>
      <p:sp>
        <p:nvSpPr>
          <p:cNvPr id="4" name="Marcador de fecha 3"/>
          <p:cNvSpPr>
            <a:spLocks noGrp="1"/>
          </p:cNvSpPr>
          <p:nvPr>
            <p:ph type="dt" sz="half" idx="10"/>
          </p:nvPr>
        </p:nvSpPr>
        <p:spPr/>
        <p:txBody>
          <a:bodyPr rtlCol="0"/>
          <a:lstStyle/>
          <a:p>
            <a:pPr rtl="0"/>
            <a:fld id="{CEA862F0-C9C5-4936-924C-99AFC0075958}" type="datetime1">
              <a:rPr lang="es-MX" noProof="0" smtClean="0"/>
              <a:t>24/08/2022</a:t>
            </a:fld>
            <a:endParaRPr lang="es-MX" noProof="0" dirty="0"/>
          </a:p>
        </p:txBody>
      </p:sp>
      <p:sp>
        <p:nvSpPr>
          <p:cNvPr id="5" name="Marcador de pie de página 4"/>
          <p:cNvSpPr>
            <a:spLocks noGrp="1"/>
          </p:cNvSpPr>
          <p:nvPr>
            <p:ph type="ftr" sz="quarter" idx="11"/>
          </p:nvPr>
        </p:nvSpPr>
        <p:spPr/>
        <p:txBody>
          <a:bodyPr rtlCol="0"/>
          <a:lstStyle/>
          <a:p>
            <a:pPr rtl="0"/>
            <a:endParaRPr lang="es-MX" noProof="0" dirty="0"/>
          </a:p>
        </p:txBody>
      </p:sp>
      <p:sp>
        <p:nvSpPr>
          <p:cNvPr id="6" name="Marcador de número de diapositiva 5"/>
          <p:cNvSpPr>
            <a:spLocks noGrp="1"/>
          </p:cNvSpPr>
          <p:nvPr>
            <p:ph type="sldNum" sz="quarter" idx="12"/>
          </p:nvPr>
        </p:nvSpPr>
        <p:spPr>
          <a:xfrm>
            <a:off x="9255346" y="2750337"/>
            <a:ext cx="1171888" cy="1356442"/>
          </a:xfrm>
        </p:spPr>
        <p:txBody>
          <a:bodyPr rtlCol="0"/>
          <a:lstStyle/>
          <a:p>
            <a:pPr rtl="0"/>
            <a:fld id="{6D22F896-40B5-4ADD-8801-0D06FADFA095}" type="slidenum">
              <a:rPr lang="es-MX" noProof="0" smtClean="0"/>
              <a:t>‹Nº›</a:t>
            </a:fld>
            <a:endParaRPr lang="es-MX" noProof="0" dirty="0"/>
          </a:p>
        </p:txBody>
      </p:sp>
    </p:spTree>
    <p:extLst>
      <p:ext uri="{BB962C8B-B14F-4D97-AF65-F5344CB8AC3E}">
        <p14:creationId xmlns:p14="http://schemas.microsoft.com/office/powerpoint/2010/main" val="33378409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leyenda">
    <p:spTree>
      <p:nvGrpSpPr>
        <p:cNvPr id="1" name=""/>
        <p:cNvGrpSpPr/>
        <p:nvPr/>
      </p:nvGrpSpPr>
      <p:grpSpPr>
        <a:xfrm>
          <a:off x="0" y="0"/>
          <a:ext cx="0" cy="0"/>
          <a:chOff x="0" y="0"/>
          <a:chExt cx="0" cy="0"/>
        </a:xfrm>
      </p:grpSpPr>
      <p:pic>
        <p:nvPicPr>
          <p:cNvPr id="8" name="Imagen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Imagen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ángulo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ángulo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p:nvPr>
        </p:nvSpPr>
        <p:spPr>
          <a:xfrm>
            <a:off x="680322" y="4711616"/>
            <a:ext cx="9613859" cy="453051"/>
          </a:xfrm>
        </p:spPr>
        <p:txBody>
          <a:bodyPr rtlCol="0" anchor="b">
            <a:normAutofit/>
          </a:bodyPr>
          <a:lstStyle>
            <a:lvl1pPr>
              <a:defRPr sz="2400"/>
            </a:lvl1pPr>
          </a:lstStyle>
          <a:p>
            <a:pPr rtl="0"/>
            <a:r>
              <a:rPr lang="es-MX" noProof="0"/>
              <a:t>Haga clic para modificar el estilo de título del patrón</a:t>
            </a:r>
          </a:p>
        </p:txBody>
      </p:sp>
      <p:sp>
        <p:nvSpPr>
          <p:cNvPr id="3" name="Marcador de posición de imagen 2"/>
          <p:cNvSpPr>
            <a:spLocks noGrp="1" noChangeAspect="1"/>
          </p:cNvSpPr>
          <p:nvPr>
            <p:ph type="pic" idx="1" hasCustomPrompt="1"/>
          </p:nvPr>
        </p:nvSpPr>
        <p:spPr>
          <a:xfrm>
            <a:off x="680322" y="609597"/>
            <a:ext cx="9613859" cy="3589575"/>
          </a:xfrm>
          <a:noFill/>
          <a:ln>
            <a:noFill/>
          </a:ln>
          <a:effectLst>
            <a:outerShdw blurRad="76200" dist="63500" dir="5040000" algn="tl" rotWithShape="0">
              <a:srgbClr val="000000">
                <a:alpha val="41000"/>
              </a:srgbClr>
            </a:outerShdw>
          </a:effectLst>
        </p:spPr>
        <p:txBody>
          <a:bodyPr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s-MX" noProof="0" dirty="0"/>
              <a:t>Haz clic en el ícono para agregar una imagen</a:t>
            </a:r>
          </a:p>
        </p:txBody>
      </p:sp>
      <p:sp>
        <p:nvSpPr>
          <p:cNvPr id="4" name="Marcador de texto 3"/>
          <p:cNvSpPr>
            <a:spLocks noGrp="1"/>
          </p:cNvSpPr>
          <p:nvPr>
            <p:ph type="body" sz="half" idx="2"/>
          </p:nvPr>
        </p:nvSpPr>
        <p:spPr>
          <a:xfrm>
            <a:off x="680319" y="5169583"/>
            <a:ext cx="9613862" cy="622971"/>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MX" noProof="0"/>
              <a:t>Haga clic para modificar los estilos de texto del patrón</a:t>
            </a:r>
          </a:p>
        </p:txBody>
      </p:sp>
      <p:sp>
        <p:nvSpPr>
          <p:cNvPr id="5" name="Marcador de fecha 4"/>
          <p:cNvSpPr>
            <a:spLocks noGrp="1"/>
          </p:cNvSpPr>
          <p:nvPr>
            <p:ph type="dt" sz="half" idx="10"/>
          </p:nvPr>
        </p:nvSpPr>
        <p:spPr/>
        <p:txBody>
          <a:bodyPr rtlCol="0"/>
          <a:lstStyle/>
          <a:p>
            <a:pPr rtl="0"/>
            <a:fld id="{AC2EA597-B07E-4D39-B517-40670DC070B7}" type="datetime1">
              <a:rPr lang="es-MX" noProof="0" smtClean="0"/>
              <a:t>24/08/2022</a:t>
            </a:fld>
            <a:endParaRPr lang="es-MX" noProof="0" dirty="0"/>
          </a:p>
        </p:txBody>
      </p:sp>
      <p:sp>
        <p:nvSpPr>
          <p:cNvPr id="6" name="Marcador de pie de página 5"/>
          <p:cNvSpPr>
            <a:spLocks noGrp="1"/>
          </p:cNvSpPr>
          <p:nvPr>
            <p:ph type="ftr" sz="quarter" idx="11"/>
          </p:nvPr>
        </p:nvSpPr>
        <p:spPr/>
        <p:txBody>
          <a:bodyPr rtlCol="0"/>
          <a:lstStyle/>
          <a:p>
            <a:pPr rtl="0"/>
            <a:endParaRPr lang="es-MX" noProof="0" dirty="0"/>
          </a:p>
        </p:txBody>
      </p:sp>
      <p:sp>
        <p:nvSpPr>
          <p:cNvPr id="7" name="Marcador de número de diapositiva 6"/>
          <p:cNvSpPr>
            <a:spLocks noGrp="1"/>
          </p:cNvSpPr>
          <p:nvPr>
            <p:ph type="sldNum" sz="quarter" idx="12"/>
          </p:nvPr>
        </p:nvSpPr>
        <p:spPr>
          <a:xfrm>
            <a:off x="10729455" y="4711309"/>
            <a:ext cx="1154151" cy="1090789"/>
          </a:xfrm>
        </p:spPr>
        <p:txBody>
          <a:bodyPr rtlCol="0"/>
          <a:lstStyle/>
          <a:p>
            <a:pPr rtl="0"/>
            <a:fld id="{6D22F896-40B5-4ADD-8801-0D06FADFA095}" type="slidenum">
              <a:rPr lang="es-MX" noProof="0" smtClean="0"/>
              <a:t>‹Nº›</a:t>
            </a:fld>
            <a:endParaRPr lang="es-MX" noProof="0" dirty="0"/>
          </a:p>
        </p:txBody>
      </p:sp>
    </p:spTree>
    <p:extLst>
      <p:ext uri="{BB962C8B-B14F-4D97-AF65-F5344CB8AC3E}">
        <p14:creationId xmlns:p14="http://schemas.microsoft.com/office/powerpoint/2010/main" val="40642394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leyenda">
    <p:spTree>
      <p:nvGrpSpPr>
        <p:cNvPr id="1" name=""/>
        <p:cNvGrpSpPr/>
        <p:nvPr/>
      </p:nvGrpSpPr>
      <p:grpSpPr>
        <a:xfrm>
          <a:off x="0" y="0"/>
          <a:ext cx="0" cy="0"/>
          <a:chOff x="0" y="0"/>
          <a:chExt cx="0" cy="0"/>
        </a:xfrm>
      </p:grpSpPr>
      <p:pic>
        <p:nvPicPr>
          <p:cNvPr id="8" name="Imagen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Imagen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ángulo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ángulo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p:nvPr>
        </p:nvSpPr>
        <p:spPr>
          <a:xfrm>
            <a:off x="680322" y="609597"/>
            <a:ext cx="9613858" cy="3592750"/>
          </a:xfrm>
        </p:spPr>
        <p:txBody>
          <a:bodyPr rtlCol="0" anchor="ctr"/>
          <a:lstStyle>
            <a:lvl1pPr>
              <a:defRPr sz="3200"/>
            </a:lvl1pPr>
          </a:lstStyle>
          <a:p>
            <a:pPr rtl="0"/>
            <a:r>
              <a:rPr lang="es-MX" noProof="0"/>
              <a:t>Haga clic para modificar el estilo de título del patrón</a:t>
            </a:r>
          </a:p>
        </p:txBody>
      </p:sp>
      <p:sp>
        <p:nvSpPr>
          <p:cNvPr id="4" name="Marcador de texto 3"/>
          <p:cNvSpPr>
            <a:spLocks noGrp="1"/>
          </p:cNvSpPr>
          <p:nvPr>
            <p:ph type="body" sz="half" idx="2"/>
          </p:nvPr>
        </p:nvSpPr>
        <p:spPr>
          <a:xfrm>
            <a:off x="680322" y="4711615"/>
            <a:ext cx="9613859" cy="1090789"/>
          </a:xfrm>
        </p:spPr>
        <p:txBody>
          <a:bodyPr rtlCol="0"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MX" noProof="0"/>
              <a:t>Haga clic para modificar los estilos de texto del patrón</a:t>
            </a:r>
          </a:p>
        </p:txBody>
      </p:sp>
      <p:sp>
        <p:nvSpPr>
          <p:cNvPr id="5" name="Marcador de fecha 4"/>
          <p:cNvSpPr>
            <a:spLocks noGrp="1"/>
          </p:cNvSpPr>
          <p:nvPr>
            <p:ph type="dt" sz="half" idx="10"/>
          </p:nvPr>
        </p:nvSpPr>
        <p:spPr/>
        <p:txBody>
          <a:bodyPr rtlCol="0"/>
          <a:lstStyle/>
          <a:p>
            <a:pPr rtl="0"/>
            <a:fld id="{1B7D2D43-1D2D-4151-A9F7-D5BAA995C7F4}" type="datetime1">
              <a:rPr lang="es-MX" noProof="0" smtClean="0"/>
              <a:t>24/08/2022</a:t>
            </a:fld>
            <a:endParaRPr lang="es-MX" noProof="0" dirty="0"/>
          </a:p>
        </p:txBody>
      </p:sp>
      <p:sp>
        <p:nvSpPr>
          <p:cNvPr id="6" name="Marcador de pie de página 5"/>
          <p:cNvSpPr>
            <a:spLocks noGrp="1"/>
          </p:cNvSpPr>
          <p:nvPr>
            <p:ph type="ftr" sz="quarter" idx="11"/>
          </p:nvPr>
        </p:nvSpPr>
        <p:spPr/>
        <p:txBody>
          <a:bodyPr rtlCol="0"/>
          <a:lstStyle/>
          <a:p>
            <a:pPr rtl="0"/>
            <a:endParaRPr lang="es-MX" noProof="0" dirty="0"/>
          </a:p>
        </p:txBody>
      </p:sp>
      <p:sp>
        <p:nvSpPr>
          <p:cNvPr id="7" name="Marcador de número de diapositiva 6"/>
          <p:cNvSpPr>
            <a:spLocks noGrp="1"/>
          </p:cNvSpPr>
          <p:nvPr>
            <p:ph type="sldNum" sz="quarter" idx="12"/>
          </p:nvPr>
        </p:nvSpPr>
        <p:spPr>
          <a:xfrm>
            <a:off x="10729455" y="4711615"/>
            <a:ext cx="1154151" cy="1090789"/>
          </a:xfrm>
        </p:spPr>
        <p:txBody>
          <a:bodyPr rtlCol="0"/>
          <a:lstStyle/>
          <a:p>
            <a:pPr rtl="0"/>
            <a:fld id="{6D22F896-40B5-4ADD-8801-0D06FADFA095}" type="slidenum">
              <a:rPr lang="es-MX" noProof="0" smtClean="0"/>
              <a:t>‹Nº›</a:t>
            </a:fld>
            <a:endParaRPr lang="es-MX" noProof="0" dirty="0"/>
          </a:p>
        </p:txBody>
      </p:sp>
    </p:spTree>
    <p:extLst>
      <p:ext uri="{BB962C8B-B14F-4D97-AF65-F5344CB8AC3E}">
        <p14:creationId xmlns:p14="http://schemas.microsoft.com/office/powerpoint/2010/main" val="25383694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título">
    <p:spTree>
      <p:nvGrpSpPr>
        <p:cNvPr id="1" name=""/>
        <p:cNvGrpSpPr/>
        <p:nvPr/>
      </p:nvGrpSpPr>
      <p:grpSpPr>
        <a:xfrm>
          <a:off x="0" y="0"/>
          <a:ext cx="0" cy="0"/>
          <a:chOff x="0" y="0"/>
          <a:chExt cx="0" cy="0"/>
        </a:xfrm>
      </p:grpSpPr>
      <p:pic>
        <p:nvPicPr>
          <p:cNvPr id="11" name="Imagen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Imagen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ángulo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ángulo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p:nvPr>
        </p:nvSpPr>
        <p:spPr>
          <a:xfrm>
            <a:off x="1127856" y="609598"/>
            <a:ext cx="8718877" cy="3036061"/>
          </a:xfrm>
        </p:spPr>
        <p:txBody>
          <a:bodyPr rtlCol="0" anchor="ctr"/>
          <a:lstStyle>
            <a:lvl1pPr>
              <a:defRPr sz="3200"/>
            </a:lvl1pPr>
          </a:lstStyle>
          <a:p>
            <a:pPr rtl="0"/>
            <a:r>
              <a:rPr lang="es-MX" noProof="0"/>
              <a:t>Haga clic para modificar el estilo de título del patrón</a:t>
            </a:r>
          </a:p>
        </p:txBody>
      </p:sp>
      <p:sp>
        <p:nvSpPr>
          <p:cNvPr id="12" name="Marcador de texto 3"/>
          <p:cNvSpPr>
            <a:spLocks noGrp="1"/>
          </p:cNvSpPr>
          <p:nvPr>
            <p:ph type="body" sz="half" idx="13"/>
          </p:nvPr>
        </p:nvSpPr>
        <p:spPr>
          <a:xfrm>
            <a:off x="1402288" y="3653379"/>
            <a:ext cx="8156579" cy="548968"/>
          </a:xfrm>
        </p:spPr>
        <p:txBody>
          <a:bodyPr rtlCol="0"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MX" noProof="0"/>
              <a:t>Haga clic para modificar los estilos de texto del patrón</a:t>
            </a:r>
          </a:p>
        </p:txBody>
      </p:sp>
      <p:sp>
        <p:nvSpPr>
          <p:cNvPr id="4" name="Marcador de texto 3"/>
          <p:cNvSpPr>
            <a:spLocks noGrp="1"/>
          </p:cNvSpPr>
          <p:nvPr>
            <p:ph type="body" sz="half" idx="2"/>
          </p:nvPr>
        </p:nvSpPr>
        <p:spPr>
          <a:xfrm>
            <a:off x="680322" y="4711615"/>
            <a:ext cx="9613859" cy="1090789"/>
          </a:xfrm>
        </p:spPr>
        <p:txBody>
          <a:bodyPr rtlCol="0"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MX" noProof="0"/>
              <a:t>Haga clic para modificar los estilos de texto del patrón</a:t>
            </a:r>
          </a:p>
        </p:txBody>
      </p:sp>
      <p:sp>
        <p:nvSpPr>
          <p:cNvPr id="5" name="Marcador de fecha 4"/>
          <p:cNvSpPr>
            <a:spLocks noGrp="1"/>
          </p:cNvSpPr>
          <p:nvPr>
            <p:ph type="dt" sz="half" idx="10"/>
          </p:nvPr>
        </p:nvSpPr>
        <p:spPr/>
        <p:txBody>
          <a:bodyPr rtlCol="0"/>
          <a:lstStyle/>
          <a:p>
            <a:pPr rtl="0"/>
            <a:fld id="{8D08B42D-6AB1-49C8-BA2E-9AE55DCB3D31}" type="datetime1">
              <a:rPr lang="es-MX" noProof="0" smtClean="0"/>
              <a:t>24/08/2022</a:t>
            </a:fld>
            <a:endParaRPr lang="es-MX" noProof="0" dirty="0"/>
          </a:p>
        </p:txBody>
      </p:sp>
      <p:sp>
        <p:nvSpPr>
          <p:cNvPr id="6" name="Marcador de pie de página 5"/>
          <p:cNvSpPr>
            <a:spLocks noGrp="1"/>
          </p:cNvSpPr>
          <p:nvPr>
            <p:ph type="ftr" sz="quarter" idx="11"/>
          </p:nvPr>
        </p:nvSpPr>
        <p:spPr/>
        <p:txBody>
          <a:bodyPr rtlCol="0"/>
          <a:lstStyle/>
          <a:p>
            <a:pPr rtl="0"/>
            <a:endParaRPr lang="es-MX" noProof="0" dirty="0"/>
          </a:p>
        </p:txBody>
      </p:sp>
      <p:sp>
        <p:nvSpPr>
          <p:cNvPr id="7" name="Marcador de número de diapositiva 6"/>
          <p:cNvSpPr>
            <a:spLocks noGrp="1"/>
          </p:cNvSpPr>
          <p:nvPr>
            <p:ph type="sldNum" sz="quarter" idx="12"/>
          </p:nvPr>
        </p:nvSpPr>
        <p:spPr>
          <a:xfrm>
            <a:off x="10729455" y="4709925"/>
            <a:ext cx="1154151" cy="1090789"/>
          </a:xfrm>
        </p:spPr>
        <p:txBody>
          <a:bodyPr rtlCol="0"/>
          <a:lstStyle/>
          <a:p>
            <a:pPr rtl="0"/>
            <a:fld id="{6D22F896-40B5-4ADD-8801-0D06FADFA095}" type="slidenum">
              <a:rPr lang="es-MX" noProof="0" smtClean="0"/>
              <a:t>‹Nº›</a:t>
            </a:fld>
            <a:endParaRPr lang="es-MX" noProof="0" dirty="0"/>
          </a:p>
        </p:txBody>
      </p:sp>
      <p:sp>
        <p:nvSpPr>
          <p:cNvPr id="16" name="Cuadro de texto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rtl="0"/>
            <a:r>
              <a:rPr lang="es-MX" sz="7200" noProof="0" dirty="0">
                <a:solidFill>
                  <a:schemeClr val="tx1"/>
                </a:solidFill>
                <a:effectLst/>
              </a:rPr>
              <a:t>“</a:t>
            </a:r>
          </a:p>
        </p:txBody>
      </p:sp>
      <p:sp>
        <p:nvSpPr>
          <p:cNvPr id="17" name="Cuadro de texto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rtl="0"/>
            <a:r>
              <a:rPr lang="es-MX" sz="7200" noProof="0" dirty="0">
                <a:solidFill>
                  <a:schemeClr val="tx1"/>
                </a:solidFill>
                <a:effectLst/>
              </a:rPr>
              <a:t>”</a:t>
            </a:r>
          </a:p>
        </p:txBody>
      </p:sp>
    </p:spTree>
    <p:extLst>
      <p:ext uri="{BB962C8B-B14F-4D97-AF65-F5344CB8AC3E}">
        <p14:creationId xmlns:p14="http://schemas.microsoft.com/office/powerpoint/2010/main" val="34599566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pic>
        <p:nvPicPr>
          <p:cNvPr id="9" name="Imagen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Imagen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ángulo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ángulo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p:nvPr>
        </p:nvSpPr>
        <p:spPr>
          <a:xfrm>
            <a:off x="680319" y="4711615"/>
            <a:ext cx="9613862" cy="588535"/>
          </a:xfrm>
        </p:spPr>
        <p:txBody>
          <a:bodyPr rtlCol="0" anchor="b"/>
          <a:lstStyle>
            <a:lvl1pPr>
              <a:defRPr sz="3200"/>
            </a:lvl1pPr>
          </a:lstStyle>
          <a:p>
            <a:pPr rtl="0"/>
            <a:r>
              <a:rPr lang="es-MX" noProof="0"/>
              <a:t>Haga clic para modificar el estilo de título del patrón</a:t>
            </a:r>
          </a:p>
        </p:txBody>
      </p:sp>
      <p:sp>
        <p:nvSpPr>
          <p:cNvPr id="4" name="Marcador de texto 3"/>
          <p:cNvSpPr>
            <a:spLocks noGrp="1"/>
          </p:cNvSpPr>
          <p:nvPr>
            <p:ph type="body" sz="half" idx="2"/>
          </p:nvPr>
        </p:nvSpPr>
        <p:spPr>
          <a:xfrm>
            <a:off x="680320" y="5300149"/>
            <a:ext cx="9613862" cy="502255"/>
          </a:xfrm>
        </p:spPr>
        <p:txBody>
          <a:bodyPr rtlCol="0"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MX" noProof="0"/>
              <a:t>Haga clic para modificar los estilos de texto del patrón</a:t>
            </a:r>
          </a:p>
        </p:txBody>
      </p:sp>
      <p:sp>
        <p:nvSpPr>
          <p:cNvPr id="5" name="Marcador de fecha 4"/>
          <p:cNvSpPr>
            <a:spLocks noGrp="1"/>
          </p:cNvSpPr>
          <p:nvPr>
            <p:ph type="dt" sz="half" idx="10"/>
          </p:nvPr>
        </p:nvSpPr>
        <p:spPr/>
        <p:txBody>
          <a:bodyPr rtlCol="0"/>
          <a:lstStyle/>
          <a:p>
            <a:pPr rtl="0"/>
            <a:fld id="{79584B93-AE6D-4E57-B876-2F0B12FB97E3}" type="datetime1">
              <a:rPr lang="es-MX" noProof="0" smtClean="0"/>
              <a:t>24/08/2022</a:t>
            </a:fld>
            <a:endParaRPr lang="es-MX" noProof="0" dirty="0"/>
          </a:p>
        </p:txBody>
      </p:sp>
      <p:sp>
        <p:nvSpPr>
          <p:cNvPr id="6" name="Marcador de pie de página 5"/>
          <p:cNvSpPr>
            <a:spLocks noGrp="1"/>
          </p:cNvSpPr>
          <p:nvPr>
            <p:ph type="ftr" sz="quarter" idx="11"/>
          </p:nvPr>
        </p:nvSpPr>
        <p:spPr/>
        <p:txBody>
          <a:bodyPr rtlCol="0"/>
          <a:lstStyle/>
          <a:p>
            <a:pPr rtl="0"/>
            <a:endParaRPr lang="es-MX" noProof="0" dirty="0"/>
          </a:p>
        </p:txBody>
      </p:sp>
      <p:sp>
        <p:nvSpPr>
          <p:cNvPr id="7" name="Marcador de número de diapositiva 6"/>
          <p:cNvSpPr>
            <a:spLocks noGrp="1"/>
          </p:cNvSpPr>
          <p:nvPr>
            <p:ph type="sldNum" sz="quarter" idx="12"/>
          </p:nvPr>
        </p:nvSpPr>
        <p:spPr>
          <a:xfrm>
            <a:off x="10729455" y="4709925"/>
            <a:ext cx="1154151" cy="1090789"/>
          </a:xfrm>
        </p:spPr>
        <p:txBody>
          <a:bodyPr rtlCol="0"/>
          <a:lstStyle/>
          <a:p>
            <a:pPr rtl="0"/>
            <a:fld id="{6D22F896-40B5-4ADD-8801-0D06FADFA095}" type="slidenum">
              <a:rPr lang="es-MX" noProof="0" smtClean="0"/>
              <a:t>‹Nº›</a:t>
            </a:fld>
            <a:endParaRPr lang="es-MX" noProof="0" dirty="0"/>
          </a:p>
        </p:txBody>
      </p:sp>
    </p:spTree>
    <p:extLst>
      <p:ext uri="{BB962C8B-B14F-4D97-AF65-F5344CB8AC3E}">
        <p14:creationId xmlns:p14="http://schemas.microsoft.com/office/powerpoint/2010/main" val="42873040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pic>
        <p:nvPicPr>
          <p:cNvPr id="13" name="Imagen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Imagen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ángulo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ángulo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ítulo 1"/>
          <p:cNvSpPr>
            <a:spLocks noGrp="1"/>
          </p:cNvSpPr>
          <p:nvPr>
            <p:ph type="title"/>
          </p:nvPr>
        </p:nvSpPr>
        <p:spPr>
          <a:xfrm>
            <a:off x="669222" y="753228"/>
            <a:ext cx="9624960" cy="1080938"/>
          </a:xfrm>
        </p:spPr>
        <p:txBody>
          <a:bodyPr rtlCol="0"/>
          <a:lstStyle/>
          <a:p>
            <a:pPr rtl="0"/>
            <a:r>
              <a:rPr lang="es-MX" noProof="0"/>
              <a:t>Haga clic para modificar el estilo de título del patrón</a:t>
            </a:r>
          </a:p>
        </p:txBody>
      </p:sp>
      <p:sp>
        <p:nvSpPr>
          <p:cNvPr id="7" name="Marcador de texto 2"/>
          <p:cNvSpPr>
            <a:spLocks noGrp="1"/>
          </p:cNvSpPr>
          <p:nvPr>
            <p:ph type="body" idx="1"/>
          </p:nvPr>
        </p:nvSpPr>
        <p:spPr>
          <a:xfrm>
            <a:off x="660946" y="2336873"/>
            <a:ext cx="3070034"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MX" noProof="0"/>
              <a:t>Haga clic para modificar los estilos de texto del patrón</a:t>
            </a:r>
          </a:p>
        </p:txBody>
      </p:sp>
      <p:sp>
        <p:nvSpPr>
          <p:cNvPr id="8" name="Marcador de texto 3"/>
          <p:cNvSpPr>
            <a:spLocks noGrp="1"/>
          </p:cNvSpPr>
          <p:nvPr>
            <p:ph type="body" sz="half" idx="15"/>
          </p:nvPr>
        </p:nvSpPr>
        <p:spPr>
          <a:xfrm>
            <a:off x="680322" y="3022673"/>
            <a:ext cx="3049702" cy="2913513"/>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MX" noProof="0"/>
              <a:t>Haga clic para modificar los estilos de texto del patrón</a:t>
            </a:r>
          </a:p>
        </p:txBody>
      </p:sp>
      <p:sp>
        <p:nvSpPr>
          <p:cNvPr id="9" name="Marcador de texto 4"/>
          <p:cNvSpPr>
            <a:spLocks noGrp="1"/>
          </p:cNvSpPr>
          <p:nvPr>
            <p:ph type="body" sz="quarter" idx="3"/>
          </p:nvPr>
        </p:nvSpPr>
        <p:spPr>
          <a:xfrm>
            <a:off x="3956025" y="2336873"/>
            <a:ext cx="3063240"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MX" noProof="0"/>
              <a:t>Haga clic para modificar los estilos de texto del patrón</a:t>
            </a:r>
          </a:p>
        </p:txBody>
      </p:sp>
      <p:sp>
        <p:nvSpPr>
          <p:cNvPr id="10" name="Marcador de texto 3"/>
          <p:cNvSpPr>
            <a:spLocks noGrp="1"/>
          </p:cNvSpPr>
          <p:nvPr>
            <p:ph type="body" sz="half" idx="16"/>
          </p:nvPr>
        </p:nvSpPr>
        <p:spPr>
          <a:xfrm>
            <a:off x="3945470" y="3022673"/>
            <a:ext cx="3063240" cy="2913513"/>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MX" noProof="0"/>
              <a:t>Haga clic para modificar los estilos de texto del patrón</a:t>
            </a:r>
          </a:p>
        </p:txBody>
      </p:sp>
      <p:sp>
        <p:nvSpPr>
          <p:cNvPr id="11" name="Marcador de texto 4"/>
          <p:cNvSpPr>
            <a:spLocks noGrp="1"/>
          </p:cNvSpPr>
          <p:nvPr>
            <p:ph type="body" sz="quarter" idx="13"/>
          </p:nvPr>
        </p:nvSpPr>
        <p:spPr>
          <a:xfrm>
            <a:off x="7224156" y="2336873"/>
            <a:ext cx="3070025"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MX" noProof="0"/>
              <a:t>Haga clic para modificar los estilos de texto del patrón</a:t>
            </a:r>
          </a:p>
        </p:txBody>
      </p:sp>
      <p:sp>
        <p:nvSpPr>
          <p:cNvPr id="12" name="Marcador de texto 3"/>
          <p:cNvSpPr>
            <a:spLocks noGrp="1"/>
          </p:cNvSpPr>
          <p:nvPr>
            <p:ph type="body" sz="half" idx="17"/>
          </p:nvPr>
        </p:nvSpPr>
        <p:spPr>
          <a:xfrm>
            <a:off x="7224156" y="3022673"/>
            <a:ext cx="3070025" cy="2913513"/>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MX" noProof="0"/>
              <a:t>Haga clic para modificar los estilos de texto del patrón</a:t>
            </a:r>
          </a:p>
        </p:txBody>
      </p:sp>
      <p:sp>
        <p:nvSpPr>
          <p:cNvPr id="3" name="Marcador de fecha 2"/>
          <p:cNvSpPr>
            <a:spLocks noGrp="1"/>
          </p:cNvSpPr>
          <p:nvPr>
            <p:ph type="dt" sz="half" idx="10"/>
          </p:nvPr>
        </p:nvSpPr>
        <p:spPr/>
        <p:txBody>
          <a:bodyPr rtlCol="0"/>
          <a:lstStyle/>
          <a:p>
            <a:pPr rtl="0"/>
            <a:fld id="{B160903E-238E-46AD-B3E8-39CA0A280D98}" type="datetime1">
              <a:rPr lang="es-MX" noProof="0" smtClean="0"/>
              <a:t>24/08/2022</a:t>
            </a:fld>
            <a:endParaRPr lang="es-MX" noProof="0" dirty="0"/>
          </a:p>
        </p:txBody>
      </p:sp>
      <p:sp>
        <p:nvSpPr>
          <p:cNvPr id="4" name="Marcador de pie de página 3"/>
          <p:cNvSpPr>
            <a:spLocks noGrp="1"/>
          </p:cNvSpPr>
          <p:nvPr>
            <p:ph type="ftr" sz="quarter" idx="11"/>
          </p:nvPr>
        </p:nvSpPr>
        <p:spPr/>
        <p:txBody>
          <a:bodyPr rtlCol="0"/>
          <a:lstStyle/>
          <a:p>
            <a:pPr rtl="0"/>
            <a:endParaRPr lang="es-MX" noProof="0" dirty="0"/>
          </a:p>
        </p:txBody>
      </p:sp>
      <p:sp>
        <p:nvSpPr>
          <p:cNvPr id="5" name="Marcador de número de diapositiva 4"/>
          <p:cNvSpPr>
            <a:spLocks noGrp="1"/>
          </p:cNvSpPr>
          <p:nvPr>
            <p:ph type="sldNum" sz="quarter" idx="12"/>
          </p:nvPr>
        </p:nvSpPr>
        <p:spPr/>
        <p:txBody>
          <a:bodyPr rtlCol="0"/>
          <a:lstStyle/>
          <a:p>
            <a:pPr rtl="0"/>
            <a:fld id="{6D22F896-40B5-4ADD-8801-0D06FADFA095}" type="slidenum">
              <a:rPr lang="es-MX" noProof="0" smtClean="0"/>
              <a:t>‹Nº›</a:t>
            </a:fld>
            <a:endParaRPr lang="es-MX" noProof="0" dirty="0"/>
          </a:p>
        </p:txBody>
      </p:sp>
    </p:spTree>
    <p:extLst>
      <p:ext uri="{BB962C8B-B14F-4D97-AF65-F5344CB8AC3E}">
        <p14:creationId xmlns:p14="http://schemas.microsoft.com/office/powerpoint/2010/main" val="16233687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pic>
        <p:nvPicPr>
          <p:cNvPr id="15" name="Imagen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Imagen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ángulo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ángulo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ítulo 1"/>
          <p:cNvSpPr>
            <a:spLocks noGrp="1"/>
          </p:cNvSpPr>
          <p:nvPr>
            <p:ph type="title"/>
          </p:nvPr>
        </p:nvSpPr>
        <p:spPr>
          <a:xfrm>
            <a:off x="680322" y="753228"/>
            <a:ext cx="9613860" cy="1080938"/>
          </a:xfrm>
        </p:spPr>
        <p:txBody>
          <a:bodyPr rtlCol="0"/>
          <a:lstStyle/>
          <a:p>
            <a:pPr rtl="0"/>
            <a:r>
              <a:rPr lang="es-MX" noProof="0"/>
              <a:t>Haga clic para modificar el estilo de título del patrón</a:t>
            </a:r>
          </a:p>
        </p:txBody>
      </p:sp>
      <p:sp>
        <p:nvSpPr>
          <p:cNvPr id="19" name="Marcador de texto 2"/>
          <p:cNvSpPr>
            <a:spLocks noGrp="1"/>
          </p:cNvSpPr>
          <p:nvPr>
            <p:ph type="body" idx="1"/>
          </p:nvPr>
        </p:nvSpPr>
        <p:spPr>
          <a:xfrm>
            <a:off x="680318" y="4297503"/>
            <a:ext cx="3049705"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MX" noProof="0"/>
              <a:t>Haga clic para modificar los estilos de texto del patrón</a:t>
            </a:r>
          </a:p>
        </p:txBody>
      </p:sp>
      <p:sp>
        <p:nvSpPr>
          <p:cNvPr id="20" name="Marcador de posición de imagen 2"/>
          <p:cNvSpPr>
            <a:spLocks noGrp="1" noChangeAspect="1"/>
          </p:cNvSpPr>
          <p:nvPr>
            <p:ph type="pic" idx="15" hasCustomPrompt="1"/>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es-MX" noProof="0" dirty="0"/>
              <a:t>Haz clic en el ícono para agregar una imagen</a:t>
            </a:r>
          </a:p>
        </p:txBody>
      </p:sp>
      <p:sp>
        <p:nvSpPr>
          <p:cNvPr id="21" name="Marcador de texto 3"/>
          <p:cNvSpPr>
            <a:spLocks noGrp="1"/>
          </p:cNvSpPr>
          <p:nvPr>
            <p:ph type="body" sz="half" idx="18"/>
          </p:nvPr>
        </p:nvSpPr>
        <p:spPr>
          <a:xfrm>
            <a:off x="680318" y="4873765"/>
            <a:ext cx="3049705" cy="1062422"/>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MX" noProof="0"/>
              <a:t>Haga clic para modificar los estilos de texto del patrón</a:t>
            </a:r>
          </a:p>
        </p:txBody>
      </p:sp>
      <p:sp>
        <p:nvSpPr>
          <p:cNvPr id="22" name="Marcador de texto 4"/>
          <p:cNvSpPr>
            <a:spLocks noGrp="1"/>
          </p:cNvSpPr>
          <p:nvPr>
            <p:ph type="body" sz="quarter" idx="3"/>
          </p:nvPr>
        </p:nvSpPr>
        <p:spPr>
          <a:xfrm>
            <a:off x="3945471" y="4297503"/>
            <a:ext cx="3063240"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MX" noProof="0"/>
              <a:t>Haga clic para modificar los estilos de texto del patrón</a:t>
            </a:r>
          </a:p>
        </p:txBody>
      </p:sp>
      <p:sp>
        <p:nvSpPr>
          <p:cNvPr id="23" name="Marcador de posición de imagen 2"/>
          <p:cNvSpPr>
            <a:spLocks noGrp="1" noChangeAspect="1"/>
          </p:cNvSpPr>
          <p:nvPr>
            <p:ph type="pic" idx="21" hasCustomPrompt="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es-MX" noProof="0" dirty="0"/>
              <a:t>Haz clic en el ícono para agregar una imagen</a:t>
            </a:r>
          </a:p>
        </p:txBody>
      </p:sp>
      <p:sp>
        <p:nvSpPr>
          <p:cNvPr id="24" name="Marcador de texto 3"/>
          <p:cNvSpPr>
            <a:spLocks noGrp="1"/>
          </p:cNvSpPr>
          <p:nvPr>
            <p:ph type="body" sz="half" idx="19"/>
          </p:nvPr>
        </p:nvSpPr>
        <p:spPr>
          <a:xfrm>
            <a:off x="3944117" y="4873764"/>
            <a:ext cx="3067297" cy="1062422"/>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MX" noProof="0"/>
              <a:t>Haga clic para modificar los estilos de texto del patrón</a:t>
            </a:r>
          </a:p>
        </p:txBody>
      </p:sp>
      <p:sp>
        <p:nvSpPr>
          <p:cNvPr id="25" name="Marcador de texto 4"/>
          <p:cNvSpPr>
            <a:spLocks noGrp="1"/>
          </p:cNvSpPr>
          <p:nvPr>
            <p:ph type="body" sz="quarter" idx="13"/>
          </p:nvPr>
        </p:nvSpPr>
        <p:spPr>
          <a:xfrm>
            <a:off x="7230678" y="4297503"/>
            <a:ext cx="3063505"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MX" noProof="0"/>
              <a:t>Haga clic para modificar los estilos de texto del patrón</a:t>
            </a:r>
          </a:p>
        </p:txBody>
      </p:sp>
      <p:sp>
        <p:nvSpPr>
          <p:cNvPr id="26" name="Marcador de posición de imagen 2"/>
          <p:cNvSpPr>
            <a:spLocks noGrp="1" noChangeAspect="1"/>
          </p:cNvSpPr>
          <p:nvPr>
            <p:ph type="pic" idx="22" hasCustomPrompt="1"/>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es-MX" noProof="0" dirty="0"/>
              <a:t>Haz clic en el ícono para agregar una imagen</a:t>
            </a:r>
          </a:p>
        </p:txBody>
      </p:sp>
      <p:sp>
        <p:nvSpPr>
          <p:cNvPr id="27" name="Marcador de texto 3"/>
          <p:cNvSpPr>
            <a:spLocks noGrp="1"/>
          </p:cNvSpPr>
          <p:nvPr>
            <p:ph type="body" sz="half" idx="20"/>
          </p:nvPr>
        </p:nvSpPr>
        <p:spPr>
          <a:xfrm>
            <a:off x="7230553" y="4873762"/>
            <a:ext cx="3067563" cy="1062422"/>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MX" noProof="0"/>
              <a:t>Haga clic para modificar los estilos de texto del patrón</a:t>
            </a:r>
          </a:p>
        </p:txBody>
      </p:sp>
      <p:sp>
        <p:nvSpPr>
          <p:cNvPr id="3" name="Marcador de fecha 2"/>
          <p:cNvSpPr>
            <a:spLocks noGrp="1"/>
          </p:cNvSpPr>
          <p:nvPr>
            <p:ph type="dt" sz="half" idx="10"/>
          </p:nvPr>
        </p:nvSpPr>
        <p:spPr/>
        <p:txBody>
          <a:bodyPr rtlCol="0"/>
          <a:lstStyle/>
          <a:p>
            <a:pPr rtl="0"/>
            <a:fld id="{4A602D92-A0C8-45AD-B2F3-FCFB4B680132}" type="datetime1">
              <a:rPr lang="es-MX" noProof="0" smtClean="0"/>
              <a:t>24/08/2022</a:t>
            </a:fld>
            <a:endParaRPr lang="es-MX" noProof="0" dirty="0"/>
          </a:p>
        </p:txBody>
      </p:sp>
      <p:sp>
        <p:nvSpPr>
          <p:cNvPr id="4" name="Marcador de pie de página 3"/>
          <p:cNvSpPr>
            <a:spLocks noGrp="1"/>
          </p:cNvSpPr>
          <p:nvPr>
            <p:ph type="ftr" sz="quarter" idx="11"/>
          </p:nvPr>
        </p:nvSpPr>
        <p:spPr/>
        <p:txBody>
          <a:bodyPr rtlCol="0"/>
          <a:lstStyle/>
          <a:p>
            <a:pPr rtl="0"/>
            <a:endParaRPr lang="es-MX" noProof="0" dirty="0"/>
          </a:p>
        </p:txBody>
      </p:sp>
      <p:sp>
        <p:nvSpPr>
          <p:cNvPr id="5" name="Marcador de número de diapositiva 4"/>
          <p:cNvSpPr>
            <a:spLocks noGrp="1"/>
          </p:cNvSpPr>
          <p:nvPr>
            <p:ph type="sldNum" sz="quarter" idx="12"/>
          </p:nvPr>
        </p:nvSpPr>
        <p:spPr/>
        <p:txBody>
          <a:bodyPr rtlCol="0"/>
          <a:lstStyle/>
          <a:p>
            <a:pPr rtl="0"/>
            <a:fld id="{6D22F896-40B5-4ADD-8801-0D06FADFA095}" type="slidenum">
              <a:rPr lang="es-MX" noProof="0" smtClean="0"/>
              <a:t>‹Nº›</a:t>
            </a:fld>
            <a:endParaRPr lang="es-MX" noProof="0" dirty="0"/>
          </a:p>
        </p:txBody>
      </p:sp>
    </p:spTree>
    <p:extLst>
      <p:ext uri="{BB962C8B-B14F-4D97-AF65-F5344CB8AC3E}">
        <p14:creationId xmlns:p14="http://schemas.microsoft.com/office/powerpoint/2010/main" val="2960812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pic>
        <p:nvPicPr>
          <p:cNvPr id="7" name="Imagen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Imagen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ángulo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ángulo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p:nvPr>
        </p:nvSpPr>
        <p:spPr/>
        <p:txBody>
          <a:bodyPr rtlCol="0"/>
          <a:lstStyle>
            <a:lvl1pPr algn="r">
              <a:defRPr/>
            </a:lvl1pPr>
          </a:lstStyle>
          <a:p>
            <a:pPr rtl="0"/>
            <a:r>
              <a:rPr lang="es-MX" noProof="0"/>
              <a:t>Haga clic para modificar el estilo de título del patrón</a:t>
            </a:r>
          </a:p>
        </p:txBody>
      </p:sp>
      <p:sp>
        <p:nvSpPr>
          <p:cNvPr id="3" name="Marcador de posición de texto vertical 2"/>
          <p:cNvSpPr>
            <a:spLocks noGrp="1"/>
          </p:cNvSpPr>
          <p:nvPr>
            <p:ph type="body" orient="vert" idx="1"/>
          </p:nvPr>
        </p:nvSpPr>
        <p:spPr/>
        <p:txBody>
          <a:bodyPr vert="eaVert" rtlCol="0"/>
          <a:lstStyle/>
          <a:p>
            <a:pPr lvl="0" rtl="0"/>
            <a:r>
              <a:rPr lang="es-MX" noProof="0"/>
              <a:t>Haga clic para modificar los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4" name="Marcador de fecha 3"/>
          <p:cNvSpPr>
            <a:spLocks noGrp="1"/>
          </p:cNvSpPr>
          <p:nvPr>
            <p:ph type="dt" sz="half" idx="10"/>
          </p:nvPr>
        </p:nvSpPr>
        <p:spPr/>
        <p:txBody>
          <a:bodyPr rtlCol="0"/>
          <a:lstStyle/>
          <a:p>
            <a:pPr rtl="0"/>
            <a:fld id="{4CE33345-E6AD-4D41-95A2-5618FC63F7C8}" type="datetime1">
              <a:rPr lang="es-MX" noProof="0" smtClean="0"/>
              <a:t>24/08/2022</a:t>
            </a:fld>
            <a:endParaRPr lang="es-MX" noProof="0" dirty="0"/>
          </a:p>
        </p:txBody>
      </p:sp>
      <p:sp>
        <p:nvSpPr>
          <p:cNvPr id="5" name="Marcador de pie de página 4"/>
          <p:cNvSpPr>
            <a:spLocks noGrp="1"/>
          </p:cNvSpPr>
          <p:nvPr>
            <p:ph type="ftr" sz="quarter" idx="11"/>
          </p:nvPr>
        </p:nvSpPr>
        <p:spPr/>
        <p:txBody>
          <a:bodyPr rtlCol="0"/>
          <a:lstStyle/>
          <a:p>
            <a:pPr rtl="0"/>
            <a:endParaRPr lang="es-MX" noProof="0" dirty="0"/>
          </a:p>
        </p:txBody>
      </p:sp>
      <p:sp>
        <p:nvSpPr>
          <p:cNvPr id="6" name="Marcador de número de diapositiva 5"/>
          <p:cNvSpPr>
            <a:spLocks noGrp="1"/>
          </p:cNvSpPr>
          <p:nvPr>
            <p:ph type="sldNum" sz="quarter" idx="12"/>
          </p:nvPr>
        </p:nvSpPr>
        <p:spPr/>
        <p:txBody>
          <a:bodyPr rtlCol="0"/>
          <a:lstStyle/>
          <a:p>
            <a:pPr rtl="0"/>
            <a:fld id="{6D22F896-40B5-4ADD-8801-0D06FADFA095}" type="slidenum">
              <a:rPr lang="es-MX" noProof="0" smtClean="0"/>
              <a:t>‹Nº›</a:t>
            </a:fld>
            <a:endParaRPr lang="es-MX" noProof="0" dirty="0"/>
          </a:p>
        </p:txBody>
      </p:sp>
    </p:spTree>
    <p:extLst>
      <p:ext uri="{BB962C8B-B14F-4D97-AF65-F5344CB8AC3E}">
        <p14:creationId xmlns:p14="http://schemas.microsoft.com/office/powerpoint/2010/main" val="709847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7" name="Rectángulo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ángulo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vertical 1"/>
          <p:cNvSpPr>
            <a:spLocks noGrp="1"/>
          </p:cNvSpPr>
          <p:nvPr>
            <p:ph type="title" orient="vert"/>
          </p:nvPr>
        </p:nvSpPr>
        <p:spPr>
          <a:xfrm>
            <a:off x="10129231" y="609597"/>
            <a:ext cx="1073802" cy="4353760"/>
          </a:xfrm>
        </p:spPr>
        <p:txBody>
          <a:bodyPr vert="eaVert" rtlCol="0"/>
          <a:lstStyle/>
          <a:p>
            <a:pPr rtl="0"/>
            <a:r>
              <a:rPr lang="es-MX" noProof="0"/>
              <a:t>Haga clic para modificar el estilo de título del patrón</a:t>
            </a:r>
          </a:p>
        </p:txBody>
      </p:sp>
      <p:sp>
        <p:nvSpPr>
          <p:cNvPr id="3" name="Marcador de posición de texto vertical 2"/>
          <p:cNvSpPr>
            <a:spLocks noGrp="1"/>
          </p:cNvSpPr>
          <p:nvPr>
            <p:ph type="body" orient="vert" idx="1"/>
          </p:nvPr>
        </p:nvSpPr>
        <p:spPr>
          <a:xfrm>
            <a:off x="680322" y="609597"/>
            <a:ext cx="8870004" cy="5326589"/>
          </a:xfrm>
        </p:spPr>
        <p:txBody>
          <a:bodyPr vert="eaVert" rtlCol="0"/>
          <a:lstStyle/>
          <a:p>
            <a:pPr lvl="0" rtl="0"/>
            <a:r>
              <a:rPr lang="es-MX" noProof="0"/>
              <a:t>Haga clic para modificar los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4" name="Marcador de fecha 3"/>
          <p:cNvSpPr>
            <a:spLocks noGrp="1"/>
          </p:cNvSpPr>
          <p:nvPr>
            <p:ph type="dt" sz="half" idx="10"/>
          </p:nvPr>
        </p:nvSpPr>
        <p:spPr>
          <a:xfrm>
            <a:off x="6807126" y="5936187"/>
            <a:ext cx="2743200" cy="365125"/>
          </a:xfrm>
        </p:spPr>
        <p:txBody>
          <a:bodyPr rtlCol="0"/>
          <a:lstStyle/>
          <a:p>
            <a:pPr rtl="0"/>
            <a:fld id="{1C2F0E52-8056-4162-BC35-FE661DCB05DF}" type="datetime1">
              <a:rPr lang="es-MX" noProof="0" smtClean="0"/>
              <a:t>24/08/2022</a:t>
            </a:fld>
            <a:endParaRPr lang="es-MX" noProof="0" dirty="0"/>
          </a:p>
        </p:txBody>
      </p:sp>
      <p:sp>
        <p:nvSpPr>
          <p:cNvPr id="5" name="Marcador de pie de página 4"/>
          <p:cNvSpPr>
            <a:spLocks noGrp="1"/>
          </p:cNvSpPr>
          <p:nvPr>
            <p:ph type="ftr" sz="quarter" idx="11"/>
          </p:nvPr>
        </p:nvSpPr>
        <p:spPr>
          <a:xfrm>
            <a:off x="680321" y="5936188"/>
            <a:ext cx="6126805" cy="365125"/>
          </a:xfrm>
        </p:spPr>
        <p:txBody>
          <a:bodyPr rtlCol="0"/>
          <a:lstStyle/>
          <a:p>
            <a:pPr rtl="0"/>
            <a:endParaRPr lang="es-MX" noProof="0" dirty="0"/>
          </a:p>
        </p:txBody>
      </p:sp>
      <p:sp>
        <p:nvSpPr>
          <p:cNvPr id="6" name="Marcador de número de diapositiva 5"/>
          <p:cNvSpPr>
            <a:spLocks noGrp="1"/>
          </p:cNvSpPr>
          <p:nvPr>
            <p:ph type="sldNum" sz="quarter" idx="12"/>
          </p:nvPr>
        </p:nvSpPr>
        <p:spPr>
          <a:xfrm>
            <a:off x="10097550" y="5398633"/>
            <a:ext cx="1154151" cy="1090789"/>
          </a:xfrm>
        </p:spPr>
        <p:txBody>
          <a:bodyPr rtlCol="0" anchor="t"/>
          <a:lstStyle>
            <a:lvl1pPr algn="ctr">
              <a:defRPr/>
            </a:lvl1pPr>
          </a:lstStyle>
          <a:p>
            <a:pPr rtl="0"/>
            <a:fld id="{6D22F896-40B5-4ADD-8801-0D06FADFA095}" type="slidenum">
              <a:rPr lang="es-MX" noProof="0" smtClean="0"/>
              <a:pPr rtl="0"/>
              <a:t>‹Nº›</a:t>
            </a:fld>
            <a:endParaRPr lang="es-MX" noProof="0" dirty="0"/>
          </a:p>
        </p:txBody>
      </p:sp>
    </p:spTree>
    <p:extLst>
      <p:ext uri="{BB962C8B-B14F-4D97-AF65-F5344CB8AC3E}">
        <p14:creationId xmlns:p14="http://schemas.microsoft.com/office/powerpoint/2010/main" val="27799591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contenido">
    <p:spTree>
      <p:nvGrpSpPr>
        <p:cNvPr id="1" name=""/>
        <p:cNvGrpSpPr/>
        <p:nvPr/>
      </p:nvGrpSpPr>
      <p:grpSpPr>
        <a:xfrm>
          <a:off x="0" y="0"/>
          <a:ext cx="0" cy="0"/>
          <a:chOff x="0" y="0"/>
          <a:chExt cx="0" cy="0"/>
        </a:xfrm>
      </p:grpSpPr>
      <p:pic>
        <p:nvPicPr>
          <p:cNvPr id="15" name="Imagen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Imagen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ángulo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ángulo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p:nvPr>
        </p:nvSpPr>
        <p:spPr/>
        <p:txBody>
          <a:bodyPr rtlCol="0"/>
          <a:lstStyle/>
          <a:p>
            <a:pPr rtl="0"/>
            <a:r>
              <a:rPr lang="es-MX" noProof="0"/>
              <a:t>Haga clic para modificar el estilo de título del patrón</a:t>
            </a:r>
          </a:p>
        </p:txBody>
      </p:sp>
      <p:sp>
        <p:nvSpPr>
          <p:cNvPr id="3" name="Marcador de contenido 2"/>
          <p:cNvSpPr>
            <a:spLocks noGrp="1"/>
          </p:cNvSpPr>
          <p:nvPr>
            <p:ph idx="1"/>
          </p:nvPr>
        </p:nvSpPr>
        <p:spPr/>
        <p:txBody>
          <a:bodyPr rtlCol="0">
            <a:normAutofit/>
          </a:bodyPr>
          <a:lstStyle>
            <a:lvl1pPr>
              <a:defRPr sz="2400"/>
            </a:lvl1pPr>
            <a:lvl2pPr>
              <a:defRPr sz="2000"/>
            </a:lvl2pPr>
            <a:lvl3pPr>
              <a:defRPr sz="1800"/>
            </a:lvl3pPr>
            <a:lvl4pPr>
              <a:defRPr sz="1600"/>
            </a:lvl4pPr>
            <a:lvl5pPr>
              <a:defRPr sz="1600"/>
            </a:lvl5pPr>
          </a:lstStyle>
          <a:p>
            <a:pPr lvl="0" rtl="0"/>
            <a:r>
              <a:rPr lang="es-MX" noProof="0"/>
              <a:t>Haga clic para modificar los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4" name="Marcador de fecha 3"/>
          <p:cNvSpPr>
            <a:spLocks noGrp="1"/>
          </p:cNvSpPr>
          <p:nvPr>
            <p:ph type="dt" sz="half" idx="10"/>
          </p:nvPr>
        </p:nvSpPr>
        <p:spPr/>
        <p:txBody>
          <a:bodyPr rtlCol="0"/>
          <a:lstStyle/>
          <a:p>
            <a:pPr rtl="0"/>
            <a:fld id="{51DB78C6-E764-4935-BCA6-8436ACDD3ED9}" type="datetime1">
              <a:rPr lang="es-MX" noProof="0" smtClean="0"/>
              <a:t>24/08/2022</a:t>
            </a:fld>
            <a:endParaRPr lang="es-MX" noProof="0" dirty="0"/>
          </a:p>
        </p:txBody>
      </p:sp>
      <p:sp>
        <p:nvSpPr>
          <p:cNvPr id="5" name="Marcador de pie de página 4"/>
          <p:cNvSpPr>
            <a:spLocks noGrp="1"/>
          </p:cNvSpPr>
          <p:nvPr>
            <p:ph type="ftr" sz="quarter" idx="11"/>
          </p:nvPr>
        </p:nvSpPr>
        <p:spPr/>
        <p:txBody>
          <a:bodyPr rtlCol="0"/>
          <a:lstStyle/>
          <a:p>
            <a:pPr rtl="0"/>
            <a:endParaRPr lang="es-MX" noProof="0" dirty="0"/>
          </a:p>
        </p:txBody>
      </p:sp>
      <p:sp>
        <p:nvSpPr>
          <p:cNvPr id="6" name="Marcador de número de diapositiva 5"/>
          <p:cNvSpPr>
            <a:spLocks noGrp="1"/>
          </p:cNvSpPr>
          <p:nvPr>
            <p:ph type="sldNum" sz="quarter" idx="12"/>
          </p:nvPr>
        </p:nvSpPr>
        <p:spPr/>
        <p:txBody>
          <a:bodyPr rtlCol="0"/>
          <a:lstStyle/>
          <a:p>
            <a:pPr rtl="0"/>
            <a:fld id="{6D22F896-40B5-4ADD-8801-0D06FADFA095}" type="slidenum">
              <a:rPr lang="es-MX" noProof="0" smtClean="0"/>
              <a:t>‹Nº›</a:t>
            </a:fld>
            <a:endParaRPr lang="es-MX" noProof="0" dirty="0"/>
          </a:p>
        </p:txBody>
      </p:sp>
    </p:spTree>
    <p:extLst>
      <p:ext uri="{BB962C8B-B14F-4D97-AF65-F5344CB8AC3E}">
        <p14:creationId xmlns:p14="http://schemas.microsoft.com/office/powerpoint/2010/main" val="2147399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la sección">
    <p:spTree>
      <p:nvGrpSpPr>
        <p:cNvPr id="1" name=""/>
        <p:cNvGrpSpPr/>
        <p:nvPr/>
      </p:nvGrpSpPr>
      <p:grpSpPr>
        <a:xfrm>
          <a:off x="0" y="0"/>
          <a:ext cx="0" cy="0"/>
          <a:chOff x="0" y="0"/>
          <a:chExt cx="0" cy="0"/>
        </a:xfrm>
      </p:grpSpPr>
      <p:pic>
        <p:nvPicPr>
          <p:cNvPr id="7" name="Imagen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Imagen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ángulo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ángulo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p:nvPr>
        </p:nvSpPr>
        <p:spPr>
          <a:xfrm>
            <a:off x="680322" y="2869895"/>
            <a:ext cx="9613860" cy="1090788"/>
          </a:xfrm>
        </p:spPr>
        <p:txBody>
          <a:bodyPr rtlCol="0" anchor="ctr">
            <a:normAutofit/>
          </a:bodyPr>
          <a:lstStyle>
            <a:lvl1pPr algn="r">
              <a:defRPr sz="3600"/>
            </a:lvl1pPr>
          </a:lstStyle>
          <a:p>
            <a:pPr rtl="0"/>
            <a:r>
              <a:rPr lang="es-MX" noProof="0"/>
              <a:t>Haga clic para modificar el estilo de título del patrón</a:t>
            </a:r>
          </a:p>
        </p:txBody>
      </p:sp>
      <p:sp>
        <p:nvSpPr>
          <p:cNvPr id="3" name="Marcador de texto 2"/>
          <p:cNvSpPr>
            <a:spLocks noGrp="1"/>
          </p:cNvSpPr>
          <p:nvPr>
            <p:ph type="body" idx="1"/>
          </p:nvPr>
        </p:nvSpPr>
        <p:spPr>
          <a:xfrm>
            <a:off x="680322" y="4232171"/>
            <a:ext cx="9613860" cy="1704017"/>
          </a:xfrm>
        </p:spPr>
        <p:txBody>
          <a:bodyPr rtlCol="0">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es-MX" noProof="0"/>
              <a:t>Haga clic para modificar los estilos de texto del patrón</a:t>
            </a:r>
          </a:p>
        </p:txBody>
      </p:sp>
      <p:sp>
        <p:nvSpPr>
          <p:cNvPr id="4" name="Marcador de fecha 3"/>
          <p:cNvSpPr>
            <a:spLocks noGrp="1"/>
          </p:cNvSpPr>
          <p:nvPr>
            <p:ph type="dt" sz="half" idx="10"/>
          </p:nvPr>
        </p:nvSpPr>
        <p:spPr/>
        <p:txBody>
          <a:bodyPr rtlCol="0"/>
          <a:lstStyle/>
          <a:p>
            <a:pPr rtl="0"/>
            <a:fld id="{B45EBBFA-48BC-469B-A832-DC4928FFACE1}" type="datetime1">
              <a:rPr lang="es-MX" noProof="0" smtClean="0"/>
              <a:t>24/08/2022</a:t>
            </a:fld>
            <a:endParaRPr lang="es-MX" noProof="0" dirty="0"/>
          </a:p>
        </p:txBody>
      </p:sp>
      <p:sp>
        <p:nvSpPr>
          <p:cNvPr id="5" name="Marcador de pie de página 4"/>
          <p:cNvSpPr>
            <a:spLocks noGrp="1"/>
          </p:cNvSpPr>
          <p:nvPr>
            <p:ph type="ftr" sz="quarter" idx="11"/>
          </p:nvPr>
        </p:nvSpPr>
        <p:spPr/>
        <p:txBody>
          <a:bodyPr rtlCol="0"/>
          <a:lstStyle/>
          <a:p>
            <a:pPr rtl="0"/>
            <a:endParaRPr lang="es-MX" noProof="0" dirty="0"/>
          </a:p>
        </p:txBody>
      </p:sp>
      <p:sp>
        <p:nvSpPr>
          <p:cNvPr id="6" name="Marcador de número de diapositiva 5"/>
          <p:cNvSpPr>
            <a:spLocks noGrp="1"/>
          </p:cNvSpPr>
          <p:nvPr>
            <p:ph type="sldNum" sz="quarter" idx="12"/>
          </p:nvPr>
        </p:nvSpPr>
        <p:spPr>
          <a:xfrm>
            <a:off x="10729455" y="2869895"/>
            <a:ext cx="1154151" cy="1090789"/>
          </a:xfrm>
        </p:spPr>
        <p:txBody>
          <a:bodyPr rtlCol="0"/>
          <a:lstStyle/>
          <a:p>
            <a:pPr rtl="0"/>
            <a:fld id="{6D22F896-40B5-4ADD-8801-0D06FADFA095}" type="slidenum">
              <a:rPr lang="es-MX" noProof="0" smtClean="0"/>
              <a:t>‹Nº›</a:t>
            </a:fld>
            <a:endParaRPr lang="es-MX" noProof="0" dirty="0"/>
          </a:p>
        </p:txBody>
      </p:sp>
    </p:spTree>
    <p:extLst>
      <p:ext uri="{BB962C8B-B14F-4D97-AF65-F5344CB8AC3E}">
        <p14:creationId xmlns:p14="http://schemas.microsoft.com/office/powerpoint/2010/main" val="3553910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contenido">
    <p:spTree>
      <p:nvGrpSpPr>
        <p:cNvPr id="1" name=""/>
        <p:cNvGrpSpPr/>
        <p:nvPr/>
      </p:nvGrpSpPr>
      <p:grpSpPr>
        <a:xfrm>
          <a:off x="0" y="0"/>
          <a:ext cx="0" cy="0"/>
          <a:chOff x="0" y="0"/>
          <a:chExt cx="0" cy="0"/>
        </a:xfrm>
      </p:grpSpPr>
      <p:pic>
        <p:nvPicPr>
          <p:cNvPr id="8" name="Imagen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Imagen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ángulo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ángulo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p:nvPr>
        </p:nvSpPr>
        <p:spPr/>
        <p:txBody>
          <a:bodyPr rtlCol="0"/>
          <a:lstStyle/>
          <a:p>
            <a:pPr rtl="0"/>
            <a:r>
              <a:rPr lang="es-MX" noProof="0"/>
              <a:t>Haga clic para modificar el estilo de título del patrón</a:t>
            </a:r>
          </a:p>
        </p:txBody>
      </p:sp>
      <p:sp>
        <p:nvSpPr>
          <p:cNvPr id="3" name="Marcador de contenido 2"/>
          <p:cNvSpPr>
            <a:spLocks noGrp="1"/>
          </p:cNvSpPr>
          <p:nvPr>
            <p:ph sz="half" idx="1"/>
          </p:nvPr>
        </p:nvSpPr>
        <p:spPr>
          <a:xfrm>
            <a:off x="680320" y="2336873"/>
            <a:ext cx="4698358" cy="3599316"/>
          </a:xfrm>
        </p:spPr>
        <p:txBody>
          <a:bodyPr rtlCol="0"/>
          <a:lstStyle/>
          <a:p>
            <a:pPr lvl="0" rtl="0"/>
            <a:r>
              <a:rPr lang="es-MX" noProof="0"/>
              <a:t>Haga clic para modificar los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4" name="Marcador de contenido 3"/>
          <p:cNvSpPr>
            <a:spLocks noGrp="1"/>
          </p:cNvSpPr>
          <p:nvPr>
            <p:ph sz="half" idx="2"/>
          </p:nvPr>
        </p:nvSpPr>
        <p:spPr>
          <a:xfrm>
            <a:off x="5594123" y="2336873"/>
            <a:ext cx="4700058" cy="3599316"/>
          </a:xfrm>
        </p:spPr>
        <p:txBody>
          <a:bodyPr rtlCol="0"/>
          <a:lstStyle/>
          <a:p>
            <a:pPr lvl="0" rtl="0"/>
            <a:r>
              <a:rPr lang="es-MX" noProof="0"/>
              <a:t>Haga clic para modificar los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5" name="Marcador de fecha 4"/>
          <p:cNvSpPr>
            <a:spLocks noGrp="1"/>
          </p:cNvSpPr>
          <p:nvPr>
            <p:ph type="dt" sz="half" idx="10"/>
          </p:nvPr>
        </p:nvSpPr>
        <p:spPr/>
        <p:txBody>
          <a:bodyPr rtlCol="0"/>
          <a:lstStyle/>
          <a:p>
            <a:pPr rtl="0"/>
            <a:fld id="{B6F8C449-64A8-4A8F-94B5-A92E1AE93B39}" type="datetime1">
              <a:rPr lang="es-MX" noProof="0" smtClean="0"/>
              <a:t>24/08/2022</a:t>
            </a:fld>
            <a:endParaRPr lang="es-MX" noProof="0" dirty="0"/>
          </a:p>
        </p:txBody>
      </p:sp>
      <p:sp>
        <p:nvSpPr>
          <p:cNvPr id="6" name="Marcador de pie de página 5"/>
          <p:cNvSpPr>
            <a:spLocks noGrp="1"/>
          </p:cNvSpPr>
          <p:nvPr>
            <p:ph type="ftr" sz="quarter" idx="11"/>
          </p:nvPr>
        </p:nvSpPr>
        <p:spPr/>
        <p:txBody>
          <a:bodyPr rtlCol="0"/>
          <a:lstStyle/>
          <a:p>
            <a:pPr rtl="0"/>
            <a:endParaRPr lang="es-MX" noProof="0" dirty="0"/>
          </a:p>
        </p:txBody>
      </p:sp>
      <p:sp>
        <p:nvSpPr>
          <p:cNvPr id="7" name="Marcador de número de diapositiva 6"/>
          <p:cNvSpPr>
            <a:spLocks noGrp="1"/>
          </p:cNvSpPr>
          <p:nvPr>
            <p:ph type="sldNum" sz="quarter" idx="12"/>
          </p:nvPr>
        </p:nvSpPr>
        <p:spPr/>
        <p:txBody>
          <a:bodyPr rtlCol="0"/>
          <a:lstStyle/>
          <a:p>
            <a:pPr rtl="0"/>
            <a:fld id="{6D22F896-40B5-4ADD-8801-0D06FADFA095}" type="slidenum">
              <a:rPr lang="es-MX" noProof="0" smtClean="0"/>
              <a:t>‹Nº›</a:t>
            </a:fld>
            <a:endParaRPr lang="es-MX" noProof="0" dirty="0"/>
          </a:p>
        </p:txBody>
      </p:sp>
    </p:spTree>
    <p:extLst>
      <p:ext uri="{BB962C8B-B14F-4D97-AF65-F5344CB8AC3E}">
        <p14:creationId xmlns:p14="http://schemas.microsoft.com/office/powerpoint/2010/main" val="3552277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pic>
        <p:nvPicPr>
          <p:cNvPr id="10" name="Imagen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Imagen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ángulo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ángulo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p:nvPr>
        </p:nvSpPr>
        <p:spPr>
          <a:xfrm>
            <a:off x="680319" y="753229"/>
            <a:ext cx="9613863" cy="1080937"/>
          </a:xfrm>
        </p:spPr>
        <p:txBody>
          <a:bodyPr rtlCol="0"/>
          <a:lstStyle/>
          <a:p>
            <a:pPr rtl="0"/>
            <a:r>
              <a:rPr lang="es-MX" noProof="0"/>
              <a:t>Haga clic para modificar el estilo de título del patrón</a:t>
            </a:r>
          </a:p>
        </p:txBody>
      </p:sp>
      <p:sp>
        <p:nvSpPr>
          <p:cNvPr id="3" name="Marcador de texto 2"/>
          <p:cNvSpPr>
            <a:spLocks noGrp="1"/>
          </p:cNvSpPr>
          <p:nvPr>
            <p:ph type="body" idx="1"/>
          </p:nvPr>
        </p:nvSpPr>
        <p:spPr>
          <a:xfrm>
            <a:off x="906350" y="2336873"/>
            <a:ext cx="4472327" cy="693135"/>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MX" noProof="0"/>
              <a:t>Haga clic para modificar los estilos de texto del patrón</a:t>
            </a:r>
          </a:p>
        </p:txBody>
      </p:sp>
      <p:sp>
        <p:nvSpPr>
          <p:cNvPr id="4" name="Marcador de contenido 3"/>
          <p:cNvSpPr>
            <a:spLocks noGrp="1"/>
          </p:cNvSpPr>
          <p:nvPr>
            <p:ph sz="half" idx="2"/>
          </p:nvPr>
        </p:nvSpPr>
        <p:spPr>
          <a:xfrm>
            <a:off x="680322" y="3030008"/>
            <a:ext cx="4698355" cy="2906179"/>
          </a:xfrm>
        </p:spPr>
        <p:txBody>
          <a:bodyPr rtlCol="0"/>
          <a:lstStyle/>
          <a:p>
            <a:pPr lvl="0" rtl="0"/>
            <a:r>
              <a:rPr lang="es-MX" noProof="0"/>
              <a:t>Haga clic para modificar los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5" name="Marcador de texto 4"/>
          <p:cNvSpPr>
            <a:spLocks noGrp="1"/>
          </p:cNvSpPr>
          <p:nvPr>
            <p:ph type="body" sz="quarter" idx="3"/>
          </p:nvPr>
        </p:nvSpPr>
        <p:spPr>
          <a:xfrm>
            <a:off x="5820154" y="2336873"/>
            <a:ext cx="4474028" cy="692076"/>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MX" noProof="0"/>
              <a:t>Haga clic para modificar los estilos de texto del patrón</a:t>
            </a:r>
          </a:p>
        </p:txBody>
      </p:sp>
      <p:sp>
        <p:nvSpPr>
          <p:cNvPr id="6" name="Marcador de contenido 5"/>
          <p:cNvSpPr>
            <a:spLocks noGrp="1"/>
          </p:cNvSpPr>
          <p:nvPr>
            <p:ph sz="quarter" idx="4"/>
          </p:nvPr>
        </p:nvSpPr>
        <p:spPr>
          <a:xfrm>
            <a:off x="5594123" y="3030008"/>
            <a:ext cx="4700059" cy="2906179"/>
          </a:xfrm>
        </p:spPr>
        <p:txBody>
          <a:bodyPr rtlCol="0"/>
          <a:lstStyle/>
          <a:p>
            <a:pPr lvl="0" rtl="0"/>
            <a:r>
              <a:rPr lang="es-MX" noProof="0"/>
              <a:t>Haga clic para modificar los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7" name="Marcador de fecha 6"/>
          <p:cNvSpPr>
            <a:spLocks noGrp="1"/>
          </p:cNvSpPr>
          <p:nvPr>
            <p:ph type="dt" sz="half" idx="10"/>
          </p:nvPr>
        </p:nvSpPr>
        <p:spPr/>
        <p:txBody>
          <a:bodyPr rtlCol="0"/>
          <a:lstStyle/>
          <a:p>
            <a:pPr rtl="0"/>
            <a:fld id="{45D5B4EF-3E40-443B-908F-87DD5E523826}" type="datetime1">
              <a:rPr lang="es-MX" noProof="0" smtClean="0"/>
              <a:t>24/08/2022</a:t>
            </a:fld>
            <a:endParaRPr lang="es-MX" noProof="0" dirty="0"/>
          </a:p>
        </p:txBody>
      </p:sp>
      <p:sp>
        <p:nvSpPr>
          <p:cNvPr id="8" name="Marcador de pie de página 7"/>
          <p:cNvSpPr>
            <a:spLocks noGrp="1"/>
          </p:cNvSpPr>
          <p:nvPr>
            <p:ph type="ftr" sz="quarter" idx="11"/>
          </p:nvPr>
        </p:nvSpPr>
        <p:spPr/>
        <p:txBody>
          <a:bodyPr rtlCol="0"/>
          <a:lstStyle/>
          <a:p>
            <a:pPr rtl="0"/>
            <a:endParaRPr lang="es-MX" noProof="0" dirty="0"/>
          </a:p>
        </p:txBody>
      </p:sp>
      <p:sp>
        <p:nvSpPr>
          <p:cNvPr id="9" name="Marcador de número de diapositiva 8"/>
          <p:cNvSpPr>
            <a:spLocks noGrp="1"/>
          </p:cNvSpPr>
          <p:nvPr>
            <p:ph type="sldNum" sz="quarter" idx="12"/>
          </p:nvPr>
        </p:nvSpPr>
        <p:spPr/>
        <p:txBody>
          <a:bodyPr rtlCol="0"/>
          <a:lstStyle/>
          <a:p>
            <a:pPr rtl="0"/>
            <a:fld id="{6D22F896-40B5-4ADD-8801-0D06FADFA095}" type="slidenum">
              <a:rPr lang="es-MX" noProof="0" smtClean="0"/>
              <a:t>‹Nº›</a:t>
            </a:fld>
            <a:endParaRPr lang="es-MX" noProof="0" dirty="0"/>
          </a:p>
        </p:txBody>
      </p:sp>
    </p:spTree>
    <p:extLst>
      <p:ext uri="{BB962C8B-B14F-4D97-AF65-F5344CB8AC3E}">
        <p14:creationId xmlns:p14="http://schemas.microsoft.com/office/powerpoint/2010/main" val="1572232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pic>
        <p:nvPicPr>
          <p:cNvPr id="6" name="Imagen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Imagen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ángulo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ángulo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p:nvPr>
        </p:nvSpPr>
        <p:spPr/>
        <p:txBody>
          <a:bodyPr rtlCol="0"/>
          <a:lstStyle/>
          <a:p>
            <a:pPr rtl="0"/>
            <a:r>
              <a:rPr lang="es-MX" noProof="0"/>
              <a:t>Haga clic para modificar el estilo de título del patrón</a:t>
            </a:r>
          </a:p>
        </p:txBody>
      </p:sp>
      <p:sp>
        <p:nvSpPr>
          <p:cNvPr id="3" name="Marcador de fecha 2"/>
          <p:cNvSpPr>
            <a:spLocks noGrp="1"/>
          </p:cNvSpPr>
          <p:nvPr>
            <p:ph type="dt" sz="half" idx="10"/>
          </p:nvPr>
        </p:nvSpPr>
        <p:spPr/>
        <p:txBody>
          <a:bodyPr rtlCol="0"/>
          <a:lstStyle/>
          <a:p>
            <a:pPr rtl="0"/>
            <a:fld id="{D62D97C1-BC07-400E-B8EC-A65E69D55854}" type="datetime1">
              <a:rPr lang="es-MX" noProof="0" smtClean="0"/>
              <a:t>24/08/2022</a:t>
            </a:fld>
            <a:endParaRPr lang="es-MX" noProof="0" dirty="0"/>
          </a:p>
        </p:txBody>
      </p:sp>
      <p:sp>
        <p:nvSpPr>
          <p:cNvPr id="4" name="Marcador de pie de página 3"/>
          <p:cNvSpPr>
            <a:spLocks noGrp="1"/>
          </p:cNvSpPr>
          <p:nvPr>
            <p:ph type="ftr" sz="quarter" idx="11"/>
          </p:nvPr>
        </p:nvSpPr>
        <p:spPr/>
        <p:txBody>
          <a:bodyPr rtlCol="0"/>
          <a:lstStyle/>
          <a:p>
            <a:pPr rtl="0"/>
            <a:endParaRPr lang="es-MX" noProof="0" dirty="0"/>
          </a:p>
        </p:txBody>
      </p:sp>
      <p:sp>
        <p:nvSpPr>
          <p:cNvPr id="5" name="Marcador de número de diapositiva 4"/>
          <p:cNvSpPr>
            <a:spLocks noGrp="1"/>
          </p:cNvSpPr>
          <p:nvPr>
            <p:ph type="sldNum" sz="quarter" idx="12"/>
          </p:nvPr>
        </p:nvSpPr>
        <p:spPr/>
        <p:txBody>
          <a:bodyPr rtlCol="0"/>
          <a:lstStyle/>
          <a:p>
            <a:pPr rtl="0"/>
            <a:fld id="{6D22F896-40B5-4ADD-8801-0D06FADFA095}" type="slidenum">
              <a:rPr lang="es-MX" noProof="0" smtClean="0"/>
              <a:t>‹Nº›</a:t>
            </a:fld>
            <a:endParaRPr lang="es-MX" noProof="0" dirty="0"/>
          </a:p>
        </p:txBody>
      </p:sp>
    </p:spTree>
    <p:extLst>
      <p:ext uri="{BB962C8B-B14F-4D97-AF65-F5344CB8AC3E}">
        <p14:creationId xmlns:p14="http://schemas.microsoft.com/office/powerpoint/2010/main" val="2461956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pic>
        <p:nvPicPr>
          <p:cNvPr id="5" name="Imagen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ángulo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Marcador de fecha 1"/>
          <p:cNvSpPr>
            <a:spLocks noGrp="1"/>
          </p:cNvSpPr>
          <p:nvPr>
            <p:ph type="dt" sz="half" idx="10"/>
          </p:nvPr>
        </p:nvSpPr>
        <p:spPr/>
        <p:txBody>
          <a:bodyPr rtlCol="0"/>
          <a:lstStyle/>
          <a:p>
            <a:pPr rtl="0"/>
            <a:fld id="{C002BA35-ACDA-4295-918F-EC7259D32273}" type="datetime1">
              <a:rPr lang="es-MX" noProof="0" smtClean="0"/>
              <a:t>24/08/2022</a:t>
            </a:fld>
            <a:endParaRPr lang="es-MX" noProof="0" dirty="0"/>
          </a:p>
        </p:txBody>
      </p:sp>
      <p:sp>
        <p:nvSpPr>
          <p:cNvPr id="3" name="Marcador de pie de página 2"/>
          <p:cNvSpPr>
            <a:spLocks noGrp="1"/>
          </p:cNvSpPr>
          <p:nvPr>
            <p:ph type="ftr" sz="quarter" idx="11"/>
          </p:nvPr>
        </p:nvSpPr>
        <p:spPr/>
        <p:txBody>
          <a:bodyPr rtlCol="0"/>
          <a:lstStyle/>
          <a:p>
            <a:pPr rtl="0"/>
            <a:endParaRPr lang="es-MX" noProof="0" dirty="0"/>
          </a:p>
        </p:txBody>
      </p:sp>
      <p:sp>
        <p:nvSpPr>
          <p:cNvPr id="4" name="Marcador de número de diapositiva 3"/>
          <p:cNvSpPr>
            <a:spLocks noGrp="1"/>
          </p:cNvSpPr>
          <p:nvPr>
            <p:ph type="sldNum" sz="quarter" idx="12"/>
          </p:nvPr>
        </p:nvSpPr>
        <p:spPr/>
        <p:txBody>
          <a:bodyPr rtlCol="0"/>
          <a:lstStyle/>
          <a:p>
            <a:pPr rtl="0"/>
            <a:fld id="{6D22F896-40B5-4ADD-8801-0D06FADFA095}" type="slidenum">
              <a:rPr lang="es-MX" noProof="0" smtClean="0"/>
              <a:t>‹Nº›</a:t>
            </a:fld>
            <a:endParaRPr lang="es-MX" noProof="0" dirty="0"/>
          </a:p>
        </p:txBody>
      </p:sp>
    </p:spTree>
    <p:extLst>
      <p:ext uri="{BB962C8B-B14F-4D97-AF65-F5344CB8AC3E}">
        <p14:creationId xmlns:p14="http://schemas.microsoft.com/office/powerpoint/2010/main" val="1054314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pic>
        <p:nvPicPr>
          <p:cNvPr id="8" name="Imagen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Imagen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ángulo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ángulo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p:nvPr>
        </p:nvSpPr>
        <p:spPr>
          <a:xfrm>
            <a:off x="680321" y="753227"/>
            <a:ext cx="9613859" cy="1080940"/>
          </a:xfrm>
        </p:spPr>
        <p:txBody>
          <a:bodyPr rtlCol="0" anchor="ctr">
            <a:normAutofit/>
          </a:bodyPr>
          <a:lstStyle>
            <a:lvl1pPr>
              <a:defRPr sz="3600"/>
            </a:lvl1pPr>
          </a:lstStyle>
          <a:p>
            <a:pPr rtl="0"/>
            <a:r>
              <a:rPr lang="es-MX" noProof="0"/>
              <a:t>Haga clic para modificar el estilo de título del patrón</a:t>
            </a:r>
          </a:p>
        </p:txBody>
      </p:sp>
      <p:sp>
        <p:nvSpPr>
          <p:cNvPr id="3" name="Marcador de contenido 2"/>
          <p:cNvSpPr>
            <a:spLocks noGrp="1"/>
          </p:cNvSpPr>
          <p:nvPr>
            <p:ph idx="1"/>
          </p:nvPr>
        </p:nvSpPr>
        <p:spPr>
          <a:xfrm>
            <a:off x="4685846" y="2336873"/>
            <a:ext cx="5608336" cy="3599313"/>
          </a:xfrm>
        </p:spPr>
        <p:txBody>
          <a:bodyPr rtlCol="0"/>
          <a:lstStyle/>
          <a:p>
            <a:pPr lvl="0" rtl="0"/>
            <a:r>
              <a:rPr lang="es-MX" noProof="0"/>
              <a:t>Haga clic para modificar los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4" name="Marcador de texto 3"/>
          <p:cNvSpPr>
            <a:spLocks noGrp="1"/>
          </p:cNvSpPr>
          <p:nvPr>
            <p:ph type="body" sz="half" idx="2"/>
          </p:nvPr>
        </p:nvSpPr>
        <p:spPr>
          <a:xfrm>
            <a:off x="680322" y="2336872"/>
            <a:ext cx="3790078" cy="3599317"/>
          </a:xfrm>
        </p:spPr>
        <p:txBody>
          <a:bodyPr rtlCol="0"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MX" noProof="0"/>
              <a:t>Haga clic para modificar los estilos de texto del patrón</a:t>
            </a:r>
          </a:p>
        </p:txBody>
      </p:sp>
      <p:sp>
        <p:nvSpPr>
          <p:cNvPr id="5" name="Marcador de fecha 4"/>
          <p:cNvSpPr>
            <a:spLocks noGrp="1"/>
          </p:cNvSpPr>
          <p:nvPr>
            <p:ph type="dt" sz="half" idx="10"/>
          </p:nvPr>
        </p:nvSpPr>
        <p:spPr/>
        <p:txBody>
          <a:bodyPr rtlCol="0"/>
          <a:lstStyle/>
          <a:p>
            <a:pPr rtl="0"/>
            <a:fld id="{6417F3EF-E508-4C6C-A3BD-FEAC4DC92B13}" type="datetime1">
              <a:rPr lang="es-MX" noProof="0" smtClean="0"/>
              <a:t>24/08/2022</a:t>
            </a:fld>
            <a:endParaRPr lang="es-MX" noProof="0" dirty="0"/>
          </a:p>
        </p:txBody>
      </p:sp>
      <p:sp>
        <p:nvSpPr>
          <p:cNvPr id="6" name="Marcador de pie de página 5"/>
          <p:cNvSpPr>
            <a:spLocks noGrp="1"/>
          </p:cNvSpPr>
          <p:nvPr>
            <p:ph type="ftr" sz="quarter" idx="11"/>
          </p:nvPr>
        </p:nvSpPr>
        <p:spPr/>
        <p:txBody>
          <a:bodyPr rtlCol="0"/>
          <a:lstStyle/>
          <a:p>
            <a:pPr rtl="0"/>
            <a:endParaRPr lang="es-MX" noProof="0" dirty="0"/>
          </a:p>
        </p:txBody>
      </p:sp>
      <p:sp>
        <p:nvSpPr>
          <p:cNvPr id="7" name="Marcador de número de diapositiva 6"/>
          <p:cNvSpPr>
            <a:spLocks noGrp="1"/>
          </p:cNvSpPr>
          <p:nvPr>
            <p:ph type="sldNum" sz="quarter" idx="12"/>
          </p:nvPr>
        </p:nvSpPr>
        <p:spPr/>
        <p:txBody>
          <a:bodyPr rtlCol="0"/>
          <a:lstStyle/>
          <a:p>
            <a:pPr rtl="0"/>
            <a:fld id="{6D22F896-40B5-4ADD-8801-0D06FADFA095}" type="slidenum">
              <a:rPr lang="es-MX" noProof="0" smtClean="0"/>
              <a:t>‹Nº›</a:t>
            </a:fld>
            <a:endParaRPr lang="es-MX" noProof="0" dirty="0"/>
          </a:p>
        </p:txBody>
      </p:sp>
    </p:spTree>
    <p:extLst>
      <p:ext uri="{BB962C8B-B14F-4D97-AF65-F5344CB8AC3E}">
        <p14:creationId xmlns:p14="http://schemas.microsoft.com/office/powerpoint/2010/main" val="11418405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leyenda">
    <p:spTree>
      <p:nvGrpSpPr>
        <p:cNvPr id="1" name=""/>
        <p:cNvGrpSpPr/>
        <p:nvPr/>
      </p:nvGrpSpPr>
      <p:grpSpPr>
        <a:xfrm>
          <a:off x="0" y="0"/>
          <a:ext cx="0" cy="0"/>
          <a:chOff x="0" y="0"/>
          <a:chExt cx="0" cy="0"/>
        </a:xfrm>
      </p:grpSpPr>
      <p:pic>
        <p:nvPicPr>
          <p:cNvPr id="8" name="Imagen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Imagen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ángulo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ángulo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p:nvPr>
        </p:nvSpPr>
        <p:spPr>
          <a:xfrm>
            <a:off x="680323" y="753228"/>
            <a:ext cx="9613857" cy="1080938"/>
          </a:xfrm>
        </p:spPr>
        <p:txBody>
          <a:bodyPr rtlCol="0" anchor="ctr">
            <a:normAutofit/>
          </a:bodyPr>
          <a:lstStyle>
            <a:lvl1pPr>
              <a:defRPr sz="3600"/>
            </a:lvl1pPr>
          </a:lstStyle>
          <a:p>
            <a:pPr rtl="0"/>
            <a:r>
              <a:rPr lang="es-MX" noProof="0"/>
              <a:t>Haga clic para modificar el estilo de título del patrón</a:t>
            </a:r>
          </a:p>
        </p:txBody>
      </p:sp>
      <p:sp>
        <p:nvSpPr>
          <p:cNvPr id="3" name="Marcador de posición de imagen 2"/>
          <p:cNvSpPr>
            <a:spLocks noGrp="1" noChangeAspect="1"/>
          </p:cNvSpPr>
          <p:nvPr>
            <p:ph type="pic" idx="1" hasCustomPrompt="1"/>
          </p:nvPr>
        </p:nvSpPr>
        <p:spPr>
          <a:xfrm>
            <a:off x="4868333" y="2336874"/>
            <a:ext cx="5425849" cy="3599312"/>
          </a:xfrm>
          <a:noFill/>
          <a:ln>
            <a:noFill/>
          </a:ln>
          <a:effectLst>
            <a:outerShdw blurRad="76200" dist="63500" dir="5040000" algn="tl" rotWithShape="0">
              <a:srgbClr val="000000">
                <a:alpha val="41000"/>
              </a:srgbClr>
            </a:outerShdw>
          </a:effectLst>
        </p:spPr>
        <p:txBody>
          <a:bodyPr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s-MX" noProof="0" dirty="0"/>
              <a:t>Haz clic en el ícono para agregar una imagen</a:t>
            </a:r>
          </a:p>
        </p:txBody>
      </p:sp>
      <p:sp>
        <p:nvSpPr>
          <p:cNvPr id="4" name="Marcador de texto 3"/>
          <p:cNvSpPr>
            <a:spLocks noGrp="1"/>
          </p:cNvSpPr>
          <p:nvPr>
            <p:ph type="body" sz="half" idx="2"/>
          </p:nvPr>
        </p:nvSpPr>
        <p:spPr>
          <a:xfrm>
            <a:off x="680323" y="2336873"/>
            <a:ext cx="3876256" cy="3599315"/>
          </a:xfrm>
        </p:spPr>
        <p:txBody>
          <a:bodyPr rtlCol="0"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MX" noProof="0"/>
              <a:t>Haga clic para modificar los estilos de texto del patrón</a:t>
            </a:r>
          </a:p>
        </p:txBody>
      </p:sp>
      <p:sp>
        <p:nvSpPr>
          <p:cNvPr id="5" name="Marcador de fecha 4"/>
          <p:cNvSpPr>
            <a:spLocks noGrp="1"/>
          </p:cNvSpPr>
          <p:nvPr>
            <p:ph type="dt" sz="half" idx="10"/>
          </p:nvPr>
        </p:nvSpPr>
        <p:spPr/>
        <p:txBody>
          <a:bodyPr rtlCol="0"/>
          <a:lstStyle/>
          <a:p>
            <a:pPr rtl="0"/>
            <a:fld id="{835CC9C2-6627-4653-BB66-46C66F490DCD}" type="datetime1">
              <a:rPr lang="es-MX" noProof="0" smtClean="0"/>
              <a:t>24/08/2022</a:t>
            </a:fld>
            <a:endParaRPr lang="es-MX" noProof="0" dirty="0"/>
          </a:p>
        </p:txBody>
      </p:sp>
      <p:sp>
        <p:nvSpPr>
          <p:cNvPr id="6" name="Marcador de pie de página 5"/>
          <p:cNvSpPr>
            <a:spLocks noGrp="1"/>
          </p:cNvSpPr>
          <p:nvPr>
            <p:ph type="ftr" sz="quarter" idx="11"/>
          </p:nvPr>
        </p:nvSpPr>
        <p:spPr/>
        <p:txBody>
          <a:bodyPr rtlCol="0"/>
          <a:lstStyle/>
          <a:p>
            <a:pPr rtl="0"/>
            <a:endParaRPr lang="es-MX" noProof="0" dirty="0"/>
          </a:p>
        </p:txBody>
      </p:sp>
      <p:sp>
        <p:nvSpPr>
          <p:cNvPr id="7" name="Marcador de número de diapositiva 6"/>
          <p:cNvSpPr>
            <a:spLocks noGrp="1"/>
          </p:cNvSpPr>
          <p:nvPr>
            <p:ph type="sldNum" sz="quarter" idx="12"/>
          </p:nvPr>
        </p:nvSpPr>
        <p:spPr/>
        <p:txBody>
          <a:bodyPr rtlCol="0"/>
          <a:lstStyle/>
          <a:p>
            <a:pPr rtl="0"/>
            <a:fld id="{6D22F896-40B5-4ADD-8801-0D06FADFA095}" type="slidenum">
              <a:rPr lang="es-MX" noProof="0" smtClean="0"/>
              <a:t>‹Nº›</a:t>
            </a:fld>
            <a:endParaRPr lang="es-MX" noProof="0" dirty="0"/>
          </a:p>
        </p:txBody>
      </p:sp>
    </p:spTree>
    <p:extLst>
      <p:ext uri="{BB962C8B-B14F-4D97-AF65-F5344CB8AC3E}">
        <p14:creationId xmlns:p14="http://schemas.microsoft.com/office/powerpoint/2010/main" val="32957016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Imagen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Marcador de título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pPr rtl="0"/>
            <a:r>
              <a:rPr lang="es-MX" noProof="0"/>
              <a:t>Haga clic para modificar el estilo de título del patrón</a:t>
            </a:r>
          </a:p>
        </p:txBody>
      </p:sp>
      <p:sp>
        <p:nvSpPr>
          <p:cNvPr id="3" name="Marcador de texto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rtl="0"/>
            <a:r>
              <a:rPr lang="es-MX" noProof="0"/>
              <a:t>Haga clic para modificar los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4" name="Marcador de fecha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pPr rtl="0"/>
            <a:fld id="{9724C198-2780-42FE-8759-696F2E8EC428}" type="datetime1">
              <a:rPr lang="es-MX" noProof="0" smtClean="0"/>
              <a:t>24/08/2022</a:t>
            </a:fld>
            <a:endParaRPr lang="es-MX" noProof="0" dirty="0"/>
          </a:p>
        </p:txBody>
      </p:sp>
      <p:sp>
        <p:nvSpPr>
          <p:cNvPr id="5" name="Marcador de pie de página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pPr rtl="0"/>
            <a:endParaRPr lang="es-MX" noProof="0" dirty="0"/>
          </a:p>
        </p:txBody>
      </p:sp>
      <p:sp>
        <p:nvSpPr>
          <p:cNvPr id="6" name="Marcador de número de diapositiva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pPr rtl="0"/>
            <a:fld id="{6D22F896-40B5-4ADD-8801-0D06FADFA095}" type="slidenum">
              <a:rPr lang="es-MX" noProof="0" smtClean="0"/>
              <a:pPr rtl="0"/>
              <a:t>‹Nº›</a:t>
            </a:fld>
            <a:endParaRPr lang="es-MX" noProof="0" dirty="0"/>
          </a:p>
        </p:txBody>
      </p:sp>
    </p:spTree>
    <p:extLst>
      <p:ext uri="{BB962C8B-B14F-4D97-AF65-F5344CB8AC3E}">
        <p14:creationId xmlns:p14="http://schemas.microsoft.com/office/powerpoint/2010/main" val="137628676"/>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rtlCol="0"/>
          <a:lstStyle/>
          <a:p>
            <a:r>
              <a:rPr lang="es-MX" dirty="0"/>
              <a:t>Coordinación y Control </a:t>
            </a:r>
            <a:r>
              <a:rPr lang="es-MX" dirty="0" smtClean="0"/>
              <a:t/>
            </a:r>
            <a:br>
              <a:rPr lang="es-MX" dirty="0" smtClean="0"/>
            </a:br>
            <a:r>
              <a:rPr lang="es-MX" dirty="0" smtClean="0"/>
              <a:t>L</a:t>
            </a:r>
            <a:r>
              <a:rPr lang="es-MX" dirty="0"/>
              <a:t>. Urwick</a:t>
            </a:r>
          </a:p>
        </p:txBody>
      </p:sp>
      <p:sp>
        <p:nvSpPr>
          <p:cNvPr id="4" name="Subtítulo 2"/>
          <p:cNvSpPr txBox="1">
            <a:spLocks/>
          </p:cNvSpPr>
          <p:nvPr/>
        </p:nvSpPr>
        <p:spPr>
          <a:xfrm>
            <a:off x="832722" y="4546439"/>
            <a:ext cx="8144134" cy="1117687"/>
          </a:xfrm>
          <a:prstGeom prst="rect">
            <a:avLst/>
          </a:prstGeom>
        </p:spPr>
        <p:txBody>
          <a:bodyPr vert="horz" lIns="91440" tIns="45720" rIns="91440" bIns="45720" rtlCol="0">
            <a:normAutofit/>
          </a:bodyPr>
          <a:lstStyle>
            <a:lvl1pPr marL="0" indent="0" algn="r"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s-MX" dirty="0" smtClean="0"/>
              <a:t>Diseñado por Beatriz Cruz Aranda</a:t>
            </a:r>
            <a:endParaRPr lang="es-MX" dirty="0"/>
          </a:p>
        </p:txBody>
      </p:sp>
    </p:spTree>
    <p:extLst>
      <p:ext uri="{BB962C8B-B14F-4D97-AF65-F5344CB8AC3E}">
        <p14:creationId xmlns:p14="http://schemas.microsoft.com/office/powerpoint/2010/main" val="3289291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MX" dirty="0" smtClean="0"/>
              <a:t>Enfoque de ingeniería </a:t>
            </a:r>
            <a:endParaRPr lang="es-MX" dirty="0"/>
          </a:p>
        </p:txBody>
      </p:sp>
      <p:sp>
        <p:nvSpPr>
          <p:cNvPr id="3" name="Marcador de contenido 2"/>
          <p:cNvSpPr>
            <a:spLocks noGrp="1"/>
          </p:cNvSpPr>
          <p:nvPr>
            <p:ph idx="1"/>
          </p:nvPr>
        </p:nvSpPr>
        <p:spPr/>
        <p:txBody>
          <a:bodyPr rtlCol="0">
            <a:normAutofit/>
          </a:bodyPr>
          <a:lstStyle/>
          <a:p>
            <a:pPr algn="just"/>
            <a:r>
              <a:rPr lang="es-MX" sz="2800" dirty="0"/>
              <a:t> La definición de organización que emplea Urwick tiene un significado técnico </a:t>
            </a:r>
            <a:r>
              <a:rPr lang="es-MX" sz="2800" dirty="0" smtClean="0"/>
              <a:t>: </a:t>
            </a:r>
          </a:p>
          <a:p>
            <a:pPr marL="914400" lvl="2" indent="0" algn="just">
              <a:buNone/>
            </a:pPr>
            <a:r>
              <a:rPr lang="es-MX" sz="2000" dirty="0" smtClean="0"/>
              <a:t>“Determinar qué actividades son necesarias para cualquier fin (plan) y disponerlas  en grupos que pueden asignarse a individuos” (Sexton, W. 2002)</a:t>
            </a:r>
            <a:endParaRPr lang="es-MX" sz="2000" dirty="0"/>
          </a:p>
          <a:p>
            <a:pPr algn="just" rtl="0"/>
            <a:r>
              <a:rPr lang="es-MX" sz="2800" dirty="0" smtClean="0"/>
              <a:t>Se utiliza para analizar la organización mediante un paralelo mecánico. Si un automóvil falla se supone que está armado de manera similar a otros modelos y el único modo de hacerlo trabajar es saber como funciona. </a:t>
            </a:r>
          </a:p>
          <a:p>
            <a:pPr algn="just" rtl="0"/>
            <a:endParaRPr lang="es-MX" sz="2800" dirty="0" smtClean="0"/>
          </a:p>
        </p:txBody>
      </p:sp>
    </p:spTree>
    <p:extLst>
      <p:ext uri="{BB962C8B-B14F-4D97-AF65-F5344CB8AC3E}">
        <p14:creationId xmlns:p14="http://schemas.microsoft.com/office/powerpoint/2010/main" val="27725650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MX" dirty="0" smtClean="0"/>
              <a:t>Necesidad de planeación </a:t>
            </a:r>
            <a:endParaRPr lang="es-MX" dirty="0"/>
          </a:p>
        </p:txBody>
      </p:sp>
      <p:sp>
        <p:nvSpPr>
          <p:cNvPr id="3" name="Marcador de contenido 2"/>
          <p:cNvSpPr>
            <a:spLocks noGrp="1"/>
          </p:cNvSpPr>
          <p:nvPr>
            <p:ph sz="half" idx="2"/>
          </p:nvPr>
        </p:nvSpPr>
        <p:spPr>
          <a:xfrm>
            <a:off x="446403" y="2221933"/>
            <a:ext cx="4210658" cy="1967294"/>
          </a:xfrm>
        </p:spPr>
        <p:txBody>
          <a:bodyPr rtlCol="0">
            <a:normAutofit/>
          </a:bodyPr>
          <a:lstStyle/>
          <a:p>
            <a:pPr algn="just" rtl="0"/>
            <a:r>
              <a:rPr lang="es-MX" sz="2400" dirty="0" smtClean="0"/>
              <a:t>Lo que se recomienda en los problemas de la organización es que se manejen en el orden apropiado </a:t>
            </a:r>
            <a:endParaRPr lang="es-MX" sz="2400" dirty="0"/>
          </a:p>
        </p:txBody>
      </p:sp>
      <p:graphicFrame>
        <p:nvGraphicFramePr>
          <p:cNvPr id="10" name="Diagrama 9"/>
          <p:cNvGraphicFramePr/>
          <p:nvPr>
            <p:extLst>
              <p:ext uri="{D42A27DB-BD31-4B8C-83A1-F6EECF244321}">
                <p14:modId xmlns:p14="http://schemas.microsoft.com/office/powerpoint/2010/main" val="2505160937"/>
              </p:ext>
            </p:extLst>
          </p:nvPr>
        </p:nvGraphicFramePr>
        <p:xfrm>
          <a:off x="3062177" y="322932"/>
          <a:ext cx="8789581" cy="60795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69225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MX" dirty="0" smtClean="0"/>
              <a:t>Principio de continuidad </a:t>
            </a:r>
            <a:endParaRPr lang="es-MX" dirty="0"/>
          </a:p>
        </p:txBody>
      </p:sp>
      <p:sp>
        <p:nvSpPr>
          <p:cNvPr id="3" name="Marcador de contenido 2"/>
          <p:cNvSpPr>
            <a:spLocks noGrp="1"/>
          </p:cNvSpPr>
          <p:nvPr>
            <p:ph idx="1"/>
          </p:nvPr>
        </p:nvSpPr>
        <p:spPr/>
        <p:txBody>
          <a:bodyPr rtlCol="0"/>
          <a:lstStyle/>
          <a:p>
            <a:pPr marL="0" indent="0" rtl="0">
              <a:buNone/>
            </a:pPr>
            <a:endParaRPr lang="es-MX" dirty="0"/>
          </a:p>
          <a:p>
            <a:pPr rtl="0"/>
            <a:endParaRPr lang="es-MX" dirty="0" smtClean="0"/>
          </a:p>
          <a:p>
            <a:pPr rtl="0"/>
            <a:endParaRPr lang="es-MX" dirty="0"/>
          </a:p>
        </p:txBody>
      </p:sp>
      <p:graphicFrame>
        <p:nvGraphicFramePr>
          <p:cNvPr id="4" name="Diagrama 3"/>
          <p:cNvGraphicFramePr/>
          <p:nvPr>
            <p:extLst>
              <p:ext uri="{D42A27DB-BD31-4B8C-83A1-F6EECF244321}">
                <p14:modId xmlns:p14="http://schemas.microsoft.com/office/powerpoint/2010/main" val="3438149851"/>
              </p:ext>
            </p:extLst>
          </p:nvPr>
        </p:nvGraphicFramePr>
        <p:xfrm>
          <a:off x="4997140" y="1637414"/>
          <a:ext cx="6932591" cy="49760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CuadroTexto 4"/>
          <p:cNvSpPr txBox="1"/>
          <p:nvPr/>
        </p:nvSpPr>
        <p:spPr>
          <a:xfrm>
            <a:off x="680321" y="2336873"/>
            <a:ext cx="4487102" cy="3046988"/>
          </a:xfrm>
          <a:prstGeom prst="rect">
            <a:avLst/>
          </a:prstGeom>
          <a:noFill/>
        </p:spPr>
        <p:txBody>
          <a:bodyPr wrap="square" rtlCol="0">
            <a:spAutoFit/>
          </a:bodyPr>
          <a:lstStyle/>
          <a:p>
            <a:pPr algn="just"/>
            <a:r>
              <a:rPr lang="es-MX" sz="3200" dirty="0" smtClean="0"/>
              <a:t>Las instituciones con personalidad son inmortales. Su periodo se extiende más allá de los de los individuos asociados </a:t>
            </a:r>
            <a:endParaRPr lang="es-MX" sz="3200" dirty="0"/>
          </a:p>
        </p:txBody>
      </p:sp>
    </p:spTree>
    <p:extLst>
      <p:ext uri="{BB962C8B-B14F-4D97-AF65-F5344CB8AC3E}">
        <p14:creationId xmlns:p14="http://schemas.microsoft.com/office/powerpoint/2010/main" val="15757215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MX" dirty="0" smtClean="0"/>
              <a:t>Coordinación </a:t>
            </a:r>
            <a:endParaRPr lang="es-MX" dirty="0"/>
          </a:p>
        </p:txBody>
      </p:sp>
      <p:sp>
        <p:nvSpPr>
          <p:cNvPr id="3" name="Marcador de contenido 2"/>
          <p:cNvSpPr>
            <a:spLocks noGrp="1"/>
          </p:cNvSpPr>
          <p:nvPr>
            <p:ph idx="1"/>
          </p:nvPr>
        </p:nvSpPr>
        <p:spPr>
          <a:xfrm>
            <a:off x="8257790" y="2080507"/>
            <a:ext cx="3934210" cy="1853540"/>
          </a:xfrm>
        </p:spPr>
        <p:txBody>
          <a:bodyPr rtlCol="0">
            <a:noAutofit/>
          </a:bodyPr>
          <a:lstStyle/>
          <a:p>
            <a:pPr rtl="0"/>
            <a:r>
              <a:rPr lang="es-MX" sz="3200" dirty="0" smtClean="0"/>
              <a:t>La finalidad </a:t>
            </a:r>
            <a:r>
              <a:rPr lang="es-MX" sz="3600" dirty="0" smtClean="0"/>
              <a:t>de</a:t>
            </a:r>
            <a:r>
              <a:rPr lang="es-MX" sz="3200" dirty="0" smtClean="0"/>
              <a:t> la organización es que funcione adecuadamente </a:t>
            </a:r>
            <a:endParaRPr lang="es-MX" sz="3200" dirty="0"/>
          </a:p>
        </p:txBody>
      </p:sp>
      <p:graphicFrame>
        <p:nvGraphicFramePr>
          <p:cNvPr id="4" name="Diagrama 3"/>
          <p:cNvGraphicFramePr/>
          <p:nvPr>
            <p:extLst>
              <p:ext uri="{D42A27DB-BD31-4B8C-83A1-F6EECF244321}">
                <p14:modId xmlns:p14="http://schemas.microsoft.com/office/powerpoint/2010/main" val="3984687794"/>
              </p:ext>
            </p:extLst>
          </p:nvPr>
        </p:nvGraphicFramePr>
        <p:xfrm>
          <a:off x="129790" y="1439333"/>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03012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Marcador de contenido 4"/>
          <p:cNvGraphicFramePr>
            <a:graphicFrameLocks noGrp="1"/>
          </p:cNvGraphicFramePr>
          <p:nvPr>
            <p:ph idx="1"/>
            <p:extLst>
              <p:ext uri="{D42A27DB-BD31-4B8C-83A1-F6EECF244321}">
                <p14:modId xmlns:p14="http://schemas.microsoft.com/office/powerpoint/2010/main" val="2051553092"/>
              </p:ext>
            </p:extLst>
          </p:nvPr>
        </p:nvGraphicFramePr>
        <p:xfrm>
          <a:off x="304799" y="457200"/>
          <a:ext cx="11887201" cy="6400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55214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Bibliografía </a:t>
            </a:r>
            <a:endParaRPr lang="es-MX" dirty="0"/>
          </a:p>
        </p:txBody>
      </p:sp>
      <p:sp>
        <p:nvSpPr>
          <p:cNvPr id="3" name="Marcador de contenido 2"/>
          <p:cNvSpPr>
            <a:spLocks noGrp="1"/>
          </p:cNvSpPr>
          <p:nvPr>
            <p:ph idx="1"/>
          </p:nvPr>
        </p:nvSpPr>
        <p:spPr/>
        <p:txBody>
          <a:bodyPr/>
          <a:lstStyle/>
          <a:p>
            <a:r>
              <a:rPr lang="es-MX" dirty="0"/>
              <a:t>Sexton, W. P. (2002). </a:t>
            </a:r>
            <a:r>
              <a:rPr lang="es-MX" i="1" dirty="0"/>
              <a:t>Teorías de la organización</a:t>
            </a:r>
            <a:r>
              <a:rPr lang="es-MX" dirty="0"/>
              <a:t>. Editorial Trillas. México</a:t>
            </a:r>
          </a:p>
          <a:p>
            <a:pPr marL="0" indent="0">
              <a:buNone/>
            </a:pPr>
            <a:endParaRPr lang="es-MX" dirty="0"/>
          </a:p>
        </p:txBody>
      </p:sp>
    </p:spTree>
    <p:extLst>
      <p:ext uri="{BB962C8B-B14F-4D97-AF65-F5344CB8AC3E}">
        <p14:creationId xmlns:p14="http://schemas.microsoft.com/office/powerpoint/2010/main" val="320864918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1_Berlin">
  <a:themeElements>
    <a:clrScheme name="Berlin">
      <a:dk1>
        <a:sysClr val="windowText" lastClr="000000"/>
      </a:dk1>
      <a:lt1>
        <a:sysClr val="window" lastClr="FFFFFF"/>
      </a:lt1>
      <a:dk2>
        <a:srgbClr val="6A9C41"/>
      </a:dk2>
      <a:lt2>
        <a:srgbClr val="E7E6E6"/>
      </a:lt2>
      <a:accent1>
        <a:srgbClr val="A7D535"/>
      </a:accent1>
      <a:accent2>
        <a:srgbClr val="EACA4F"/>
      </a:accent2>
      <a:accent3>
        <a:srgbClr val="FD9850"/>
      </a:accent3>
      <a:accent4>
        <a:srgbClr val="F46442"/>
      </a:accent4>
      <a:accent5>
        <a:srgbClr val="54D289"/>
      </a:accent5>
      <a:accent6>
        <a:srgbClr val="6AD8CB"/>
      </a:accent6>
      <a:hlink>
        <a:srgbClr val="CAFB50"/>
      </a:hlink>
      <a:folHlink>
        <a:srgbClr val="DEFF8B"/>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38000"/>
              </a:schemeClr>
            </a:gs>
            <a:gs pos="50000">
              <a:schemeClr val="phClr">
                <a:shade val="100000"/>
                <a:hueMod val="100000"/>
                <a:satMod val="110000"/>
                <a:lumMod val="130000"/>
              </a:schemeClr>
            </a:gs>
            <a:gs pos="100000">
              <a:schemeClr val="phClr">
                <a:shade val="78000"/>
                <a:hueMod val="106000"/>
                <a:satMod val="120000"/>
                <a:lumMod val="7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B587E4A9-1405-4B4F-8BC3-512EE08D2EBF}"/>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3034</TotalTime>
  <Words>293</Words>
  <Application>Microsoft Office PowerPoint</Application>
  <PresentationFormat>Panorámica</PresentationFormat>
  <Paragraphs>45</Paragraphs>
  <Slides>7</Slides>
  <Notes>6</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7</vt:i4>
      </vt:variant>
    </vt:vector>
  </HeadingPairs>
  <TitlesOfParts>
    <vt:vector size="11" baseType="lpstr">
      <vt:lpstr>Arial</vt:lpstr>
      <vt:lpstr>Calibri</vt:lpstr>
      <vt:lpstr>Trebuchet MS</vt:lpstr>
      <vt:lpstr>1_Berlin</vt:lpstr>
      <vt:lpstr>Coordinación y Control  L. Urwick</vt:lpstr>
      <vt:lpstr>Enfoque de ingeniería </vt:lpstr>
      <vt:lpstr>Necesidad de planeación </vt:lpstr>
      <vt:lpstr>Principio de continuidad </vt:lpstr>
      <vt:lpstr>Coordinación </vt:lpstr>
      <vt:lpstr>Presentación de PowerPoint</vt:lpstr>
      <vt:lpstr>Bibliografía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Nombre del proyecto</dc:title>
  <dc:creator>Elian Jaén</dc:creator>
  <cp:lastModifiedBy>Elian Jaén</cp:lastModifiedBy>
  <cp:revision>21</cp:revision>
  <dcterms:created xsi:type="dcterms:W3CDTF">2014-04-17T23:07:25Z</dcterms:created>
  <dcterms:modified xsi:type="dcterms:W3CDTF">2022-08-24T16:24:14Z</dcterms:modified>
</cp:coreProperties>
</file>