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94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58" r:id="rId12"/>
    <p:sldId id="269" r:id="rId13"/>
    <p:sldId id="270" r:id="rId14"/>
    <p:sldId id="268" r:id="rId15"/>
    <p:sldId id="271" r:id="rId16"/>
    <p:sldId id="259" r:id="rId17"/>
    <p:sldId id="272" r:id="rId18"/>
    <p:sldId id="273" r:id="rId19"/>
    <p:sldId id="293" r:id="rId20"/>
    <p:sldId id="286" r:id="rId21"/>
    <p:sldId id="287" r:id="rId22"/>
    <p:sldId id="291" r:id="rId23"/>
    <p:sldId id="288" r:id="rId24"/>
    <p:sldId id="289" r:id="rId25"/>
    <p:sldId id="290" r:id="rId26"/>
    <p:sldId id="277" r:id="rId27"/>
    <p:sldId id="275" r:id="rId28"/>
    <p:sldId id="278" r:id="rId29"/>
    <p:sldId id="280" r:id="rId30"/>
    <p:sldId id="281" r:id="rId31"/>
    <p:sldId id="276" r:id="rId32"/>
    <p:sldId id="282" r:id="rId33"/>
    <p:sldId id="283" r:id="rId34"/>
    <p:sldId id="285" r:id="rId35"/>
    <p:sldId id="284" r:id="rId36"/>
    <p:sldId id="29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ia Young Saeng" initials="AYS" lastIdx="1" clrIdx="0">
    <p:extLst>
      <p:ext uri="{19B8F6BF-5375-455C-9EA6-DF929625EA0E}">
        <p15:presenceInfo xmlns:p15="http://schemas.microsoft.com/office/powerpoint/2012/main" userId="d9cfff525f240b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DA97BC-6FFC-46A5-92F2-0340CFF40659}" v="12" dt="2021-07-04T00:19:38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Young Saeng" userId="d9cfff525f240b37" providerId="LiveId" clId="{0FB29BB4-EDF7-4412-88CF-1253F47436B7}"/>
    <pc:docChg chg="undo redo custSel addSld delSld modSld sldOrd addSection delSection">
      <pc:chgData name="Alicia Young Saeng" userId="d9cfff525f240b37" providerId="LiveId" clId="{0FB29BB4-EDF7-4412-88CF-1253F47436B7}" dt="2021-06-29T03:09:12.804" v="10840" actId="47"/>
      <pc:docMkLst>
        <pc:docMk/>
      </pc:docMkLst>
      <pc:sldChg chg="addSp modSp mod setBg addAnim setClrOvrMap">
        <pc:chgData name="Alicia Young Saeng" userId="d9cfff525f240b37" providerId="LiveId" clId="{0FB29BB4-EDF7-4412-88CF-1253F47436B7}" dt="2021-06-10T03:38:07.772" v="16"/>
        <pc:sldMkLst>
          <pc:docMk/>
          <pc:sldMk cId="3830241731" sldId="256"/>
        </pc:sldMkLst>
        <pc:spChg chg="mod">
          <ac:chgData name="Alicia Young Saeng" userId="d9cfff525f240b37" providerId="LiveId" clId="{0FB29BB4-EDF7-4412-88CF-1253F47436B7}" dt="2021-06-10T03:38:07.731" v="14" actId="26606"/>
          <ac:spMkLst>
            <pc:docMk/>
            <pc:sldMk cId="3830241731" sldId="256"/>
            <ac:spMk id="2" creationId="{ADA02B1F-4507-4ADC-B04F-8B81445FF5EB}"/>
          </ac:spMkLst>
        </pc:spChg>
        <pc:spChg chg="mod">
          <ac:chgData name="Alicia Young Saeng" userId="d9cfff525f240b37" providerId="LiveId" clId="{0FB29BB4-EDF7-4412-88CF-1253F47436B7}" dt="2021-06-10T03:38:07.731" v="14" actId="26606"/>
          <ac:spMkLst>
            <pc:docMk/>
            <pc:sldMk cId="3830241731" sldId="256"/>
            <ac:spMk id="3" creationId="{EA5F19AA-93C0-458B-87F5-2EE7591EC842}"/>
          </ac:spMkLst>
        </pc:spChg>
        <pc:spChg chg="add">
          <ac:chgData name="Alicia Young Saeng" userId="d9cfff525f240b37" providerId="LiveId" clId="{0FB29BB4-EDF7-4412-88CF-1253F47436B7}" dt="2021-06-10T03:38:07.731" v="14" actId="26606"/>
          <ac:spMkLst>
            <pc:docMk/>
            <pc:sldMk cId="3830241731" sldId="256"/>
            <ac:spMk id="9" creationId="{6F776733-A05B-4A45-903C-A77D9DEBDEFB}"/>
          </ac:spMkLst>
        </pc:spChg>
        <pc:picChg chg="add">
          <ac:chgData name="Alicia Young Saeng" userId="d9cfff525f240b37" providerId="LiveId" clId="{0FB29BB4-EDF7-4412-88CF-1253F47436B7}" dt="2021-06-10T03:38:07.731" v="14" actId="26606"/>
          <ac:picMkLst>
            <pc:docMk/>
            <pc:sldMk cId="3830241731" sldId="256"/>
            <ac:picMk id="5" creationId="{C79FA322-6B3A-4635-833C-3B9326A581D0}"/>
          </ac:picMkLst>
        </pc:picChg>
      </pc:sldChg>
      <pc:sldChg chg="addSp delSp modSp mod setBg setClrOvrMap">
        <pc:chgData name="Alicia Young Saeng" userId="d9cfff525f240b37" providerId="LiveId" clId="{0FB29BB4-EDF7-4412-88CF-1253F47436B7}" dt="2021-06-10T03:36:24.543" v="1" actId="26606"/>
        <pc:sldMkLst>
          <pc:docMk/>
          <pc:sldMk cId="1702176342" sldId="257"/>
        </pc:sldMkLst>
        <pc:spChg chg="mod ord">
          <ac:chgData name="Alicia Young Saeng" userId="d9cfff525f240b37" providerId="LiveId" clId="{0FB29BB4-EDF7-4412-88CF-1253F47436B7}" dt="2021-06-10T03:36:24.543" v="1" actId="26606"/>
          <ac:spMkLst>
            <pc:docMk/>
            <pc:sldMk cId="1702176342" sldId="257"/>
            <ac:spMk id="2" creationId="{77F71E68-C7EB-4816-8646-310B283A84FD}"/>
          </ac:spMkLst>
        </pc:spChg>
        <pc:spChg chg="del">
          <ac:chgData name="Alicia Young Saeng" userId="d9cfff525f240b37" providerId="LiveId" clId="{0FB29BB4-EDF7-4412-88CF-1253F47436B7}" dt="2021-06-10T03:36:24.543" v="1" actId="26606"/>
          <ac:spMkLst>
            <pc:docMk/>
            <pc:sldMk cId="1702176342" sldId="257"/>
            <ac:spMk id="3" creationId="{1600D035-5EC3-41B3-95B9-03F3006A2389}"/>
          </ac:spMkLst>
        </pc:spChg>
        <pc:spChg chg="add">
          <ac:chgData name="Alicia Young Saeng" userId="d9cfff525f240b37" providerId="LiveId" clId="{0FB29BB4-EDF7-4412-88CF-1253F47436B7}" dt="2021-06-10T03:36:24.543" v="1" actId="26606"/>
          <ac:spMkLst>
            <pc:docMk/>
            <pc:sldMk cId="1702176342" sldId="257"/>
            <ac:spMk id="73" creationId="{D2B54B4E-3454-4B76-B85A-8512B77298D7}"/>
          </ac:spMkLst>
        </pc:spChg>
        <pc:spChg chg="add">
          <ac:chgData name="Alicia Young Saeng" userId="d9cfff525f240b37" providerId="LiveId" clId="{0FB29BB4-EDF7-4412-88CF-1253F47436B7}" dt="2021-06-10T03:36:24.543" v="1" actId="26606"/>
          <ac:spMkLst>
            <pc:docMk/>
            <pc:sldMk cId="1702176342" sldId="257"/>
            <ac:spMk id="75" creationId="{7EFFE965-5586-4889-A74D-3A6080D04B44}"/>
          </ac:spMkLst>
        </pc:spChg>
        <pc:spChg chg="add">
          <ac:chgData name="Alicia Young Saeng" userId="d9cfff525f240b37" providerId="LiveId" clId="{0FB29BB4-EDF7-4412-88CF-1253F47436B7}" dt="2021-06-10T03:36:24.543" v="1" actId="26606"/>
          <ac:spMkLst>
            <pc:docMk/>
            <pc:sldMk cId="1702176342" sldId="257"/>
            <ac:spMk id="77" creationId="{5BC4125D-18D9-4A65-82B6-C24FE9434FAF}"/>
          </ac:spMkLst>
        </pc:spChg>
        <pc:spChg chg="add">
          <ac:chgData name="Alicia Young Saeng" userId="d9cfff525f240b37" providerId="LiveId" clId="{0FB29BB4-EDF7-4412-88CF-1253F47436B7}" dt="2021-06-10T03:36:24.543" v="1" actId="26606"/>
          <ac:spMkLst>
            <pc:docMk/>
            <pc:sldMk cId="1702176342" sldId="257"/>
            <ac:spMk id="79" creationId="{A86DE327-0F45-4F54-BB6C-68A093CE55CC}"/>
          </ac:spMkLst>
        </pc:spChg>
        <pc:spChg chg="add">
          <ac:chgData name="Alicia Young Saeng" userId="d9cfff525f240b37" providerId="LiveId" clId="{0FB29BB4-EDF7-4412-88CF-1253F47436B7}" dt="2021-06-10T03:36:24.543" v="1" actId="26606"/>
          <ac:spMkLst>
            <pc:docMk/>
            <pc:sldMk cId="1702176342" sldId="257"/>
            <ac:spMk id="81" creationId="{795857C2-E6E7-405A-B5A3-4DE3B50A7BCF}"/>
          </ac:spMkLst>
        </pc:spChg>
        <pc:spChg chg="add">
          <ac:chgData name="Alicia Young Saeng" userId="d9cfff525f240b37" providerId="LiveId" clId="{0FB29BB4-EDF7-4412-88CF-1253F47436B7}" dt="2021-06-10T03:36:24.543" v="1" actId="26606"/>
          <ac:spMkLst>
            <pc:docMk/>
            <pc:sldMk cId="1702176342" sldId="257"/>
            <ac:spMk id="83" creationId="{CBF37E64-678E-4AAC-82EB-281D0E37B3D4}"/>
          </ac:spMkLst>
        </pc:spChg>
        <pc:spChg chg="add">
          <ac:chgData name="Alicia Young Saeng" userId="d9cfff525f240b37" providerId="LiveId" clId="{0FB29BB4-EDF7-4412-88CF-1253F47436B7}" dt="2021-06-10T03:36:24.543" v="1" actId="26606"/>
          <ac:spMkLst>
            <pc:docMk/>
            <pc:sldMk cId="1702176342" sldId="257"/>
            <ac:spMk id="85" creationId="{3F315017-1C57-42D9-9FFB-A9CFD97F9573}"/>
          </ac:spMkLst>
        </pc:spChg>
        <pc:picChg chg="add">
          <ac:chgData name="Alicia Young Saeng" userId="d9cfff525f240b37" providerId="LiveId" clId="{0FB29BB4-EDF7-4412-88CF-1253F47436B7}" dt="2021-06-10T03:36:24.543" v="1" actId="26606"/>
          <ac:picMkLst>
            <pc:docMk/>
            <pc:sldMk cId="1702176342" sldId="257"/>
            <ac:picMk id="71" creationId="{4C886762-16F0-4868-B83A-26174621418A}"/>
          </ac:picMkLst>
        </pc:picChg>
        <pc:picChg chg="add mod">
          <ac:chgData name="Alicia Young Saeng" userId="d9cfff525f240b37" providerId="LiveId" clId="{0FB29BB4-EDF7-4412-88CF-1253F47436B7}" dt="2021-06-10T03:36:24.543" v="1" actId="26606"/>
          <ac:picMkLst>
            <pc:docMk/>
            <pc:sldMk cId="1702176342" sldId="257"/>
            <ac:picMk id="1026" creationId="{56D66F46-63B1-4984-BAE5-C83ED979A57D}"/>
          </ac:picMkLst>
        </pc:picChg>
      </pc:sldChg>
      <pc:sldChg chg="addSp delSp modSp mod setBg setClrOvrMap">
        <pc:chgData name="Alicia Young Saeng" userId="d9cfff525f240b37" providerId="LiveId" clId="{0FB29BB4-EDF7-4412-88CF-1253F47436B7}" dt="2021-06-10T03:37:22.721" v="8" actId="26606"/>
        <pc:sldMkLst>
          <pc:docMk/>
          <pc:sldMk cId="2137706181" sldId="258"/>
        </pc:sldMkLst>
        <pc:spChg chg="mod">
          <ac:chgData name="Alicia Young Saeng" userId="d9cfff525f240b37" providerId="LiveId" clId="{0FB29BB4-EDF7-4412-88CF-1253F47436B7}" dt="2021-06-10T03:37:22.721" v="8" actId="26606"/>
          <ac:spMkLst>
            <pc:docMk/>
            <pc:sldMk cId="2137706181" sldId="258"/>
            <ac:spMk id="2" creationId="{B1B9E5B6-06E1-4F4A-B668-FADD4AD3C97C}"/>
          </ac:spMkLst>
        </pc:spChg>
        <pc:spChg chg="add del">
          <ac:chgData name="Alicia Young Saeng" userId="d9cfff525f240b37" providerId="LiveId" clId="{0FB29BB4-EDF7-4412-88CF-1253F47436B7}" dt="2021-06-10T03:37:22.721" v="8" actId="26606"/>
          <ac:spMkLst>
            <pc:docMk/>
            <pc:sldMk cId="2137706181" sldId="258"/>
            <ac:spMk id="3" creationId="{F90C1388-6F4C-45CE-92D8-DB81CC344F35}"/>
          </ac:spMkLst>
        </pc:spChg>
        <pc:spChg chg="add del">
          <ac:chgData name="Alicia Young Saeng" userId="d9cfff525f240b37" providerId="LiveId" clId="{0FB29BB4-EDF7-4412-88CF-1253F47436B7}" dt="2021-06-10T03:36:44.755" v="3" actId="26606"/>
          <ac:spMkLst>
            <pc:docMk/>
            <pc:sldMk cId="2137706181" sldId="258"/>
            <ac:spMk id="11" creationId="{D2B54B4E-3454-4B76-B85A-8512B77298D7}"/>
          </ac:spMkLst>
        </pc:spChg>
        <pc:spChg chg="add del">
          <ac:chgData name="Alicia Young Saeng" userId="d9cfff525f240b37" providerId="LiveId" clId="{0FB29BB4-EDF7-4412-88CF-1253F47436B7}" dt="2021-06-10T03:36:44.755" v="3" actId="26606"/>
          <ac:spMkLst>
            <pc:docMk/>
            <pc:sldMk cId="2137706181" sldId="258"/>
            <ac:spMk id="13" creationId="{7EFFE965-5586-4889-A74D-3A6080D04B44}"/>
          </ac:spMkLst>
        </pc:spChg>
        <pc:spChg chg="add del">
          <ac:chgData name="Alicia Young Saeng" userId="d9cfff525f240b37" providerId="LiveId" clId="{0FB29BB4-EDF7-4412-88CF-1253F47436B7}" dt="2021-06-10T03:36:44.755" v="3" actId="26606"/>
          <ac:spMkLst>
            <pc:docMk/>
            <pc:sldMk cId="2137706181" sldId="258"/>
            <ac:spMk id="15" creationId="{5BC4125D-18D9-4A65-82B6-C24FE9434FAF}"/>
          </ac:spMkLst>
        </pc:spChg>
        <pc:spChg chg="add del">
          <ac:chgData name="Alicia Young Saeng" userId="d9cfff525f240b37" providerId="LiveId" clId="{0FB29BB4-EDF7-4412-88CF-1253F47436B7}" dt="2021-06-10T03:36:44.755" v="3" actId="26606"/>
          <ac:spMkLst>
            <pc:docMk/>
            <pc:sldMk cId="2137706181" sldId="258"/>
            <ac:spMk id="17" creationId="{A86DE327-0F45-4F54-BB6C-68A093CE55CC}"/>
          </ac:spMkLst>
        </pc:spChg>
        <pc:spChg chg="add del">
          <ac:chgData name="Alicia Young Saeng" userId="d9cfff525f240b37" providerId="LiveId" clId="{0FB29BB4-EDF7-4412-88CF-1253F47436B7}" dt="2021-06-10T03:36:44.755" v="3" actId="26606"/>
          <ac:spMkLst>
            <pc:docMk/>
            <pc:sldMk cId="2137706181" sldId="258"/>
            <ac:spMk id="19" creationId="{795857C2-E6E7-405A-B5A3-4DE3B50A7BCF}"/>
          </ac:spMkLst>
        </pc:spChg>
        <pc:spChg chg="add del">
          <ac:chgData name="Alicia Young Saeng" userId="d9cfff525f240b37" providerId="LiveId" clId="{0FB29BB4-EDF7-4412-88CF-1253F47436B7}" dt="2021-06-10T03:36:45.999" v="5" actId="26606"/>
          <ac:spMkLst>
            <pc:docMk/>
            <pc:sldMk cId="2137706181" sldId="258"/>
            <ac:spMk id="21" creationId="{CBF37E64-678E-4AAC-82EB-281D0E37B3D4}"/>
          </ac:spMkLst>
        </pc:spChg>
        <pc:spChg chg="add del">
          <ac:chgData name="Alicia Young Saeng" userId="d9cfff525f240b37" providerId="LiveId" clId="{0FB29BB4-EDF7-4412-88CF-1253F47436B7}" dt="2021-06-10T03:36:45.999" v="5" actId="26606"/>
          <ac:spMkLst>
            <pc:docMk/>
            <pc:sldMk cId="2137706181" sldId="258"/>
            <ac:spMk id="23" creationId="{3F315017-1C57-42D9-9FFB-A9CFD97F9573}"/>
          </ac:spMkLst>
        </pc:spChg>
        <pc:spChg chg="add del">
          <ac:chgData name="Alicia Young Saeng" userId="d9cfff525f240b37" providerId="LiveId" clId="{0FB29BB4-EDF7-4412-88CF-1253F47436B7}" dt="2021-06-10T03:36:45.999" v="5" actId="26606"/>
          <ac:spMkLst>
            <pc:docMk/>
            <pc:sldMk cId="2137706181" sldId="258"/>
            <ac:spMk id="24" creationId="{D2B54B4E-3454-4B76-B85A-8512B77298D7}"/>
          </ac:spMkLst>
        </pc:spChg>
        <pc:spChg chg="add del">
          <ac:chgData name="Alicia Young Saeng" userId="d9cfff525f240b37" providerId="LiveId" clId="{0FB29BB4-EDF7-4412-88CF-1253F47436B7}" dt="2021-06-10T03:36:45.999" v="5" actId="26606"/>
          <ac:spMkLst>
            <pc:docMk/>
            <pc:sldMk cId="2137706181" sldId="258"/>
            <ac:spMk id="25" creationId="{7EFFE965-5586-4889-A74D-3A6080D04B44}"/>
          </ac:spMkLst>
        </pc:spChg>
        <pc:spChg chg="add del">
          <ac:chgData name="Alicia Young Saeng" userId="d9cfff525f240b37" providerId="LiveId" clId="{0FB29BB4-EDF7-4412-88CF-1253F47436B7}" dt="2021-06-10T03:36:45.999" v="5" actId="26606"/>
          <ac:spMkLst>
            <pc:docMk/>
            <pc:sldMk cId="2137706181" sldId="258"/>
            <ac:spMk id="26" creationId="{5BC4125D-18D9-4A65-82B6-C24FE9434FAF}"/>
          </ac:spMkLst>
        </pc:spChg>
        <pc:spChg chg="add del">
          <ac:chgData name="Alicia Young Saeng" userId="d9cfff525f240b37" providerId="LiveId" clId="{0FB29BB4-EDF7-4412-88CF-1253F47436B7}" dt="2021-06-10T03:36:45.999" v="5" actId="26606"/>
          <ac:spMkLst>
            <pc:docMk/>
            <pc:sldMk cId="2137706181" sldId="258"/>
            <ac:spMk id="27" creationId="{A86DE327-0F45-4F54-BB6C-68A093CE55CC}"/>
          </ac:spMkLst>
        </pc:spChg>
        <pc:spChg chg="add del">
          <ac:chgData name="Alicia Young Saeng" userId="d9cfff525f240b37" providerId="LiveId" clId="{0FB29BB4-EDF7-4412-88CF-1253F47436B7}" dt="2021-06-10T03:36:45.999" v="5" actId="26606"/>
          <ac:spMkLst>
            <pc:docMk/>
            <pc:sldMk cId="2137706181" sldId="258"/>
            <ac:spMk id="28" creationId="{795857C2-E6E7-405A-B5A3-4DE3B50A7BCF}"/>
          </ac:spMkLst>
        </pc:spChg>
        <pc:spChg chg="add del">
          <ac:chgData name="Alicia Young Saeng" userId="d9cfff525f240b37" providerId="LiveId" clId="{0FB29BB4-EDF7-4412-88CF-1253F47436B7}" dt="2021-06-10T03:37:22.413" v="7" actId="26606"/>
          <ac:spMkLst>
            <pc:docMk/>
            <pc:sldMk cId="2137706181" sldId="258"/>
            <ac:spMk id="32" creationId="{D2B54B4E-3454-4B76-B85A-8512B77298D7}"/>
          </ac:spMkLst>
        </pc:spChg>
        <pc:spChg chg="add del">
          <ac:chgData name="Alicia Young Saeng" userId="d9cfff525f240b37" providerId="LiveId" clId="{0FB29BB4-EDF7-4412-88CF-1253F47436B7}" dt="2021-06-10T03:37:22.413" v="7" actId="26606"/>
          <ac:spMkLst>
            <pc:docMk/>
            <pc:sldMk cId="2137706181" sldId="258"/>
            <ac:spMk id="33" creationId="{7EFFE965-5586-4889-A74D-3A6080D04B44}"/>
          </ac:spMkLst>
        </pc:spChg>
        <pc:spChg chg="add del">
          <ac:chgData name="Alicia Young Saeng" userId="d9cfff525f240b37" providerId="LiveId" clId="{0FB29BB4-EDF7-4412-88CF-1253F47436B7}" dt="2021-06-10T03:37:22.413" v="7" actId="26606"/>
          <ac:spMkLst>
            <pc:docMk/>
            <pc:sldMk cId="2137706181" sldId="258"/>
            <ac:spMk id="34" creationId="{5BC4125D-18D9-4A65-82B6-C24FE9434FAF}"/>
          </ac:spMkLst>
        </pc:spChg>
        <pc:spChg chg="add del">
          <ac:chgData name="Alicia Young Saeng" userId="d9cfff525f240b37" providerId="LiveId" clId="{0FB29BB4-EDF7-4412-88CF-1253F47436B7}" dt="2021-06-10T03:37:22.413" v="7" actId="26606"/>
          <ac:spMkLst>
            <pc:docMk/>
            <pc:sldMk cId="2137706181" sldId="258"/>
            <ac:spMk id="35" creationId="{A86DE327-0F45-4F54-BB6C-68A093CE55CC}"/>
          </ac:spMkLst>
        </pc:spChg>
        <pc:spChg chg="add del">
          <ac:chgData name="Alicia Young Saeng" userId="d9cfff525f240b37" providerId="LiveId" clId="{0FB29BB4-EDF7-4412-88CF-1253F47436B7}" dt="2021-06-10T03:37:22.413" v="7" actId="26606"/>
          <ac:spMkLst>
            <pc:docMk/>
            <pc:sldMk cId="2137706181" sldId="258"/>
            <ac:spMk id="36" creationId="{795857C2-E6E7-405A-B5A3-4DE3B50A7BCF}"/>
          </ac:spMkLst>
        </pc:spChg>
        <pc:spChg chg="add del">
          <ac:chgData name="Alicia Young Saeng" userId="d9cfff525f240b37" providerId="LiveId" clId="{0FB29BB4-EDF7-4412-88CF-1253F47436B7}" dt="2021-06-10T03:37:22.413" v="7" actId="26606"/>
          <ac:spMkLst>
            <pc:docMk/>
            <pc:sldMk cId="2137706181" sldId="258"/>
            <ac:spMk id="37" creationId="{6F776733-A05B-4A45-903C-A77D9DEBDEFB}"/>
          </ac:spMkLst>
        </pc:spChg>
        <pc:spChg chg="add">
          <ac:chgData name="Alicia Young Saeng" userId="d9cfff525f240b37" providerId="LiveId" clId="{0FB29BB4-EDF7-4412-88CF-1253F47436B7}" dt="2021-06-10T03:37:22.721" v="8" actId="26606"/>
          <ac:spMkLst>
            <pc:docMk/>
            <pc:sldMk cId="2137706181" sldId="258"/>
            <ac:spMk id="41" creationId="{D2B54B4E-3454-4B76-B85A-8512B77298D7}"/>
          </ac:spMkLst>
        </pc:spChg>
        <pc:spChg chg="add">
          <ac:chgData name="Alicia Young Saeng" userId="d9cfff525f240b37" providerId="LiveId" clId="{0FB29BB4-EDF7-4412-88CF-1253F47436B7}" dt="2021-06-10T03:37:22.721" v="8" actId="26606"/>
          <ac:spMkLst>
            <pc:docMk/>
            <pc:sldMk cId="2137706181" sldId="258"/>
            <ac:spMk id="42" creationId="{7EFFE965-5586-4889-A74D-3A6080D04B44}"/>
          </ac:spMkLst>
        </pc:spChg>
        <pc:spChg chg="add">
          <ac:chgData name="Alicia Young Saeng" userId="d9cfff525f240b37" providerId="LiveId" clId="{0FB29BB4-EDF7-4412-88CF-1253F47436B7}" dt="2021-06-10T03:37:22.721" v="8" actId="26606"/>
          <ac:spMkLst>
            <pc:docMk/>
            <pc:sldMk cId="2137706181" sldId="258"/>
            <ac:spMk id="43" creationId="{5BC4125D-18D9-4A65-82B6-C24FE9434FAF}"/>
          </ac:spMkLst>
        </pc:spChg>
        <pc:spChg chg="add">
          <ac:chgData name="Alicia Young Saeng" userId="d9cfff525f240b37" providerId="LiveId" clId="{0FB29BB4-EDF7-4412-88CF-1253F47436B7}" dt="2021-06-10T03:37:22.721" v="8" actId="26606"/>
          <ac:spMkLst>
            <pc:docMk/>
            <pc:sldMk cId="2137706181" sldId="258"/>
            <ac:spMk id="44" creationId="{A86DE327-0F45-4F54-BB6C-68A093CE55CC}"/>
          </ac:spMkLst>
        </pc:spChg>
        <pc:spChg chg="add">
          <ac:chgData name="Alicia Young Saeng" userId="d9cfff525f240b37" providerId="LiveId" clId="{0FB29BB4-EDF7-4412-88CF-1253F47436B7}" dt="2021-06-10T03:37:22.721" v="8" actId="26606"/>
          <ac:spMkLst>
            <pc:docMk/>
            <pc:sldMk cId="2137706181" sldId="258"/>
            <ac:spMk id="45" creationId="{795857C2-E6E7-405A-B5A3-4DE3B50A7BCF}"/>
          </ac:spMkLst>
        </pc:spChg>
        <pc:spChg chg="add">
          <ac:chgData name="Alicia Young Saeng" userId="d9cfff525f240b37" providerId="LiveId" clId="{0FB29BB4-EDF7-4412-88CF-1253F47436B7}" dt="2021-06-10T03:37:22.721" v="8" actId="26606"/>
          <ac:spMkLst>
            <pc:docMk/>
            <pc:sldMk cId="2137706181" sldId="258"/>
            <ac:spMk id="47" creationId="{CBF37E64-678E-4AAC-82EB-281D0E37B3D4}"/>
          </ac:spMkLst>
        </pc:spChg>
        <pc:spChg chg="add">
          <ac:chgData name="Alicia Young Saeng" userId="d9cfff525f240b37" providerId="LiveId" clId="{0FB29BB4-EDF7-4412-88CF-1253F47436B7}" dt="2021-06-10T03:37:22.721" v="8" actId="26606"/>
          <ac:spMkLst>
            <pc:docMk/>
            <pc:sldMk cId="2137706181" sldId="258"/>
            <ac:spMk id="48" creationId="{3F315017-1C57-42D9-9FFB-A9CFD97F9573}"/>
          </ac:spMkLst>
        </pc:spChg>
        <pc:picChg chg="add del">
          <ac:chgData name="Alicia Young Saeng" userId="d9cfff525f240b37" providerId="LiveId" clId="{0FB29BB4-EDF7-4412-88CF-1253F47436B7}" dt="2021-06-10T03:36:44.755" v="3" actId="26606"/>
          <ac:picMkLst>
            <pc:docMk/>
            <pc:sldMk cId="2137706181" sldId="258"/>
            <ac:picMk id="5" creationId="{9D1DF5D5-B1EB-4B19-AA16-46CCB51E8A96}"/>
          </ac:picMkLst>
        </pc:picChg>
        <pc:picChg chg="add del">
          <ac:chgData name="Alicia Young Saeng" userId="d9cfff525f240b37" providerId="LiveId" clId="{0FB29BB4-EDF7-4412-88CF-1253F47436B7}" dt="2021-06-10T03:36:44.755" v="3" actId="26606"/>
          <ac:picMkLst>
            <pc:docMk/>
            <pc:sldMk cId="2137706181" sldId="258"/>
            <ac:picMk id="9" creationId="{4C886762-16F0-4868-B83A-26174621418A}"/>
          </ac:picMkLst>
        </pc:picChg>
        <pc:picChg chg="add del">
          <ac:chgData name="Alicia Young Saeng" userId="d9cfff525f240b37" providerId="LiveId" clId="{0FB29BB4-EDF7-4412-88CF-1253F47436B7}" dt="2021-06-10T03:36:45.999" v="5" actId="26606"/>
          <ac:picMkLst>
            <pc:docMk/>
            <pc:sldMk cId="2137706181" sldId="258"/>
            <ac:picMk id="22" creationId="{4C886762-16F0-4868-B83A-26174621418A}"/>
          </ac:picMkLst>
        </pc:picChg>
        <pc:picChg chg="add del">
          <ac:chgData name="Alicia Young Saeng" userId="d9cfff525f240b37" providerId="LiveId" clId="{0FB29BB4-EDF7-4412-88CF-1253F47436B7}" dt="2021-06-10T03:36:45.999" v="5" actId="26606"/>
          <ac:picMkLst>
            <pc:docMk/>
            <pc:sldMk cId="2137706181" sldId="258"/>
            <ac:picMk id="29" creationId="{F12B8760-521B-4662-9981-7720285A9F97}"/>
          </ac:picMkLst>
        </pc:picChg>
        <pc:picChg chg="add del">
          <ac:chgData name="Alicia Young Saeng" userId="d9cfff525f240b37" providerId="LiveId" clId="{0FB29BB4-EDF7-4412-88CF-1253F47436B7}" dt="2021-06-10T03:37:22.413" v="7" actId="26606"/>
          <ac:picMkLst>
            <pc:docMk/>
            <pc:sldMk cId="2137706181" sldId="258"/>
            <ac:picMk id="31" creationId="{4C886762-16F0-4868-B83A-26174621418A}"/>
          </ac:picMkLst>
        </pc:picChg>
        <pc:picChg chg="add del">
          <ac:chgData name="Alicia Young Saeng" userId="d9cfff525f240b37" providerId="LiveId" clId="{0FB29BB4-EDF7-4412-88CF-1253F47436B7}" dt="2021-06-10T03:37:22.413" v="7" actId="26606"/>
          <ac:picMkLst>
            <pc:docMk/>
            <pc:sldMk cId="2137706181" sldId="258"/>
            <ac:picMk id="38" creationId="{2BC7D8A7-AC4D-4F08-9561-02F5FB67EC01}"/>
          </ac:picMkLst>
        </pc:picChg>
        <pc:picChg chg="add">
          <ac:chgData name="Alicia Young Saeng" userId="d9cfff525f240b37" providerId="LiveId" clId="{0FB29BB4-EDF7-4412-88CF-1253F47436B7}" dt="2021-06-10T03:37:22.721" v="8" actId="26606"/>
          <ac:picMkLst>
            <pc:docMk/>
            <pc:sldMk cId="2137706181" sldId="258"/>
            <ac:picMk id="40" creationId="{4C886762-16F0-4868-B83A-26174621418A}"/>
          </ac:picMkLst>
        </pc:picChg>
        <pc:picChg chg="add">
          <ac:chgData name="Alicia Young Saeng" userId="d9cfff525f240b37" providerId="LiveId" clId="{0FB29BB4-EDF7-4412-88CF-1253F47436B7}" dt="2021-06-10T03:37:22.721" v="8" actId="26606"/>
          <ac:picMkLst>
            <pc:docMk/>
            <pc:sldMk cId="2137706181" sldId="258"/>
            <ac:picMk id="46" creationId="{F12B8760-521B-4662-9981-7720285A9F97}"/>
          </ac:picMkLst>
        </pc:picChg>
      </pc:sldChg>
      <pc:sldChg chg="addSp delSp modSp mod setBg setClrOvrMap">
        <pc:chgData name="Alicia Young Saeng" userId="d9cfff525f240b37" providerId="LiveId" clId="{0FB29BB4-EDF7-4412-88CF-1253F47436B7}" dt="2021-06-10T03:40:09.881" v="19" actId="26606"/>
        <pc:sldMkLst>
          <pc:docMk/>
          <pc:sldMk cId="513072085" sldId="259"/>
        </pc:sldMkLst>
        <pc:spChg chg="mod ord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2" creationId="{D6E79A70-EE63-460D-8320-1CA42F42FB36}"/>
          </ac:spMkLst>
        </pc:spChg>
        <pc:spChg chg="add del">
          <ac:chgData name="Alicia Young Saeng" userId="d9cfff525f240b37" providerId="LiveId" clId="{0FB29BB4-EDF7-4412-88CF-1253F47436B7}" dt="2021-06-10T03:37:42.101" v="13" actId="26606"/>
          <ac:spMkLst>
            <pc:docMk/>
            <pc:sldMk cId="513072085" sldId="259"/>
            <ac:spMk id="3" creationId="{D92E9D13-AEFE-4AEB-BAF5-D667610A022B}"/>
          </ac:spMkLst>
        </pc:spChg>
        <pc:spChg chg="add del">
          <ac:chgData name="Alicia Young Saeng" userId="d9cfff525f240b37" providerId="LiveId" clId="{0FB29BB4-EDF7-4412-88CF-1253F47436B7}" dt="2021-06-10T03:37:38.843" v="10" actId="26606"/>
          <ac:spMkLst>
            <pc:docMk/>
            <pc:sldMk cId="513072085" sldId="259"/>
            <ac:spMk id="11" creationId="{D2B54B4E-3454-4B76-B85A-8512B77298D7}"/>
          </ac:spMkLst>
        </pc:spChg>
        <pc:spChg chg="add del">
          <ac:chgData name="Alicia Young Saeng" userId="d9cfff525f240b37" providerId="LiveId" clId="{0FB29BB4-EDF7-4412-88CF-1253F47436B7}" dt="2021-06-10T03:37:38.843" v="10" actId="26606"/>
          <ac:spMkLst>
            <pc:docMk/>
            <pc:sldMk cId="513072085" sldId="259"/>
            <ac:spMk id="13" creationId="{7EFFE965-5586-4889-A74D-3A6080D04B44}"/>
          </ac:spMkLst>
        </pc:spChg>
        <pc:spChg chg="add del">
          <ac:chgData name="Alicia Young Saeng" userId="d9cfff525f240b37" providerId="LiveId" clId="{0FB29BB4-EDF7-4412-88CF-1253F47436B7}" dt="2021-06-10T03:37:38.843" v="10" actId="26606"/>
          <ac:spMkLst>
            <pc:docMk/>
            <pc:sldMk cId="513072085" sldId="259"/>
            <ac:spMk id="15" creationId="{5BC4125D-18D9-4A65-82B6-C24FE9434FAF}"/>
          </ac:spMkLst>
        </pc:spChg>
        <pc:spChg chg="add del">
          <ac:chgData name="Alicia Young Saeng" userId="d9cfff525f240b37" providerId="LiveId" clId="{0FB29BB4-EDF7-4412-88CF-1253F47436B7}" dt="2021-06-10T03:37:38.843" v="10" actId="26606"/>
          <ac:spMkLst>
            <pc:docMk/>
            <pc:sldMk cId="513072085" sldId="259"/>
            <ac:spMk id="17" creationId="{A86DE327-0F45-4F54-BB6C-68A093CE55CC}"/>
          </ac:spMkLst>
        </pc:spChg>
        <pc:spChg chg="add del">
          <ac:chgData name="Alicia Young Saeng" userId="d9cfff525f240b37" providerId="LiveId" clId="{0FB29BB4-EDF7-4412-88CF-1253F47436B7}" dt="2021-06-10T03:37:38.843" v="10" actId="26606"/>
          <ac:spMkLst>
            <pc:docMk/>
            <pc:sldMk cId="513072085" sldId="259"/>
            <ac:spMk id="19" creationId="{795857C2-E6E7-405A-B5A3-4DE3B50A7BCF}"/>
          </ac:spMkLst>
        </pc:spChg>
        <pc:spChg chg="add del">
          <ac:chgData name="Alicia Young Saeng" userId="d9cfff525f240b37" providerId="LiveId" clId="{0FB29BB4-EDF7-4412-88CF-1253F47436B7}" dt="2021-06-10T03:37:38.843" v="10" actId="26606"/>
          <ac:spMkLst>
            <pc:docMk/>
            <pc:sldMk cId="513072085" sldId="259"/>
            <ac:spMk id="21" creationId="{CBF37E64-678E-4AAC-82EB-281D0E37B3D4}"/>
          </ac:spMkLst>
        </pc:spChg>
        <pc:spChg chg="add del">
          <ac:chgData name="Alicia Young Saeng" userId="d9cfff525f240b37" providerId="LiveId" clId="{0FB29BB4-EDF7-4412-88CF-1253F47436B7}" dt="2021-06-10T03:37:38.843" v="10" actId="26606"/>
          <ac:spMkLst>
            <pc:docMk/>
            <pc:sldMk cId="513072085" sldId="259"/>
            <ac:spMk id="23" creationId="{3F315017-1C57-42D9-9FFB-A9CFD97F9573}"/>
          </ac:spMkLst>
        </pc:spChg>
        <pc:spChg chg="add del">
          <ac:chgData name="Alicia Young Saeng" userId="d9cfff525f240b37" providerId="LiveId" clId="{0FB29BB4-EDF7-4412-88CF-1253F47436B7}" dt="2021-06-10T03:37:41.886" v="12" actId="26606"/>
          <ac:spMkLst>
            <pc:docMk/>
            <pc:sldMk cId="513072085" sldId="259"/>
            <ac:spMk id="26" creationId="{D2B54B4E-3454-4B76-B85A-8512B77298D7}"/>
          </ac:spMkLst>
        </pc:spChg>
        <pc:spChg chg="add del">
          <ac:chgData name="Alicia Young Saeng" userId="d9cfff525f240b37" providerId="LiveId" clId="{0FB29BB4-EDF7-4412-88CF-1253F47436B7}" dt="2021-06-10T03:37:41.886" v="12" actId="26606"/>
          <ac:spMkLst>
            <pc:docMk/>
            <pc:sldMk cId="513072085" sldId="259"/>
            <ac:spMk id="27" creationId="{7EFFE965-5586-4889-A74D-3A6080D04B44}"/>
          </ac:spMkLst>
        </pc:spChg>
        <pc:spChg chg="add del">
          <ac:chgData name="Alicia Young Saeng" userId="d9cfff525f240b37" providerId="LiveId" clId="{0FB29BB4-EDF7-4412-88CF-1253F47436B7}" dt="2021-06-10T03:37:41.886" v="12" actId="26606"/>
          <ac:spMkLst>
            <pc:docMk/>
            <pc:sldMk cId="513072085" sldId="259"/>
            <ac:spMk id="28" creationId="{5BC4125D-18D9-4A65-82B6-C24FE9434FAF}"/>
          </ac:spMkLst>
        </pc:spChg>
        <pc:spChg chg="add del">
          <ac:chgData name="Alicia Young Saeng" userId="d9cfff525f240b37" providerId="LiveId" clId="{0FB29BB4-EDF7-4412-88CF-1253F47436B7}" dt="2021-06-10T03:37:41.886" v="12" actId="26606"/>
          <ac:spMkLst>
            <pc:docMk/>
            <pc:sldMk cId="513072085" sldId="259"/>
            <ac:spMk id="29" creationId="{A86DE327-0F45-4F54-BB6C-68A093CE55CC}"/>
          </ac:spMkLst>
        </pc:spChg>
        <pc:spChg chg="add del">
          <ac:chgData name="Alicia Young Saeng" userId="d9cfff525f240b37" providerId="LiveId" clId="{0FB29BB4-EDF7-4412-88CF-1253F47436B7}" dt="2021-06-10T03:37:41.886" v="12" actId="26606"/>
          <ac:spMkLst>
            <pc:docMk/>
            <pc:sldMk cId="513072085" sldId="259"/>
            <ac:spMk id="30" creationId="{795857C2-E6E7-405A-B5A3-4DE3B50A7BCF}"/>
          </ac:spMkLst>
        </pc:spChg>
        <pc:spChg chg="add del">
          <ac:chgData name="Alicia Young Saeng" userId="d9cfff525f240b37" providerId="LiveId" clId="{0FB29BB4-EDF7-4412-88CF-1253F47436B7}" dt="2021-06-10T03:38:25.141" v="17" actId="26606"/>
          <ac:spMkLst>
            <pc:docMk/>
            <pc:sldMk cId="513072085" sldId="259"/>
            <ac:spMk id="34" creationId="{D2B54B4E-3454-4B76-B85A-8512B77298D7}"/>
          </ac:spMkLst>
        </pc:spChg>
        <pc:spChg chg="add del">
          <ac:chgData name="Alicia Young Saeng" userId="d9cfff525f240b37" providerId="LiveId" clId="{0FB29BB4-EDF7-4412-88CF-1253F47436B7}" dt="2021-06-10T03:38:25.141" v="17" actId="26606"/>
          <ac:spMkLst>
            <pc:docMk/>
            <pc:sldMk cId="513072085" sldId="259"/>
            <ac:spMk id="35" creationId="{7EFFE965-5586-4889-A74D-3A6080D04B44}"/>
          </ac:spMkLst>
        </pc:spChg>
        <pc:spChg chg="add del">
          <ac:chgData name="Alicia Young Saeng" userId="d9cfff525f240b37" providerId="LiveId" clId="{0FB29BB4-EDF7-4412-88CF-1253F47436B7}" dt="2021-06-10T03:38:25.141" v="17" actId="26606"/>
          <ac:spMkLst>
            <pc:docMk/>
            <pc:sldMk cId="513072085" sldId="259"/>
            <ac:spMk id="36" creationId="{5BC4125D-18D9-4A65-82B6-C24FE9434FAF}"/>
          </ac:spMkLst>
        </pc:spChg>
        <pc:spChg chg="add del">
          <ac:chgData name="Alicia Young Saeng" userId="d9cfff525f240b37" providerId="LiveId" clId="{0FB29BB4-EDF7-4412-88CF-1253F47436B7}" dt="2021-06-10T03:38:25.141" v="17" actId="26606"/>
          <ac:spMkLst>
            <pc:docMk/>
            <pc:sldMk cId="513072085" sldId="259"/>
            <ac:spMk id="37" creationId="{A86DE327-0F45-4F54-BB6C-68A093CE55CC}"/>
          </ac:spMkLst>
        </pc:spChg>
        <pc:spChg chg="add del">
          <ac:chgData name="Alicia Young Saeng" userId="d9cfff525f240b37" providerId="LiveId" clId="{0FB29BB4-EDF7-4412-88CF-1253F47436B7}" dt="2021-06-10T03:38:25.141" v="17" actId="26606"/>
          <ac:spMkLst>
            <pc:docMk/>
            <pc:sldMk cId="513072085" sldId="259"/>
            <ac:spMk id="38" creationId="{795857C2-E6E7-405A-B5A3-4DE3B50A7BCF}"/>
          </ac:spMkLst>
        </pc:spChg>
        <pc:spChg chg="add del">
          <ac:chgData name="Alicia Young Saeng" userId="d9cfff525f240b37" providerId="LiveId" clId="{0FB29BB4-EDF7-4412-88CF-1253F47436B7}" dt="2021-06-10T03:38:25.141" v="17" actId="26606"/>
          <ac:spMkLst>
            <pc:docMk/>
            <pc:sldMk cId="513072085" sldId="259"/>
            <ac:spMk id="39" creationId="{6F776733-A05B-4A45-903C-A77D9DEBDEFB}"/>
          </ac:spMkLst>
        </pc:spChg>
        <pc:spChg chg="add del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47" creationId="{D2B54B4E-3454-4B76-B85A-8512B77298D7}"/>
          </ac:spMkLst>
        </pc:spChg>
        <pc:spChg chg="add del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49" creationId="{7EFFE965-5586-4889-A74D-3A6080D04B44}"/>
          </ac:spMkLst>
        </pc:spChg>
        <pc:spChg chg="add del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51" creationId="{5BC4125D-18D9-4A65-82B6-C24FE9434FAF}"/>
          </ac:spMkLst>
        </pc:spChg>
        <pc:spChg chg="add del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53" creationId="{A86DE327-0F45-4F54-BB6C-68A093CE55CC}"/>
          </ac:spMkLst>
        </pc:spChg>
        <pc:spChg chg="add del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55" creationId="{795857C2-E6E7-405A-B5A3-4DE3B50A7BCF}"/>
          </ac:spMkLst>
        </pc:spChg>
        <pc:spChg chg="add del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59" creationId="{7C08F021-28CE-479A-B96B-5252A9DDF6E8}"/>
          </ac:spMkLst>
        </pc:spChg>
        <pc:spChg chg="add del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61" creationId="{09507514-A010-4863-8E99-AB3983760B4F}"/>
          </ac:spMkLst>
        </pc:spChg>
        <pc:spChg chg="add del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63" creationId="{C015C3BB-3CA4-4964-8FB4-7DA3FBB6373C}"/>
          </ac:spMkLst>
        </pc:spChg>
        <pc:spChg chg="add del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65" creationId="{7941F53E-EAF1-4AF0-9386-A74DFBA20468}"/>
          </ac:spMkLst>
        </pc:spChg>
        <pc:spChg chg="add del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67" creationId="{D7210737-D731-4ED9-8D08-A238C71DD3A6}"/>
          </ac:spMkLst>
        </pc:spChg>
        <pc:spChg chg="add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137" creationId="{908915DF-1091-4602-9B1A-C06774398E85}"/>
          </ac:spMkLst>
        </pc:spChg>
        <pc:spChg chg="add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139" creationId="{6CFA88D5-4955-401D-884D-20970DD4EA65}"/>
          </ac:spMkLst>
        </pc:spChg>
        <pc:spChg chg="add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141" creationId="{164D267B-C17A-4774-88F8-99CC562E3ABC}"/>
          </ac:spMkLst>
        </pc:spChg>
        <pc:spChg chg="add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143" creationId="{C1C5AED6-50C3-434F-B16D-A7A833763D53}"/>
          </ac:spMkLst>
        </pc:spChg>
        <pc:spChg chg="add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145" creationId="{AFF213A5-1AFF-47E9-83C0-F71BD73881B7}"/>
          </ac:spMkLst>
        </pc:spChg>
        <pc:spChg chg="add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147" creationId="{38253130-32A3-4EB3-94B8-F6C7CA068119}"/>
          </ac:spMkLst>
        </pc:spChg>
        <pc:spChg chg="add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149" creationId="{28CBC39E-B54D-4883-8AD4-D354CDED28B7}"/>
          </ac:spMkLst>
        </pc:spChg>
        <pc:spChg chg="add">
          <ac:chgData name="Alicia Young Saeng" userId="d9cfff525f240b37" providerId="LiveId" clId="{0FB29BB4-EDF7-4412-88CF-1253F47436B7}" dt="2021-06-10T03:40:09.881" v="19" actId="26606"/>
          <ac:spMkLst>
            <pc:docMk/>
            <pc:sldMk cId="513072085" sldId="259"/>
            <ac:spMk id="151" creationId="{4452A21D-DA4C-426F-AB2B-19D404352DF3}"/>
          </ac:spMkLst>
        </pc:spChg>
        <pc:picChg chg="add del">
          <ac:chgData name="Alicia Young Saeng" userId="d9cfff525f240b37" providerId="LiveId" clId="{0FB29BB4-EDF7-4412-88CF-1253F47436B7}" dt="2021-06-10T03:37:38.843" v="10" actId="26606"/>
          <ac:picMkLst>
            <pc:docMk/>
            <pc:sldMk cId="513072085" sldId="259"/>
            <ac:picMk id="5" creationId="{93434E2C-BEEB-47A0-BDB7-DA7ED84ED6EF}"/>
          </ac:picMkLst>
        </pc:picChg>
        <pc:picChg chg="add del">
          <ac:chgData name="Alicia Young Saeng" userId="d9cfff525f240b37" providerId="LiveId" clId="{0FB29BB4-EDF7-4412-88CF-1253F47436B7}" dt="2021-06-10T03:37:38.843" v="10" actId="26606"/>
          <ac:picMkLst>
            <pc:docMk/>
            <pc:sldMk cId="513072085" sldId="259"/>
            <ac:picMk id="9" creationId="{4C886762-16F0-4868-B83A-26174621418A}"/>
          </ac:picMkLst>
        </pc:picChg>
        <pc:picChg chg="add del">
          <ac:chgData name="Alicia Young Saeng" userId="d9cfff525f240b37" providerId="LiveId" clId="{0FB29BB4-EDF7-4412-88CF-1253F47436B7}" dt="2021-06-10T03:37:41.886" v="12" actId="26606"/>
          <ac:picMkLst>
            <pc:docMk/>
            <pc:sldMk cId="513072085" sldId="259"/>
            <ac:picMk id="25" creationId="{4C886762-16F0-4868-B83A-26174621418A}"/>
          </ac:picMkLst>
        </pc:picChg>
        <pc:picChg chg="add del">
          <ac:chgData name="Alicia Young Saeng" userId="d9cfff525f240b37" providerId="LiveId" clId="{0FB29BB4-EDF7-4412-88CF-1253F47436B7}" dt="2021-06-10T03:37:41.886" v="12" actId="26606"/>
          <ac:picMkLst>
            <pc:docMk/>
            <pc:sldMk cId="513072085" sldId="259"/>
            <ac:picMk id="31" creationId="{F20BCC3A-A31A-487F-9E5B-1FB5150A840D}"/>
          </ac:picMkLst>
        </pc:picChg>
        <pc:picChg chg="add del">
          <ac:chgData name="Alicia Young Saeng" userId="d9cfff525f240b37" providerId="LiveId" clId="{0FB29BB4-EDF7-4412-88CF-1253F47436B7}" dt="2021-06-10T03:38:25.141" v="17" actId="26606"/>
          <ac:picMkLst>
            <pc:docMk/>
            <pc:sldMk cId="513072085" sldId="259"/>
            <ac:picMk id="33" creationId="{4C886762-16F0-4868-B83A-26174621418A}"/>
          </ac:picMkLst>
        </pc:picChg>
        <pc:picChg chg="add mod ord">
          <ac:chgData name="Alicia Young Saeng" userId="d9cfff525f240b37" providerId="LiveId" clId="{0FB29BB4-EDF7-4412-88CF-1253F47436B7}" dt="2021-06-10T03:40:09.881" v="19" actId="26606"/>
          <ac:picMkLst>
            <pc:docMk/>
            <pc:sldMk cId="513072085" sldId="259"/>
            <ac:picMk id="40" creationId="{6C09D57C-C6A6-4433-B1FF-244246579BB7}"/>
          </ac:picMkLst>
        </pc:picChg>
        <pc:picChg chg="add del">
          <ac:chgData name="Alicia Young Saeng" userId="d9cfff525f240b37" providerId="LiveId" clId="{0FB29BB4-EDF7-4412-88CF-1253F47436B7}" dt="2021-06-10T03:40:09.881" v="19" actId="26606"/>
          <ac:picMkLst>
            <pc:docMk/>
            <pc:sldMk cId="513072085" sldId="259"/>
            <ac:picMk id="45" creationId="{4C886762-16F0-4868-B83A-26174621418A}"/>
          </ac:picMkLst>
        </pc:picChg>
        <pc:picChg chg="add del">
          <ac:chgData name="Alicia Young Saeng" userId="d9cfff525f240b37" providerId="LiveId" clId="{0FB29BB4-EDF7-4412-88CF-1253F47436B7}" dt="2021-06-10T03:40:09.881" v="19" actId="26606"/>
          <ac:picMkLst>
            <pc:docMk/>
            <pc:sldMk cId="513072085" sldId="259"/>
            <ac:picMk id="57" creationId="{2C53C8BF-9653-4474-9153-4FE835420D69}"/>
          </ac:picMkLst>
        </pc:picChg>
        <pc:picChg chg="add">
          <ac:chgData name="Alicia Young Saeng" userId="d9cfff525f240b37" providerId="LiveId" clId="{0FB29BB4-EDF7-4412-88CF-1253F47436B7}" dt="2021-06-10T03:40:09.881" v="19" actId="26606"/>
          <ac:picMkLst>
            <pc:docMk/>
            <pc:sldMk cId="513072085" sldId="259"/>
            <ac:picMk id="135" creationId="{4412F17E-378A-48DF-A7D0-616F75D5C45C}"/>
          </ac:picMkLst>
        </pc:picChg>
        <pc:picChg chg="add mod">
          <ac:chgData name="Alicia Young Saeng" userId="d9cfff525f240b37" providerId="LiveId" clId="{0FB29BB4-EDF7-4412-88CF-1253F47436B7}" dt="2021-06-10T03:40:09.881" v="19" actId="26606"/>
          <ac:picMkLst>
            <pc:docMk/>
            <pc:sldMk cId="513072085" sldId="259"/>
            <ac:picMk id="2050" creationId="{F64F0559-E3F9-481C-9CCC-6AB955AB9036}"/>
          </ac:picMkLst>
        </pc:picChg>
      </pc:sldChg>
      <pc:sldChg chg="addSp modSp new mod setBg">
        <pc:chgData name="Alicia Young Saeng" userId="d9cfff525f240b37" providerId="LiveId" clId="{0FB29BB4-EDF7-4412-88CF-1253F47436B7}" dt="2021-06-10T04:09:04.621" v="549" actId="113"/>
        <pc:sldMkLst>
          <pc:docMk/>
          <pc:sldMk cId="272001689" sldId="260"/>
        </pc:sldMkLst>
        <pc:spChg chg="mod">
          <ac:chgData name="Alicia Young Saeng" userId="d9cfff525f240b37" providerId="LiveId" clId="{0FB29BB4-EDF7-4412-88CF-1253F47436B7}" dt="2021-06-10T04:07:20.242" v="544" actId="26606"/>
          <ac:spMkLst>
            <pc:docMk/>
            <pc:sldMk cId="272001689" sldId="260"/>
            <ac:spMk id="2" creationId="{1567577F-348B-4BC8-BDDD-8AEF73C52781}"/>
          </ac:spMkLst>
        </pc:spChg>
        <pc:spChg chg="mod">
          <ac:chgData name="Alicia Young Saeng" userId="d9cfff525f240b37" providerId="LiveId" clId="{0FB29BB4-EDF7-4412-88CF-1253F47436B7}" dt="2021-06-10T04:09:04.621" v="549" actId="113"/>
          <ac:spMkLst>
            <pc:docMk/>
            <pc:sldMk cId="272001689" sldId="260"/>
            <ac:spMk id="3" creationId="{39FA0CF2-C86D-45E2-A0E5-B4D65F308B2F}"/>
          </ac:spMkLst>
        </pc:spChg>
        <pc:spChg chg="add">
          <ac:chgData name="Alicia Young Saeng" userId="d9cfff525f240b37" providerId="LiveId" clId="{0FB29BB4-EDF7-4412-88CF-1253F47436B7}" dt="2021-06-10T04:07:20.242" v="544" actId="26606"/>
          <ac:spMkLst>
            <pc:docMk/>
            <pc:sldMk cId="272001689" sldId="260"/>
            <ac:spMk id="73" creationId="{832D3A04-3120-4CF3-8F9E-6DCF218BAC59}"/>
          </ac:spMkLst>
        </pc:spChg>
        <pc:spChg chg="add">
          <ac:chgData name="Alicia Young Saeng" userId="d9cfff525f240b37" providerId="LiveId" clId="{0FB29BB4-EDF7-4412-88CF-1253F47436B7}" dt="2021-06-10T04:07:20.242" v="544" actId="26606"/>
          <ac:spMkLst>
            <pc:docMk/>
            <pc:sldMk cId="272001689" sldId="260"/>
            <ac:spMk id="75" creationId="{98D68143-E11F-49D9-A842-E52CB4364512}"/>
          </ac:spMkLst>
        </pc:spChg>
        <pc:spChg chg="add">
          <ac:chgData name="Alicia Young Saeng" userId="d9cfff525f240b37" providerId="LiveId" clId="{0FB29BB4-EDF7-4412-88CF-1253F47436B7}" dt="2021-06-10T04:07:20.242" v="544" actId="26606"/>
          <ac:spMkLst>
            <pc:docMk/>
            <pc:sldMk cId="272001689" sldId="260"/>
            <ac:spMk id="77" creationId="{70D81F57-CC57-46AD-86A2-54F697BD5904}"/>
          </ac:spMkLst>
        </pc:spChg>
        <pc:picChg chg="add">
          <ac:chgData name="Alicia Young Saeng" userId="d9cfff525f240b37" providerId="LiveId" clId="{0FB29BB4-EDF7-4412-88CF-1253F47436B7}" dt="2021-06-10T04:07:20.242" v="544" actId="26606"/>
          <ac:picMkLst>
            <pc:docMk/>
            <pc:sldMk cId="272001689" sldId="260"/>
            <ac:picMk id="71" creationId="{91AB8A88-A60F-421C-9564-D5A7639EA589}"/>
          </ac:picMkLst>
        </pc:picChg>
        <pc:picChg chg="add mod ord">
          <ac:chgData name="Alicia Young Saeng" userId="d9cfff525f240b37" providerId="LiveId" clId="{0FB29BB4-EDF7-4412-88CF-1253F47436B7}" dt="2021-06-10T04:07:20.242" v="544" actId="26606"/>
          <ac:picMkLst>
            <pc:docMk/>
            <pc:sldMk cId="272001689" sldId="260"/>
            <ac:picMk id="3074" creationId="{19C9A93A-0684-4DA0-A7EC-4A488E1B627B}"/>
          </ac:picMkLst>
        </pc:picChg>
      </pc:sldChg>
      <pc:sldChg chg="modSp new mod ord">
        <pc:chgData name="Alicia Young Saeng" userId="d9cfff525f240b37" providerId="LiveId" clId="{0FB29BB4-EDF7-4412-88CF-1253F47436B7}" dt="2021-06-10T05:27:04.616" v="1719" actId="20577"/>
        <pc:sldMkLst>
          <pc:docMk/>
          <pc:sldMk cId="1637237908" sldId="261"/>
        </pc:sldMkLst>
        <pc:spChg chg="mod">
          <ac:chgData name="Alicia Young Saeng" userId="d9cfff525f240b37" providerId="LiveId" clId="{0FB29BB4-EDF7-4412-88CF-1253F47436B7}" dt="2021-06-10T05:04:03.465" v="1410"/>
          <ac:spMkLst>
            <pc:docMk/>
            <pc:sldMk cId="1637237908" sldId="261"/>
            <ac:spMk id="2" creationId="{06604AFC-BCFF-4832-9952-0F989504A232}"/>
          </ac:spMkLst>
        </pc:spChg>
        <pc:spChg chg="mod">
          <ac:chgData name="Alicia Young Saeng" userId="d9cfff525f240b37" providerId="LiveId" clId="{0FB29BB4-EDF7-4412-88CF-1253F47436B7}" dt="2021-06-10T05:27:04.616" v="1719" actId="20577"/>
          <ac:spMkLst>
            <pc:docMk/>
            <pc:sldMk cId="1637237908" sldId="261"/>
            <ac:spMk id="3" creationId="{0860A9F6-77C9-4AD0-8226-810031FAF7A4}"/>
          </ac:spMkLst>
        </pc:spChg>
      </pc:sldChg>
      <pc:sldChg chg="addSp delSp modSp add mod ord modClrScheme chgLayout">
        <pc:chgData name="Alicia Young Saeng" userId="d9cfff525f240b37" providerId="LiveId" clId="{0FB29BB4-EDF7-4412-88CF-1253F47436B7}" dt="2021-06-10T06:04:19.452" v="2271" actId="1076"/>
        <pc:sldMkLst>
          <pc:docMk/>
          <pc:sldMk cId="602700131" sldId="262"/>
        </pc:sldMkLst>
        <pc:spChg chg="mod ord">
          <ac:chgData name="Alicia Young Saeng" userId="d9cfff525f240b37" providerId="LiveId" clId="{0FB29BB4-EDF7-4412-88CF-1253F47436B7}" dt="2021-06-10T04:51:23.860" v="1295" actId="700"/>
          <ac:spMkLst>
            <pc:docMk/>
            <pc:sldMk cId="602700131" sldId="262"/>
            <ac:spMk id="2" creationId="{06604AFC-BCFF-4832-9952-0F989504A232}"/>
          </ac:spMkLst>
        </pc:spChg>
        <pc:spChg chg="mod ord">
          <ac:chgData name="Alicia Young Saeng" userId="d9cfff525f240b37" providerId="LiveId" clId="{0FB29BB4-EDF7-4412-88CF-1253F47436B7}" dt="2021-06-10T05:21:05.310" v="1649" actId="403"/>
          <ac:spMkLst>
            <pc:docMk/>
            <pc:sldMk cId="602700131" sldId="262"/>
            <ac:spMk id="3" creationId="{0860A9F6-77C9-4AD0-8226-810031FAF7A4}"/>
          </ac:spMkLst>
        </pc:spChg>
        <pc:spChg chg="add mod ord">
          <ac:chgData name="Alicia Young Saeng" userId="d9cfff525f240b37" providerId="LiveId" clId="{0FB29BB4-EDF7-4412-88CF-1253F47436B7}" dt="2021-06-10T05:22:01.704" v="1651" actId="1076"/>
          <ac:spMkLst>
            <pc:docMk/>
            <pc:sldMk cId="602700131" sldId="262"/>
            <ac:spMk id="4" creationId="{EF191334-E672-46F3-B9D8-854278736311}"/>
          </ac:spMkLst>
        </pc:spChg>
        <pc:spChg chg="add mod ord">
          <ac:chgData name="Alicia Young Saeng" userId="d9cfff525f240b37" providerId="LiveId" clId="{0FB29BB4-EDF7-4412-88CF-1253F47436B7}" dt="2021-06-10T05:14:08.280" v="1648" actId="1076"/>
          <ac:spMkLst>
            <pc:docMk/>
            <pc:sldMk cId="602700131" sldId="262"/>
            <ac:spMk id="5" creationId="{34A63B04-D0C4-4CD2-B009-0875EAFE3B77}"/>
          </ac:spMkLst>
        </pc:spChg>
        <pc:spChg chg="add mod ord">
          <ac:chgData name="Alicia Young Saeng" userId="d9cfff525f240b37" providerId="LiveId" clId="{0FB29BB4-EDF7-4412-88CF-1253F47436B7}" dt="2021-06-10T04:56:10.898" v="1337" actId="20577"/>
          <ac:spMkLst>
            <pc:docMk/>
            <pc:sldMk cId="602700131" sldId="262"/>
            <ac:spMk id="6" creationId="{15517045-0EA0-4304-92EF-417A3B722A69}"/>
          </ac:spMkLst>
        </pc:spChg>
        <pc:spChg chg="add del mod ord">
          <ac:chgData name="Alicia Young Saeng" userId="d9cfff525f240b37" providerId="LiveId" clId="{0FB29BB4-EDF7-4412-88CF-1253F47436B7}" dt="2021-06-10T04:51:23.860" v="1295" actId="700"/>
          <ac:spMkLst>
            <pc:docMk/>
            <pc:sldMk cId="602700131" sldId="262"/>
            <ac:spMk id="7" creationId="{BED3E029-0EC6-4762-89BC-5B38E7D7334C}"/>
          </ac:spMkLst>
        </pc:spChg>
        <pc:spChg chg="add del mod ord">
          <ac:chgData name="Alicia Young Saeng" userId="d9cfff525f240b37" providerId="LiveId" clId="{0FB29BB4-EDF7-4412-88CF-1253F47436B7}" dt="2021-06-10T04:51:23.860" v="1295" actId="700"/>
          <ac:spMkLst>
            <pc:docMk/>
            <pc:sldMk cId="602700131" sldId="262"/>
            <ac:spMk id="8" creationId="{777B12CC-3960-468D-B454-A9C46C670556}"/>
          </ac:spMkLst>
        </pc:spChg>
        <pc:picChg chg="add mod">
          <ac:chgData name="Alicia Young Saeng" userId="d9cfff525f240b37" providerId="LiveId" clId="{0FB29BB4-EDF7-4412-88CF-1253F47436B7}" dt="2021-06-10T06:04:19.452" v="2271" actId="1076"/>
          <ac:picMkLst>
            <pc:docMk/>
            <pc:sldMk cId="602700131" sldId="262"/>
            <ac:picMk id="9" creationId="{8303A8E9-9D55-4916-AE1C-1434C51CC048}"/>
          </ac:picMkLst>
        </pc:picChg>
      </pc:sldChg>
      <pc:sldChg chg="modSp new del mod">
        <pc:chgData name="Alicia Young Saeng" userId="d9cfff525f240b37" providerId="LiveId" clId="{0FB29BB4-EDF7-4412-88CF-1253F47436B7}" dt="2021-06-10T04:32:09.128" v="1129" actId="47"/>
        <pc:sldMkLst>
          <pc:docMk/>
          <pc:sldMk cId="1214962962" sldId="262"/>
        </pc:sldMkLst>
        <pc:spChg chg="mod">
          <ac:chgData name="Alicia Young Saeng" userId="d9cfff525f240b37" providerId="LiveId" clId="{0FB29BB4-EDF7-4412-88CF-1253F47436B7}" dt="2021-06-10T04:29:57.051" v="969" actId="20577"/>
          <ac:spMkLst>
            <pc:docMk/>
            <pc:sldMk cId="1214962962" sldId="262"/>
            <ac:spMk id="2" creationId="{1E9E1E6D-6F85-4976-A37F-B8832242FC82}"/>
          </ac:spMkLst>
        </pc:spChg>
      </pc:sldChg>
      <pc:sldChg chg="addSp delSp modSp add del mod modClrScheme chgLayout">
        <pc:chgData name="Alicia Young Saeng" userId="d9cfff525f240b37" providerId="LiveId" clId="{0FB29BB4-EDF7-4412-88CF-1253F47436B7}" dt="2021-06-10T05:00:50.046" v="1400" actId="47"/>
        <pc:sldMkLst>
          <pc:docMk/>
          <pc:sldMk cId="2708415645" sldId="263"/>
        </pc:sldMkLst>
        <pc:spChg chg="mod ord">
          <ac:chgData name="Alicia Young Saeng" userId="d9cfff525f240b37" providerId="LiveId" clId="{0FB29BB4-EDF7-4412-88CF-1253F47436B7}" dt="2021-06-10T04:51:11.555" v="1292" actId="700"/>
          <ac:spMkLst>
            <pc:docMk/>
            <pc:sldMk cId="2708415645" sldId="263"/>
            <ac:spMk id="2" creationId="{06604AFC-BCFF-4832-9952-0F989504A232}"/>
          </ac:spMkLst>
        </pc:spChg>
        <pc:spChg chg="mod ord">
          <ac:chgData name="Alicia Young Saeng" userId="d9cfff525f240b37" providerId="LiveId" clId="{0FB29BB4-EDF7-4412-88CF-1253F47436B7}" dt="2021-06-10T04:51:11.555" v="1292" actId="700"/>
          <ac:spMkLst>
            <pc:docMk/>
            <pc:sldMk cId="2708415645" sldId="263"/>
            <ac:spMk id="3" creationId="{0860A9F6-77C9-4AD0-8226-810031FAF7A4}"/>
          </ac:spMkLst>
        </pc:spChg>
        <pc:spChg chg="mod ord">
          <ac:chgData name="Alicia Young Saeng" userId="d9cfff525f240b37" providerId="LiveId" clId="{0FB29BB4-EDF7-4412-88CF-1253F47436B7}" dt="2021-06-10T04:52:29.967" v="1299" actId="1076"/>
          <ac:spMkLst>
            <pc:docMk/>
            <pc:sldMk cId="2708415645" sldId="263"/>
            <ac:spMk id="4" creationId="{EF191334-E672-46F3-B9D8-854278736311}"/>
          </ac:spMkLst>
        </pc:spChg>
        <pc:spChg chg="mod ord">
          <ac:chgData name="Alicia Young Saeng" userId="d9cfff525f240b37" providerId="LiveId" clId="{0FB29BB4-EDF7-4412-88CF-1253F47436B7}" dt="2021-06-10T04:51:11.555" v="1292" actId="700"/>
          <ac:spMkLst>
            <pc:docMk/>
            <pc:sldMk cId="2708415645" sldId="263"/>
            <ac:spMk id="5" creationId="{34A63B04-D0C4-4CD2-B009-0875EAFE3B77}"/>
          </ac:spMkLst>
        </pc:spChg>
        <pc:spChg chg="mod ord">
          <ac:chgData name="Alicia Young Saeng" userId="d9cfff525f240b37" providerId="LiveId" clId="{0FB29BB4-EDF7-4412-88CF-1253F47436B7}" dt="2021-06-10T04:51:11.555" v="1292" actId="700"/>
          <ac:spMkLst>
            <pc:docMk/>
            <pc:sldMk cId="2708415645" sldId="263"/>
            <ac:spMk id="6" creationId="{15517045-0EA0-4304-92EF-417A3B722A69}"/>
          </ac:spMkLst>
        </pc:spChg>
        <pc:spChg chg="add del mod ord">
          <ac:chgData name="Alicia Young Saeng" userId="d9cfff525f240b37" providerId="LiveId" clId="{0FB29BB4-EDF7-4412-88CF-1253F47436B7}" dt="2021-06-10T04:51:11.555" v="1292" actId="700"/>
          <ac:spMkLst>
            <pc:docMk/>
            <pc:sldMk cId="2708415645" sldId="263"/>
            <ac:spMk id="7" creationId="{4F3C09F0-98AF-490C-9201-305B8560BD0D}"/>
          </ac:spMkLst>
        </pc:spChg>
        <pc:spChg chg="add del mod ord">
          <ac:chgData name="Alicia Young Saeng" userId="d9cfff525f240b37" providerId="LiveId" clId="{0FB29BB4-EDF7-4412-88CF-1253F47436B7}" dt="2021-06-10T04:51:11.555" v="1292" actId="700"/>
          <ac:spMkLst>
            <pc:docMk/>
            <pc:sldMk cId="2708415645" sldId="263"/>
            <ac:spMk id="8" creationId="{E989C857-20B5-40CA-B01B-946BAA10D345}"/>
          </ac:spMkLst>
        </pc:spChg>
      </pc:sldChg>
      <pc:sldChg chg="addSp delSp modSp new mod modClrScheme chgLayout">
        <pc:chgData name="Alicia Young Saeng" userId="d9cfff525f240b37" providerId="LiveId" clId="{0FB29BB4-EDF7-4412-88CF-1253F47436B7}" dt="2021-06-10T06:04:32.597" v="2272" actId="14100"/>
        <pc:sldMkLst>
          <pc:docMk/>
          <pc:sldMk cId="1416949954" sldId="264"/>
        </pc:sldMkLst>
        <pc:spChg chg="del mod ord">
          <ac:chgData name="Alicia Young Saeng" userId="d9cfff525f240b37" providerId="LiveId" clId="{0FB29BB4-EDF7-4412-88CF-1253F47436B7}" dt="2021-06-10T04:51:30.147" v="1297" actId="700"/>
          <ac:spMkLst>
            <pc:docMk/>
            <pc:sldMk cId="1416949954" sldId="264"/>
            <ac:spMk id="2" creationId="{3297E00B-6EB1-4E4A-8098-54A405AAEC22}"/>
          </ac:spMkLst>
        </pc:spChg>
        <pc:spChg chg="del mod ord">
          <ac:chgData name="Alicia Young Saeng" userId="d9cfff525f240b37" providerId="LiveId" clId="{0FB29BB4-EDF7-4412-88CF-1253F47436B7}" dt="2021-06-10T04:51:30.147" v="1297" actId="700"/>
          <ac:spMkLst>
            <pc:docMk/>
            <pc:sldMk cId="1416949954" sldId="264"/>
            <ac:spMk id="3" creationId="{572257CA-325C-455F-BE3C-0F78D31BD838}"/>
          </ac:spMkLst>
        </pc:spChg>
        <pc:spChg chg="del mod ord">
          <ac:chgData name="Alicia Young Saeng" userId="d9cfff525f240b37" providerId="LiveId" clId="{0FB29BB4-EDF7-4412-88CF-1253F47436B7}" dt="2021-06-10T04:51:30.147" v="1297" actId="700"/>
          <ac:spMkLst>
            <pc:docMk/>
            <pc:sldMk cId="1416949954" sldId="264"/>
            <ac:spMk id="4" creationId="{A5EB3E52-5B6F-45B7-8EDA-12EB4BF15130}"/>
          </ac:spMkLst>
        </pc:spChg>
        <pc:spChg chg="del mod ord">
          <ac:chgData name="Alicia Young Saeng" userId="d9cfff525f240b37" providerId="LiveId" clId="{0FB29BB4-EDF7-4412-88CF-1253F47436B7}" dt="2021-06-10T04:51:30.147" v="1297" actId="700"/>
          <ac:spMkLst>
            <pc:docMk/>
            <pc:sldMk cId="1416949954" sldId="264"/>
            <ac:spMk id="5" creationId="{664D7C72-3C67-42F7-9491-202CDA5BC959}"/>
          </ac:spMkLst>
        </pc:spChg>
        <pc:spChg chg="del mod ord">
          <ac:chgData name="Alicia Young Saeng" userId="d9cfff525f240b37" providerId="LiveId" clId="{0FB29BB4-EDF7-4412-88CF-1253F47436B7}" dt="2021-06-10T04:51:30.147" v="1297" actId="700"/>
          <ac:spMkLst>
            <pc:docMk/>
            <pc:sldMk cId="1416949954" sldId="264"/>
            <ac:spMk id="6" creationId="{FF8B56D6-39C9-4516-89E7-F08658675BA4}"/>
          </ac:spMkLst>
        </pc:spChg>
        <pc:spChg chg="add mod ord">
          <ac:chgData name="Alicia Young Saeng" userId="d9cfff525f240b37" providerId="LiveId" clId="{0FB29BB4-EDF7-4412-88CF-1253F47436B7}" dt="2021-06-10T04:52:56.343" v="1301" actId="1076"/>
          <ac:spMkLst>
            <pc:docMk/>
            <pc:sldMk cId="1416949954" sldId="264"/>
            <ac:spMk id="7" creationId="{7DD32548-FC77-40BC-BA7D-B27C4A58AEFD}"/>
          </ac:spMkLst>
        </pc:spChg>
        <pc:spChg chg="add mod ord">
          <ac:chgData name="Alicia Young Saeng" userId="d9cfff525f240b37" providerId="LiveId" clId="{0FB29BB4-EDF7-4412-88CF-1253F47436B7}" dt="2021-06-10T06:03:12.906" v="2264" actId="1076"/>
          <ac:spMkLst>
            <pc:docMk/>
            <pc:sldMk cId="1416949954" sldId="264"/>
            <ac:spMk id="8" creationId="{02FD2E7E-8D97-4612-B60E-8C50547D91F4}"/>
          </ac:spMkLst>
        </pc:spChg>
        <pc:spChg chg="add del mod ord">
          <ac:chgData name="Alicia Young Saeng" userId="d9cfff525f240b37" providerId="LiveId" clId="{0FB29BB4-EDF7-4412-88CF-1253F47436B7}" dt="2021-06-10T04:53:02.117" v="1302" actId="478"/>
          <ac:spMkLst>
            <pc:docMk/>
            <pc:sldMk cId="1416949954" sldId="264"/>
            <ac:spMk id="9" creationId="{5F567370-31FC-4CF8-BA25-FE6111DFA7C5}"/>
          </ac:spMkLst>
        </pc:spChg>
        <pc:spChg chg="add mod ord">
          <ac:chgData name="Alicia Young Saeng" userId="d9cfff525f240b37" providerId="LiveId" clId="{0FB29BB4-EDF7-4412-88CF-1253F47436B7}" dt="2021-06-10T04:54:06.509" v="1308" actId="1076"/>
          <ac:spMkLst>
            <pc:docMk/>
            <pc:sldMk cId="1416949954" sldId="264"/>
            <ac:spMk id="10" creationId="{55AB4A6B-7148-45CE-9D06-A5C985B94251}"/>
          </ac:spMkLst>
        </pc:spChg>
        <pc:spChg chg="add mod ord">
          <ac:chgData name="Alicia Young Saeng" userId="d9cfff525f240b37" providerId="LiveId" clId="{0FB29BB4-EDF7-4412-88CF-1253F47436B7}" dt="2021-06-10T05:00:02.124" v="1379" actId="403"/>
          <ac:spMkLst>
            <pc:docMk/>
            <pc:sldMk cId="1416949954" sldId="264"/>
            <ac:spMk id="11" creationId="{71B561FF-FF6A-4CE8-937E-9C4B0E00256D}"/>
          </ac:spMkLst>
        </pc:spChg>
        <pc:spChg chg="add mod ord">
          <ac:chgData name="Alicia Young Saeng" userId="d9cfff525f240b37" providerId="LiveId" clId="{0FB29BB4-EDF7-4412-88CF-1253F47436B7}" dt="2021-06-10T05:00:20.567" v="1387" actId="20577"/>
          <ac:spMkLst>
            <pc:docMk/>
            <pc:sldMk cId="1416949954" sldId="264"/>
            <ac:spMk id="12" creationId="{F3610BAB-9D2E-4073-80C6-10C770B8F4CA}"/>
          </ac:spMkLst>
        </pc:spChg>
        <pc:spChg chg="add mod ord">
          <ac:chgData name="Alicia Young Saeng" userId="d9cfff525f240b37" providerId="LiveId" clId="{0FB29BB4-EDF7-4412-88CF-1253F47436B7}" dt="2021-06-10T05:00:42.188" v="1399" actId="20577"/>
          <ac:spMkLst>
            <pc:docMk/>
            <pc:sldMk cId="1416949954" sldId="264"/>
            <ac:spMk id="13" creationId="{A34971A6-3B14-4D57-9AC7-54D6E351B365}"/>
          </ac:spMkLst>
        </pc:spChg>
        <pc:picChg chg="add mod">
          <ac:chgData name="Alicia Young Saeng" userId="d9cfff525f240b37" providerId="LiveId" clId="{0FB29BB4-EDF7-4412-88CF-1253F47436B7}" dt="2021-06-10T06:04:32.597" v="2272" actId="14100"/>
          <ac:picMkLst>
            <pc:docMk/>
            <pc:sldMk cId="1416949954" sldId="264"/>
            <ac:picMk id="14" creationId="{B20A8238-39B8-4A62-A7BA-CFBAC07F3A98}"/>
          </ac:picMkLst>
        </pc:picChg>
      </pc:sldChg>
      <pc:sldChg chg="addSp delSp modSp new del mod modClrScheme chgLayout">
        <pc:chgData name="Alicia Young Saeng" userId="d9cfff525f240b37" providerId="LiveId" clId="{0FB29BB4-EDF7-4412-88CF-1253F47436B7}" dt="2021-06-10T04:51:10.399" v="1291" actId="680"/>
        <pc:sldMkLst>
          <pc:docMk/>
          <pc:sldMk cId="2488314653" sldId="264"/>
        </pc:sldMkLst>
        <pc:spChg chg="add del mod ord">
          <ac:chgData name="Alicia Young Saeng" userId="d9cfff525f240b37" providerId="LiveId" clId="{0FB29BB4-EDF7-4412-88CF-1253F47436B7}" dt="2021-06-10T04:51:08.798" v="1290" actId="700"/>
          <ac:spMkLst>
            <pc:docMk/>
            <pc:sldMk cId="2488314653" sldId="264"/>
            <ac:spMk id="2" creationId="{245F2E1F-B0F0-4DA0-BE1F-631D6CFE46AC}"/>
          </ac:spMkLst>
        </pc:spChg>
        <pc:spChg chg="add del mod ord">
          <ac:chgData name="Alicia Young Saeng" userId="d9cfff525f240b37" providerId="LiveId" clId="{0FB29BB4-EDF7-4412-88CF-1253F47436B7}" dt="2021-06-10T04:51:08.798" v="1290" actId="700"/>
          <ac:spMkLst>
            <pc:docMk/>
            <pc:sldMk cId="2488314653" sldId="264"/>
            <ac:spMk id="3" creationId="{60B53ACB-79DF-4C3E-9739-A20CB9309942}"/>
          </ac:spMkLst>
        </pc:spChg>
        <pc:spChg chg="add del mod ord">
          <ac:chgData name="Alicia Young Saeng" userId="d9cfff525f240b37" providerId="LiveId" clId="{0FB29BB4-EDF7-4412-88CF-1253F47436B7}" dt="2021-06-10T04:51:08.798" v="1290" actId="700"/>
          <ac:spMkLst>
            <pc:docMk/>
            <pc:sldMk cId="2488314653" sldId="264"/>
            <ac:spMk id="4" creationId="{5FDB68AD-E99E-4159-BD41-3DAD274B0DD4}"/>
          </ac:spMkLst>
        </pc:spChg>
        <pc:spChg chg="add del mod ord">
          <ac:chgData name="Alicia Young Saeng" userId="d9cfff525f240b37" providerId="LiveId" clId="{0FB29BB4-EDF7-4412-88CF-1253F47436B7}" dt="2021-06-10T04:51:08.798" v="1290" actId="700"/>
          <ac:spMkLst>
            <pc:docMk/>
            <pc:sldMk cId="2488314653" sldId="264"/>
            <ac:spMk id="5" creationId="{D945A6E0-26B7-47AE-B1FE-A668EB2D1062}"/>
          </ac:spMkLst>
        </pc:spChg>
        <pc:spChg chg="add del mod ord">
          <ac:chgData name="Alicia Young Saeng" userId="d9cfff525f240b37" providerId="LiveId" clId="{0FB29BB4-EDF7-4412-88CF-1253F47436B7}" dt="2021-06-10T04:51:08.798" v="1290" actId="700"/>
          <ac:spMkLst>
            <pc:docMk/>
            <pc:sldMk cId="2488314653" sldId="264"/>
            <ac:spMk id="6" creationId="{3FBA4B26-A591-48DF-89F6-7D5FC254D4C0}"/>
          </ac:spMkLst>
        </pc:spChg>
        <pc:spChg chg="add del mod ord">
          <ac:chgData name="Alicia Young Saeng" userId="d9cfff525f240b37" providerId="LiveId" clId="{0FB29BB4-EDF7-4412-88CF-1253F47436B7}" dt="2021-06-10T04:51:08.798" v="1290" actId="700"/>
          <ac:spMkLst>
            <pc:docMk/>
            <pc:sldMk cId="2488314653" sldId="264"/>
            <ac:spMk id="7" creationId="{037FE9CB-3BFC-4FF2-9445-4D7147110CA1}"/>
          </ac:spMkLst>
        </pc:spChg>
        <pc:spChg chg="add del mod ord">
          <ac:chgData name="Alicia Young Saeng" userId="d9cfff525f240b37" providerId="LiveId" clId="{0FB29BB4-EDF7-4412-88CF-1253F47436B7}" dt="2021-06-10T04:51:08.798" v="1290" actId="700"/>
          <ac:spMkLst>
            <pc:docMk/>
            <pc:sldMk cId="2488314653" sldId="264"/>
            <ac:spMk id="8" creationId="{B6E871F4-631E-4E65-BC12-A4D97E679A2C}"/>
          </ac:spMkLst>
        </pc:spChg>
        <pc:spChg chg="add del mod ord">
          <ac:chgData name="Alicia Young Saeng" userId="d9cfff525f240b37" providerId="LiveId" clId="{0FB29BB4-EDF7-4412-88CF-1253F47436B7}" dt="2021-06-10T04:51:08.798" v="1290" actId="700"/>
          <ac:spMkLst>
            <pc:docMk/>
            <pc:sldMk cId="2488314653" sldId="264"/>
            <ac:spMk id="9" creationId="{2E26BC2F-1DF2-47BA-A1B7-B7FAD3ABC1FD}"/>
          </ac:spMkLst>
        </pc:spChg>
        <pc:spChg chg="add del mod ord">
          <ac:chgData name="Alicia Young Saeng" userId="d9cfff525f240b37" providerId="LiveId" clId="{0FB29BB4-EDF7-4412-88CF-1253F47436B7}" dt="2021-06-10T04:51:08.798" v="1290" actId="700"/>
          <ac:spMkLst>
            <pc:docMk/>
            <pc:sldMk cId="2488314653" sldId="264"/>
            <ac:spMk id="10" creationId="{8792AFB5-AF99-4348-897F-6E09171EA420}"/>
          </ac:spMkLst>
        </pc:spChg>
        <pc:spChg chg="add del mod ord">
          <ac:chgData name="Alicia Young Saeng" userId="d9cfff525f240b37" providerId="LiveId" clId="{0FB29BB4-EDF7-4412-88CF-1253F47436B7}" dt="2021-06-10T04:51:08.798" v="1290" actId="700"/>
          <ac:spMkLst>
            <pc:docMk/>
            <pc:sldMk cId="2488314653" sldId="264"/>
            <ac:spMk id="11" creationId="{B2E164CA-1C6E-4993-AEC8-7DCE03E2165F}"/>
          </ac:spMkLst>
        </pc:spChg>
        <pc:spChg chg="add del mod ord">
          <ac:chgData name="Alicia Young Saeng" userId="d9cfff525f240b37" providerId="LiveId" clId="{0FB29BB4-EDF7-4412-88CF-1253F47436B7}" dt="2021-06-10T04:51:08.798" v="1290" actId="700"/>
          <ac:spMkLst>
            <pc:docMk/>
            <pc:sldMk cId="2488314653" sldId="264"/>
            <ac:spMk id="12" creationId="{CF9EF291-970B-41CF-98BC-73F5967AEA0C}"/>
          </ac:spMkLst>
        </pc:spChg>
        <pc:spChg chg="add del mod ord">
          <ac:chgData name="Alicia Young Saeng" userId="d9cfff525f240b37" providerId="LiveId" clId="{0FB29BB4-EDF7-4412-88CF-1253F47436B7}" dt="2021-06-10T04:51:08.798" v="1290" actId="700"/>
          <ac:spMkLst>
            <pc:docMk/>
            <pc:sldMk cId="2488314653" sldId="264"/>
            <ac:spMk id="13" creationId="{F5B51A2F-F91B-4B7C-897C-3FF26D252332}"/>
          </ac:spMkLst>
        </pc:spChg>
      </pc:sldChg>
      <pc:sldChg chg="addSp delSp modSp new mod setBg modClrScheme chgLayout">
        <pc:chgData name="Alicia Young Saeng" userId="d9cfff525f240b37" providerId="LiveId" clId="{0FB29BB4-EDF7-4412-88CF-1253F47436B7}" dt="2021-06-10T05:48:02.167" v="2135" actId="20577"/>
        <pc:sldMkLst>
          <pc:docMk/>
          <pc:sldMk cId="3031007172" sldId="265"/>
        </pc:sldMkLst>
        <pc:spChg chg="del mod ord">
          <ac:chgData name="Alicia Young Saeng" userId="d9cfff525f240b37" providerId="LiveId" clId="{0FB29BB4-EDF7-4412-88CF-1253F47436B7}" dt="2021-06-10T05:30:17.098" v="1721" actId="700"/>
          <ac:spMkLst>
            <pc:docMk/>
            <pc:sldMk cId="3031007172" sldId="265"/>
            <ac:spMk id="2" creationId="{5C153927-1DC0-45C9-B8F1-BEDF7519FA2E}"/>
          </ac:spMkLst>
        </pc:spChg>
        <pc:spChg chg="del mod ord">
          <ac:chgData name="Alicia Young Saeng" userId="d9cfff525f240b37" providerId="LiveId" clId="{0FB29BB4-EDF7-4412-88CF-1253F47436B7}" dt="2021-06-10T05:30:17.098" v="1721" actId="700"/>
          <ac:spMkLst>
            <pc:docMk/>
            <pc:sldMk cId="3031007172" sldId="265"/>
            <ac:spMk id="3" creationId="{83ED705D-B8F9-4AEC-8844-C6132EC83809}"/>
          </ac:spMkLst>
        </pc:spChg>
        <pc:spChg chg="del">
          <ac:chgData name="Alicia Young Saeng" userId="d9cfff525f240b37" providerId="LiveId" clId="{0FB29BB4-EDF7-4412-88CF-1253F47436B7}" dt="2021-06-10T05:30:17.098" v="1721" actId="700"/>
          <ac:spMkLst>
            <pc:docMk/>
            <pc:sldMk cId="3031007172" sldId="265"/>
            <ac:spMk id="4" creationId="{5B9D4C04-4892-46AF-B763-F76AF4FBC18B}"/>
          </ac:spMkLst>
        </pc:spChg>
        <pc:spChg chg="del">
          <ac:chgData name="Alicia Young Saeng" userId="d9cfff525f240b37" providerId="LiveId" clId="{0FB29BB4-EDF7-4412-88CF-1253F47436B7}" dt="2021-06-10T05:30:17.098" v="1721" actId="700"/>
          <ac:spMkLst>
            <pc:docMk/>
            <pc:sldMk cId="3031007172" sldId="265"/>
            <ac:spMk id="5" creationId="{60BD2C6D-7D1D-4C2D-A697-155477301437}"/>
          </ac:spMkLst>
        </pc:spChg>
        <pc:spChg chg="del">
          <ac:chgData name="Alicia Young Saeng" userId="d9cfff525f240b37" providerId="LiveId" clId="{0FB29BB4-EDF7-4412-88CF-1253F47436B7}" dt="2021-06-10T05:30:17.098" v="1721" actId="700"/>
          <ac:spMkLst>
            <pc:docMk/>
            <pc:sldMk cId="3031007172" sldId="265"/>
            <ac:spMk id="6" creationId="{6E0353C9-E65B-49E0-9430-8DE4E0EF3C45}"/>
          </ac:spMkLst>
        </pc:spChg>
        <pc:spChg chg="del">
          <ac:chgData name="Alicia Young Saeng" userId="d9cfff525f240b37" providerId="LiveId" clId="{0FB29BB4-EDF7-4412-88CF-1253F47436B7}" dt="2021-06-10T05:30:17.098" v="1721" actId="700"/>
          <ac:spMkLst>
            <pc:docMk/>
            <pc:sldMk cId="3031007172" sldId="265"/>
            <ac:spMk id="7" creationId="{59ED7839-F43D-41FB-B125-D833EC023FE6}"/>
          </ac:spMkLst>
        </pc:spChg>
        <pc:spChg chg="del">
          <ac:chgData name="Alicia Young Saeng" userId="d9cfff525f240b37" providerId="LiveId" clId="{0FB29BB4-EDF7-4412-88CF-1253F47436B7}" dt="2021-06-10T05:30:17.098" v="1721" actId="700"/>
          <ac:spMkLst>
            <pc:docMk/>
            <pc:sldMk cId="3031007172" sldId="265"/>
            <ac:spMk id="8" creationId="{35FD8EC7-BD9A-4BF0-93D1-35B29396F3B2}"/>
          </ac:spMkLst>
        </pc:spChg>
        <pc:spChg chg="add mod ord">
          <ac:chgData name="Alicia Young Saeng" userId="d9cfff525f240b37" providerId="LiveId" clId="{0FB29BB4-EDF7-4412-88CF-1253F47436B7}" dt="2021-06-10T05:31:34.769" v="1730" actId="20577"/>
          <ac:spMkLst>
            <pc:docMk/>
            <pc:sldMk cId="3031007172" sldId="265"/>
            <ac:spMk id="9" creationId="{0CD3BE97-B60C-4BE3-A7EF-150D9A648157}"/>
          </ac:spMkLst>
        </pc:spChg>
        <pc:spChg chg="add mod ord">
          <ac:chgData name="Alicia Young Saeng" userId="d9cfff525f240b37" providerId="LiveId" clId="{0FB29BB4-EDF7-4412-88CF-1253F47436B7}" dt="2021-06-10T05:48:02.167" v="2135" actId="20577"/>
          <ac:spMkLst>
            <pc:docMk/>
            <pc:sldMk cId="3031007172" sldId="265"/>
            <ac:spMk id="10" creationId="{B2D5ED3D-6CFC-475B-938D-1FCB34558931}"/>
          </ac:spMkLst>
        </pc:spChg>
        <pc:spChg chg="add">
          <ac:chgData name="Alicia Young Saeng" userId="d9cfff525f240b37" providerId="LiveId" clId="{0FB29BB4-EDF7-4412-88CF-1253F47436B7}" dt="2021-06-10T05:31:12.773" v="1722" actId="26606"/>
          <ac:spMkLst>
            <pc:docMk/>
            <pc:sldMk cId="3031007172" sldId="265"/>
            <ac:spMk id="17" creationId="{F88A5712-2FE0-4DD4-BDC6-099EA378A050}"/>
          </ac:spMkLst>
        </pc:spChg>
        <pc:spChg chg="add">
          <ac:chgData name="Alicia Young Saeng" userId="d9cfff525f240b37" providerId="LiveId" clId="{0FB29BB4-EDF7-4412-88CF-1253F47436B7}" dt="2021-06-10T05:31:12.773" v="1722" actId="26606"/>
          <ac:spMkLst>
            <pc:docMk/>
            <pc:sldMk cId="3031007172" sldId="265"/>
            <ac:spMk id="19" creationId="{448E5503-E0F8-4B94-81A3-B1FA57623E0F}"/>
          </ac:spMkLst>
        </pc:spChg>
        <pc:spChg chg="add">
          <ac:chgData name="Alicia Young Saeng" userId="d9cfff525f240b37" providerId="LiveId" clId="{0FB29BB4-EDF7-4412-88CF-1253F47436B7}" dt="2021-06-10T05:31:12.773" v="1722" actId="26606"/>
          <ac:spMkLst>
            <pc:docMk/>
            <pc:sldMk cId="3031007172" sldId="265"/>
            <ac:spMk id="21" creationId="{CE54F896-85E7-4403-9E37-1B004731F8C9}"/>
          </ac:spMkLst>
        </pc:spChg>
        <pc:picChg chg="add">
          <ac:chgData name="Alicia Young Saeng" userId="d9cfff525f240b37" providerId="LiveId" clId="{0FB29BB4-EDF7-4412-88CF-1253F47436B7}" dt="2021-06-10T05:31:12.773" v="1722" actId="26606"/>
          <ac:picMkLst>
            <pc:docMk/>
            <pc:sldMk cId="3031007172" sldId="265"/>
            <ac:picMk id="15" creationId="{90A9C49B-76D8-4E9B-B430-D1ADF40F1CF8}"/>
          </ac:picMkLst>
        </pc:picChg>
      </pc:sldChg>
      <pc:sldChg chg="addSp modSp add del mod ord modClrScheme chgLayout">
        <pc:chgData name="Alicia Young Saeng" userId="d9cfff525f240b37" providerId="LiveId" clId="{0FB29BB4-EDF7-4412-88CF-1253F47436B7}" dt="2021-06-10T05:26:48.518" v="1717" actId="47"/>
        <pc:sldMkLst>
          <pc:docMk/>
          <pc:sldMk cId="3671649156" sldId="265"/>
        </pc:sldMkLst>
        <pc:spChg chg="mod ord">
          <ac:chgData name="Alicia Young Saeng" userId="d9cfff525f240b37" providerId="LiveId" clId="{0FB29BB4-EDF7-4412-88CF-1253F47436B7}" dt="2021-06-10T05:10:59.977" v="1619" actId="1076"/>
          <ac:spMkLst>
            <pc:docMk/>
            <pc:sldMk cId="3671649156" sldId="265"/>
            <ac:spMk id="2" creationId="{06604AFC-BCFF-4832-9952-0F989504A232}"/>
          </ac:spMkLst>
        </pc:spChg>
        <pc:spChg chg="mod ord">
          <ac:chgData name="Alicia Young Saeng" userId="d9cfff525f240b37" providerId="LiveId" clId="{0FB29BB4-EDF7-4412-88CF-1253F47436B7}" dt="2021-06-10T05:12:46.559" v="1637" actId="20577"/>
          <ac:spMkLst>
            <pc:docMk/>
            <pc:sldMk cId="3671649156" sldId="265"/>
            <ac:spMk id="3" creationId="{0860A9F6-77C9-4AD0-8226-810031FAF7A4}"/>
          </ac:spMkLst>
        </pc:spChg>
        <pc:spChg chg="add mod ord">
          <ac:chgData name="Alicia Young Saeng" userId="d9cfff525f240b37" providerId="LiveId" clId="{0FB29BB4-EDF7-4412-88CF-1253F47436B7}" dt="2021-06-10T05:12:58.357" v="1639" actId="403"/>
          <ac:spMkLst>
            <pc:docMk/>
            <pc:sldMk cId="3671649156" sldId="265"/>
            <ac:spMk id="4" creationId="{4220FD57-3448-449F-B3C0-2EFA851CBF97}"/>
          </ac:spMkLst>
        </pc:spChg>
        <pc:spChg chg="add mod ord">
          <ac:chgData name="Alicia Young Saeng" userId="d9cfff525f240b37" providerId="LiveId" clId="{0FB29BB4-EDF7-4412-88CF-1253F47436B7}" dt="2021-06-10T05:13:10.416" v="1641" actId="1076"/>
          <ac:spMkLst>
            <pc:docMk/>
            <pc:sldMk cId="3671649156" sldId="265"/>
            <ac:spMk id="5" creationId="{32C113F7-AC10-4E85-BE6F-7EB54D6AA36D}"/>
          </ac:spMkLst>
        </pc:spChg>
        <pc:spChg chg="add mod ord">
          <ac:chgData name="Alicia Young Saeng" userId="d9cfff525f240b37" providerId="LiveId" clId="{0FB29BB4-EDF7-4412-88CF-1253F47436B7}" dt="2021-06-10T05:10:51.697" v="1618" actId="700"/>
          <ac:spMkLst>
            <pc:docMk/>
            <pc:sldMk cId="3671649156" sldId="265"/>
            <ac:spMk id="6" creationId="{81E60AFD-3075-4B0A-AD68-1D4DC8C8E00B}"/>
          </ac:spMkLst>
        </pc:spChg>
        <pc:spChg chg="add mod">
          <ac:chgData name="Alicia Young Saeng" userId="d9cfff525f240b37" providerId="LiveId" clId="{0FB29BB4-EDF7-4412-88CF-1253F47436B7}" dt="2021-06-10T05:11:41.048" v="1626" actId="1076"/>
          <ac:spMkLst>
            <pc:docMk/>
            <pc:sldMk cId="3671649156" sldId="265"/>
            <ac:spMk id="7" creationId="{14DD00B2-A92E-437B-BDCA-D91F5136D8C5}"/>
          </ac:spMkLst>
        </pc:spChg>
      </pc:sldChg>
      <pc:sldChg chg="addSp delSp modSp new mod setBg modClrScheme delDesignElem chgLayout">
        <pc:chgData name="Alicia Young Saeng" userId="d9cfff525f240b37" providerId="LiveId" clId="{0FB29BB4-EDF7-4412-88CF-1253F47436B7}" dt="2021-06-10T06:42:49.882" v="3323" actId="20577"/>
        <pc:sldMkLst>
          <pc:docMk/>
          <pc:sldMk cId="1304513759" sldId="266"/>
        </pc:sldMkLst>
        <pc:spChg chg="del">
          <ac:chgData name="Alicia Young Saeng" userId="d9cfff525f240b37" providerId="LiveId" clId="{0FB29BB4-EDF7-4412-88CF-1253F47436B7}" dt="2021-06-10T05:52:29.218" v="2138" actId="478"/>
          <ac:spMkLst>
            <pc:docMk/>
            <pc:sldMk cId="1304513759" sldId="266"/>
            <ac:spMk id="2" creationId="{7FED39FB-436F-42C5-AB73-C515044528A9}"/>
          </ac:spMkLst>
        </pc:spChg>
        <pc:spChg chg="del">
          <ac:chgData name="Alicia Young Saeng" userId="d9cfff525f240b37" providerId="LiveId" clId="{0FB29BB4-EDF7-4412-88CF-1253F47436B7}" dt="2021-06-10T05:52:24.528" v="2137" actId="1032"/>
          <ac:spMkLst>
            <pc:docMk/>
            <pc:sldMk cId="1304513759" sldId="266"/>
            <ac:spMk id="3" creationId="{3AFFCE90-0FE0-42DC-B07B-3477B9D8A244}"/>
          </ac:spMkLst>
        </pc:spChg>
        <pc:spChg chg="add del mod">
          <ac:chgData name="Alicia Young Saeng" userId="d9cfff525f240b37" providerId="LiveId" clId="{0FB29BB4-EDF7-4412-88CF-1253F47436B7}" dt="2021-06-10T06:05:34.325" v="2277" actId="26606"/>
          <ac:spMkLst>
            <pc:docMk/>
            <pc:sldMk cId="1304513759" sldId="266"/>
            <ac:spMk id="6" creationId="{57FF1FE5-2743-4DC0-8158-79484945C5FA}"/>
          </ac:spMkLst>
        </pc:spChg>
        <pc:spChg chg="add del mod">
          <ac:chgData name="Alicia Young Saeng" userId="d9cfff525f240b37" providerId="LiveId" clId="{0FB29BB4-EDF7-4412-88CF-1253F47436B7}" dt="2021-06-10T06:32:10.425" v="2835" actId="26606"/>
          <ac:spMkLst>
            <pc:docMk/>
            <pc:sldMk cId="1304513759" sldId="266"/>
            <ac:spMk id="8" creationId="{2BD09A0E-3D04-4A61-AB25-22272F311807}"/>
          </ac:spMkLst>
        </pc:spChg>
        <pc:spChg chg="add del mod ord">
          <ac:chgData name="Alicia Young Saeng" userId="d9cfff525f240b37" providerId="LiveId" clId="{0FB29BB4-EDF7-4412-88CF-1253F47436B7}" dt="2021-06-10T06:31:49.625" v="2832" actId="700"/>
          <ac:spMkLst>
            <pc:docMk/>
            <pc:sldMk cId="1304513759" sldId="266"/>
            <ac:spMk id="9" creationId="{E8151B8B-0889-432D-A9C0-7E16A6900E47}"/>
          </ac:spMkLst>
        </pc:spChg>
        <pc:spChg chg="add del mod ord">
          <ac:chgData name="Alicia Young Saeng" userId="d9cfff525f240b37" providerId="LiveId" clId="{0FB29BB4-EDF7-4412-88CF-1253F47436B7}" dt="2021-06-10T06:31:49.625" v="2832" actId="700"/>
          <ac:spMkLst>
            <pc:docMk/>
            <pc:sldMk cId="1304513759" sldId="266"/>
            <ac:spMk id="10" creationId="{5018A778-E27A-46E7-A83F-A062BA5C43A4}"/>
          </ac:spMkLst>
        </pc:spChg>
        <pc:spChg chg="add del mod ord">
          <ac:chgData name="Alicia Young Saeng" userId="d9cfff525f240b37" providerId="LiveId" clId="{0FB29BB4-EDF7-4412-88CF-1253F47436B7}" dt="2021-06-10T06:31:49.625" v="2832" actId="700"/>
          <ac:spMkLst>
            <pc:docMk/>
            <pc:sldMk cId="1304513759" sldId="266"/>
            <ac:spMk id="11" creationId="{42BC9E91-C115-46BC-AF62-1C3B51E32A3A}"/>
          </ac:spMkLst>
        </pc:spChg>
        <pc:spChg chg="add del mod ord">
          <ac:chgData name="Alicia Young Saeng" userId="d9cfff525f240b37" providerId="LiveId" clId="{0FB29BB4-EDF7-4412-88CF-1253F47436B7}" dt="2021-06-10T06:31:49.625" v="2832" actId="700"/>
          <ac:spMkLst>
            <pc:docMk/>
            <pc:sldMk cId="1304513759" sldId="266"/>
            <ac:spMk id="13" creationId="{BC675C4D-5D51-41F8-8928-4481808E5745}"/>
          </ac:spMkLst>
        </pc:spChg>
        <pc:spChg chg="add del">
          <ac:chgData name="Alicia Young Saeng" userId="d9cfff525f240b37" providerId="LiveId" clId="{0FB29BB4-EDF7-4412-88CF-1253F47436B7}" dt="2021-06-10T06:31:39.094" v="2831" actId="700"/>
          <ac:spMkLst>
            <pc:docMk/>
            <pc:sldMk cId="1304513759" sldId="266"/>
            <ac:spMk id="14" creationId="{70BE0118-665B-49AC-8ED9-B29C009CED13}"/>
          </ac:spMkLst>
        </pc:spChg>
        <pc:spChg chg="add del mod ord">
          <ac:chgData name="Alicia Young Saeng" userId="d9cfff525f240b37" providerId="LiveId" clId="{0FB29BB4-EDF7-4412-88CF-1253F47436B7}" dt="2021-06-10T06:31:49.625" v="2832" actId="700"/>
          <ac:spMkLst>
            <pc:docMk/>
            <pc:sldMk cId="1304513759" sldId="266"/>
            <ac:spMk id="15" creationId="{8B0D0CBF-3FA5-42D1-89FE-1A74F75FAE1E}"/>
          </ac:spMkLst>
        </pc:spChg>
        <pc:spChg chg="add del">
          <ac:chgData name="Alicia Young Saeng" userId="d9cfff525f240b37" providerId="LiveId" clId="{0FB29BB4-EDF7-4412-88CF-1253F47436B7}" dt="2021-06-10T06:31:39.094" v="2831" actId="700"/>
          <ac:spMkLst>
            <pc:docMk/>
            <pc:sldMk cId="1304513759" sldId="266"/>
            <ac:spMk id="16" creationId="{DB8E4593-3024-4A7B-92FB-8114D72E5751}"/>
          </ac:spMkLst>
        </pc:spChg>
        <pc:spChg chg="add del mod ord">
          <ac:chgData name="Alicia Young Saeng" userId="d9cfff525f240b37" providerId="LiveId" clId="{0FB29BB4-EDF7-4412-88CF-1253F47436B7}" dt="2021-06-10T06:31:49.625" v="2832" actId="700"/>
          <ac:spMkLst>
            <pc:docMk/>
            <pc:sldMk cId="1304513759" sldId="266"/>
            <ac:spMk id="17" creationId="{AFBC0D95-F137-44EE-A948-6D5C6629E6DE}"/>
          </ac:spMkLst>
        </pc:spChg>
        <pc:spChg chg="add del">
          <ac:chgData name="Alicia Young Saeng" userId="d9cfff525f240b37" providerId="LiveId" clId="{0FB29BB4-EDF7-4412-88CF-1253F47436B7}" dt="2021-06-10T06:31:39.094" v="2831" actId="700"/>
          <ac:spMkLst>
            <pc:docMk/>
            <pc:sldMk cId="1304513759" sldId="266"/>
            <ac:spMk id="18" creationId="{F72029E6-113E-4A42-8D29-4B796B39B9C5}"/>
          </ac:spMkLst>
        </pc:spChg>
        <pc:spChg chg="add del mod ord">
          <ac:chgData name="Alicia Young Saeng" userId="d9cfff525f240b37" providerId="LiveId" clId="{0FB29BB4-EDF7-4412-88CF-1253F47436B7}" dt="2021-06-10T06:31:49.625" v="2832" actId="700"/>
          <ac:spMkLst>
            <pc:docMk/>
            <pc:sldMk cId="1304513759" sldId="266"/>
            <ac:spMk id="19" creationId="{059D377C-7688-464E-AC65-90F7091ABD2F}"/>
          </ac:spMkLst>
        </pc:spChg>
        <pc:spChg chg="add del">
          <ac:chgData name="Alicia Young Saeng" userId="d9cfff525f240b37" providerId="LiveId" clId="{0FB29BB4-EDF7-4412-88CF-1253F47436B7}" dt="2021-06-10T06:31:39.094" v="2831" actId="700"/>
          <ac:spMkLst>
            <pc:docMk/>
            <pc:sldMk cId="1304513759" sldId="266"/>
            <ac:spMk id="20" creationId="{FBAE6AE5-2B20-46E6-B338-A385BFF09F86}"/>
          </ac:spMkLst>
        </pc:spChg>
        <pc:spChg chg="add del mod ord">
          <ac:chgData name="Alicia Young Saeng" userId="d9cfff525f240b37" providerId="LiveId" clId="{0FB29BB4-EDF7-4412-88CF-1253F47436B7}" dt="2021-06-10T06:31:49.625" v="2832" actId="700"/>
          <ac:spMkLst>
            <pc:docMk/>
            <pc:sldMk cId="1304513759" sldId="266"/>
            <ac:spMk id="21" creationId="{B8549608-BB60-4595-92C8-7F51445B061C}"/>
          </ac:spMkLst>
        </pc:spChg>
        <pc:spChg chg="add del">
          <ac:chgData name="Alicia Young Saeng" userId="d9cfff525f240b37" providerId="LiveId" clId="{0FB29BB4-EDF7-4412-88CF-1253F47436B7}" dt="2021-06-10T06:31:39.094" v="2831" actId="700"/>
          <ac:spMkLst>
            <pc:docMk/>
            <pc:sldMk cId="1304513759" sldId="266"/>
            <ac:spMk id="22" creationId="{4555B12C-E2CF-448D-918F-96D0958DC632}"/>
          </ac:spMkLst>
        </pc:spChg>
        <pc:spChg chg="add del mod ord">
          <ac:chgData name="Alicia Young Saeng" userId="d9cfff525f240b37" providerId="LiveId" clId="{0FB29BB4-EDF7-4412-88CF-1253F47436B7}" dt="2021-06-10T06:31:49.625" v="2832" actId="700"/>
          <ac:spMkLst>
            <pc:docMk/>
            <pc:sldMk cId="1304513759" sldId="266"/>
            <ac:spMk id="23" creationId="{AD8B62BE-E2E8-4B05-B27E-F2FAE41FA69C}"/>
          </ac:spMkLst>
        </pc:spChg>
        <pc:spChg chg="add del mod ord">
          <ac:chgData name="Alicia Young Saeng" userId="d9cfff525f240b37" providerId="LiveId" clId="{0FB29BB4-EDF7-4412-88CF-1253F47436B7}" dt="2021-06-10T06:32:51.404" v="2837" actId="478"/>
          <ac:spMkLst>
            <pc:docMk/>
            <pc:sldMk cId="1304513759" sldId="266"/>
            <ac:spMk id="25" creationId="{C1D6FAF2-D268-4827-848C-CFC8F9113581}"/>
          </ac:spMkLst>
        </pc:spChg>
        <pc:spChg chg="add del">
          <ac:chgData name="Alicia Young Saeng" userId="d9cfff525f240b37" providerId="LiveId" clId="{0FB29BB4-EDF7-4412-88CF-1253F47436B7}" dt="2021-06-10T06:31:39.094" v="2831" actId="700"/>
          <ac:spMkLst>
            <pc:docMk/>
            <pc:sldMk cId="1304513759" sldId="266"/>
            <ac:spMk id="26" creationId="{28F956D1-3AF5-47E1-BF12-D331E34AAA4B}"/>
          </ac:spMkLst>
        </pc:spChg>
        <pc:spChg chg="add del mod">
          <ac:chgData name="Alicia Young Saeng" userId="d9cfff525f240b37" providerId="LiveId" clId="{0FB29BB4-EDF7-4412-88CF-1253F47436B7}" dt="2021-06-10T06:32:10.425" v="2835" actId="26606"/>
          <ac:spMkLst>
            <pc:docMk/>
            <pc:sldMk cId="1304513759" sldId="266"/>
            <ac:spMk id="27" creationId="{801A9217-8B63-4482-AD77-C270751402FE}"/>
          </ac:spMkLst>
        </pc:spChg>
        <pc:spChg chg="add del">
          <ac:chgData name="Alicia Young Saeng" userId="d9cfff525f240b37" providerId="LiveId" clId="{0FB29BB4-EDF7-4412-88CF-1253F47436B7}" dt="2021-06-10T06:31:39.094" v="2831" actId="700"/>
          <ac:spMkLst>
            <pc:docMk/>
            <pc:sldMk cId="1304513759" sldId="266"/>
            <ac:spMk id="28" creationId="{4A5A7DD1-718C-42BE-9B90-4D960E22E3D3}"/>
          </ac:spMkLst>
        </pc:spChg>
        <pc:spChg chg="add del">
          <ac:chgData name="Alicia Young Saeng" userId="d9cfff525f240b37" providerId="LiveId" clId="{0FB29BB4-EDF7-4412-88CF-1253F47436B7}" dt="2021-06-10T06:31:39.094" v="2831" actId="700"/>
          <ac:spMkLst>
            <pc:docMk/>
            <pc:sldMk cId="1304513759" sldId="266"/>
            <ac:spMk id="30" creationId="{9DE02FF1-20BC-4306-B0FB-AE6D71D737CC}"/>
          </ac:spMkLst>
        </pc:spChg>
        <pc:spChg chg="add del">
          <ac:chgData name="Alicia Young Saeng" userId="d9cfff525f240b37" providerId="LiveId" clId="{0FB29BB4-EDF7-4412-88CF-1253F47436B7}" dt="2021-06-10T06:34:07.145" v="2843" actId="26606"/>
          <ac:spMkLst>
            <pc:docMk/>
            <pc:sldMk cId="1304513759" sldId="266"/>
            <ac:spMk id="31" creationId="{C38E665F-010A-4CF3-9B64-5888D0D74550}"/>
          </ac:spMkLst>
        </pc:spChg>
        <pc:spChg chg="add del">
          <ac:chgData name="Alicia Young Saeng" userId="d9cfff525f240b37" providerId="LiveId" clId="{0FB29BB4-EDF7-4412-88CF-1253F47436B7}" dt="2021-06-10T06:31:39.094" v="2831" actId="700"/>
          <ac:spMkLst>
            <pc:docMk/>
            <pc:sldMk cId="1304513759" sldId="266"/>
            <ac:spMk id="32" creationId="{89A8C427-1B47-42B2-9206-1F34BE757DFF}"/>
          </ac:spMkLst>
        </pc:spChg>
        <pc:spChg chg="add del">
          <ac:chgData name="Alicia Young Saeng" userId="d9cfff525f240b37" providerId="LiveId" clId="{0FB29BB4-EDF7-4412-88CF-1253F47436B7}" dt="2021-06-10T06:31:39.094" v="2831" actId="700"/>
          <ac:spMkLst>
            <pc:docMk/>
            <pc:sldMk cId="1304513759" sldId="266"/>
            <ac:spMk id="34" creationId="{C9864909-0F48-48BD-B525-B293738D4EDE}"/>
          </ac:spMkLst>
        </pc:spChg>
        <pc:graphicFrameChg chg="add del mod modGraphic">
          <ac:chgData name="Alicia Young Saeng" userId="d9cfff525f240b37" providerId="LiveId" clId="{0FB29BB4-EDF7-4412-88CF-1253F47436B7}" dt="2021-06-10T05:56:12.849" v="2243" actId="478"/>
          <ac:graphicFrameMkLst>
            <pc:docMk/>
            <pc:sldMk cId="1304513759" sldId="266"/>
            <ac:graphicFrameMk id="4" creationId="{0C346FCB-2DFA-4743-987E-A0ECBBE7371B}"/>
          </ac:graphicFrameMkLst>
        </pc:graphicFrameChg>
        <pc:graphicFrameChg chg="add mod modGraphic">
          <ac:chgData name="Alicia Young Saeng" userId="d9cfff525f240b37" providerId="LiveId" clId="{0FB29BB4-EDF7-4412-88CF-1253F47436B7}" dt="2021-06-10T06:42:49.882" v="3323" actId="20577"/>
          <ac:graphicFrameMkLst>
            <pc:docMk/>
            <pc:sldMk cId="1304513759" sldId="266"/>
            <ac:graphicFrameMk id="29" creationId="{45EA970A-50FD-41C3-951E-DC21EBA2DF58}"/>
          </ac:graphicFrameMkLst>
        </pc:graphicFrameChg>
        <pc:picChg chg="add del mod ord modCrop">
          <ac:chgData name="Alicia Young Saeng" userId="d9cfff525f240b37" providerId="LiveId" clId="{0FB29BB4-EDF7-4412-88CF-1253F47436B7}" dt="2021-06-10T06:31:56.879" v="2834" actId="478"/>
          <ac:picMkLst>
            <pc:docMk/>
            <pc:sldMk cId="1304513759" sldId="266"/>
            <ac:picMk id="7" creationId="{39754A14-EFA5-4794-85B2-EA9E32841EE0}"/>
          </ac:picMkLst>
        </pc:picChg>
        <pc:picChg chg="add del">
          <ac:chgData name="Alicia Young Saeng" userId="d9cfff525f240b37" providerId="LiveId" clId="{0FB29BB4-EDF7-4412-88CF-1253F47436B7}" dt="2021-06-10T06:31:39.094" v="2831" actId="700"/>
          <ac:picMkLst>
            <pc:docMk/>
            <pc:sldMk cId="1304513759" sldId="266"/>
            <ac:picMk id="12" creationId="{576E8DBD-6DBD-4FCB-8FE8-8F0425C0B67E}"/>
          </ac:picMkLst>
        </pc:picChg>
        <pc:picChg chg="add del">
          <ac:chgData name="Alicia Young Saeng" userId="d9cfff525f240b37" providerId="LiveId" clId="{0FB29BB4-EDF7-4412-88CF-1253F47436B7}" dt="2021-06-10T06:31:39.094" v="2831" actId="700"/>
          <ac:picMkLst>
            <pc:docMk/>
            <pc:sldMk cId="1304513759" sldId="266"/>
            <ac:picMk id="24" creationId="{47458151-6535-4712-9D31-5BFEBD22056A}"/>
          </ac:picMkLst>
        </pc:picChg>
      </pc:sldChg>
      <pc:sldChg chg="addSp delSp modSp new mod setBg modClrScheme chgLayout">
        <pc:chgData name="Alicia Young Saeng" userId="d9cfff525f240b37" providerId="LiveId" clId="{0FB29BB4-EDF7-4412-88CF-1253F47436B7}" dt="2021-06-10T06:31:18.800" v="2830" actId="962"/>
        <pc:sldMkLst>
          <pc:docMk/>
          <pc:sldMk cId="376622021" sldId="267"/>
        </pc:sldMkLst>
        <pc:spChg chg="del">
          <ac:chgData name="Alicia Young Saeng" userId="d9cfff525f240b37" providerId="LiveId" clId="{0FB29BB4-EDF7-4412-88CF-1253F47436B7}" dt="2021-06-10T06:31:10.899" v="2827" actId="700"/>
          <ac:spMkLst>
            <pc:docMk/>
            <pc:sldMk cId="376622021" sldId="267"/>
            <ac:spMk id="2" creationId="{88EEC260-540A-484C-B648-C752FD91844F}"/>
          </ac:spMkLst>
        </pc:spChg>
        <pc:spChg chg="del">
          <ac:chgData name="Alicia Young Saeng" userId="d9cfff525f240b37" providerId="LiveId" clId="{0FB29BB4-EDF7-4412-88CF-1253F47436B7}" dt="2021-06-10T06:31:10.899" v="2827" actId="700"/>
          <ac:spMkLst>
            <pc:docMk/>
            <pc:sldMk cId="376622021" sldId="267"/>
            <ac:spMk id="3" creationId="{4BC3CEB9-3267-41FE-BA85-7F63982C45B0}"/>
          </ac:spMkLst>
        </pc:spChg>
        <pc:spChg chg="add">
          <ac:chgData name="Alicia Young Saeng" userId="d9cfff525f240b37" providerId="LiveId" clId="{0FB29BB4-EDF7-4412-88CF-1253F47436B7}" dt="2021-06-10T06:31:14.531" v="2828" actId="26606"/>
          <ac:spMkLst>
            <pc:docMk/>
            <pc:sldMk cId="376622021" sldId="267"/>
            <ac:spMk id="10" creationId="{4ED2C424-5870-46BF-B77E-0C113783BCC5}"/>
          </ac:spMkLst>
        </pc:spChg>
        <pc:spChg chg="add">
          <ac:chgData name="Alicia Young Saeng" userId="d9cfff525f240b37" providerId="LiveId" clId="{0FB29BB4-EDF7-4412-88CF-1253F47436B7}" dt="2021-06-10T06:31:14.531" v="2828" actId="26606"/>
          <ac:spMkLst>
            <pc:docMk/>
            <pc:sldMk cId="376622021" sldId="267"/>
            <ac:spMk id="12" creationId="{44B75501-2C4C-44D8-A541-FA33D7EF15D5}"/>
          </ac:spMkLst>
        </pc:spChg>
        <pc:picChg chg="add mod modCrop">
          <ac:chgData name="Alicia Young Saeng" userId="d9cfff525f240b37" providerId="LiveId" clId="{0FB29BB4-EDF7-4412-88CF-1253F47436B7}" dt="2021-06-10T06:31:18.800" v="2830" actId="962"/>
          <ac:picMkLst>
            <pc:docMk/>
            <pc:sldMk cId="376622021" sldId="267"/>
            <ac:picMk id="5" creationId="{9E45671C-5697-4526-8E09-F0E17F324FFC}"/>
          </ac:picMkLst>
        </pc:picChg>
      </pc:sldChg>
      <pc:sldChg chg="addSp delSp modSp new del mod setBg modClrScheme chgLayout">
        <pc:chgData name="Alicia Young Saeng" userId="d9cfff525f240b37" providerId="LiveId" clId="{0FB29BB4-EDF7-4412-88CF-1253F47436B7}" dt="2021-06-10T06:04:38.371" v="2273" actId="47"/>
        <pc:sldMkLst>
          <pc:docMk/>
          <pc:sldMk cId="1674829059" sldId="267"/>
        </pc:sldMkLst>
        <pc:spChg chg="del">
          <ac:chgData name="Alicia Young Saeng" userId="d9cfff525f240b37" providerId="LiveId" clId="{0FB29BB4-EDF7-4412-88CF-1253F47436B7}" dt="2021-06-10T05:58:08.836" v="2245" actId="700"/>
          <ac:spMkLst>
            <pc:docMk/>
            <pc:sldMk cId="1674829059" sldId="267"/>
            <ac:spMk id="2" creationId="{92F6C529-488E-4DDE-85E8-591600A4F1A5}"/>
          </ac:spMkLst>
        </pc:spChg>
        <pc:spChg chg="del">
          <ac:chgData name="Alicia Young Saeng" userId="d9cfff525f240b37" providerId="LiveId" clId="{0FB29BB4-EDF7-4412-88CF-1253F47436B7}" dt="2021-06-10T05:58:08.836" v="2245" actId="700"/>
          <ac:spMkLst>
            <pc:docMk/>
            <pc:sldMk cId="1674829059" sldId="267"/>
            <ac:spMk id="3" creationId="{96B40483-CA75-47EC-99F7-441C58BBCB27}"/>
          </ac:spMkLst>
        </pc:spChg>
        <pc:spChg chg="add del">
          <ac:chgData name="Alicia Young Saeng" userId="d9cfff525f240b37" providerId="LiveId" clId="{0FB29BB4-EDF7-4412-88CF-1253F47436B7}" dt="2021-06-10T05:59:07.056" v="2252" actId="26606"/>
          <ac:spMkLst>
            <pc:docMk/>
            <pc:sldMk cId="1674829059" sldId="267"/>
            <ac:spMk id="71" creationId="{9AE0D413-3E66-4B0D-8FF6-E844E6B0E7B5}"/>
          </ac:spMkLst>
        </pc:spChg>
        <pc:spChg chg="add del">
          <ac:chgData name="Alicia Young Saeng" userId="d9cfff525f240b37" providerId="LiveId" clId="{0FB29BB4-EDF7-4412-88CF-1253F47436B7}" dt="2021-06-10T05:59:07.056" v="2252" actId="26606"/>
          <ac:spMkLst>
            <pc:docMk/>
            <pc:sldMk cId="1674829059" sldId="267"/>
            <ac:spMk id="73" creationId="{B6833AB9-605B-4FCD-AEA3-0556375B66F8}"/>
          </ac:spMkLst>
        </pc:spChg>
        <pc:spChg chg="add del">
          <ac:chgData name="Alicia Young Saeng" userId="d9cfff525f240b37" providerId="LiveId" clId="{0FB29BB4-EDF7-4412-88CF-1253F47436B7}" dt="2021-06-10T05:59:27.460" v="2254" actId="26606"/>
          <ac:spMkLst>
            <pc:docMk/>
            <pc:sldMk cId="1674829059" sldId="267"/>
            <ac:spMk id="4100" creationId="{4ED2C424-5870-46BF-B77E-0C113783BCC5}"/>
          </ac:spMkLst>
        </pc:spChg>
        <pc:spChg chg="add del">
          <ac:chgData name="Alicia Young Saeng" userId="d9cfff525f240b37" providerId="LiveId" clId="{0FB29BB4-EDF7-4412-88CF-1253F47436B7}" dt="2021-06-10T05:59:27.460" v="2254" actId="26606"/>
          <ac:spMkLst>
            <pc:docMk/>
            <pc:sldMk cId="1674829059" sldId="267"/>
            <ac:spMk id="4101" creationId="{44B75501-2C4C-44D8-A541-FA33D7EF15D5}"/>
          </ac:spMkLst>
        </pc:spChg>
        <pc:spChg chg="add">
          <ac:chgData name="Alicia Young Saeng" userId="d9cfff525f240b37" providerId="LiveId" clId="{0FB29BB4-EDF7-4412-88CF-1253F47436B7}" dt="2021-06-10T05:59:27.468" v="2255" actId="26606"/>
          <ac:spMkLst>
            <pc:docMk/>
            <pc:sldMk cId="1674829059" sldId="267"/>
            <ac:spMk id="4103" creationId="{00A59D1D-0134-46DF-99F7-50360D6127ED}"/>
          </ac:spMkLst>
        </pc:spChg>
        <pc:picChg chg="add mod">
          <ac:chgData name="Alicia Young Saeng" userId="d9cfff525f240b37" providerId="LiveId" clId="{0FB29BB4-EDF7-4412-88CF-1253F47436B7}" dt="2021-06-10T05:59:57.460" v="2256" actId="732"/>
          <ac:picMkLst>
            <pc:docMk/>
            <pc:sldMk cId="1674829059" sldId="267"/>
            <ac:picMk id="4098" creationId="{F9E76166-3B7B-421B-974F-34921425BFD3}"/>
          </ac:picMkLst>
        </pc:picChg>
      </pc:sldChg>
      <pc:sldChg chg="addSp delSp modSp new mod modClrScheme chgLayout">
        <pc:chgData name="Alicia Young Saeng" userId="d9cfff525f240b37" providerId="LiveId" clId="{0FB29BB4-EDF7-4412-88CF-1253F47436B7}" dt="2021-06-10T23:21:14.374" v="4801" actId="122"/>
        <pc:sldMkLst>
          <pc:docMk/>
          <pc:sldMk cId="2724831039" sldId="268"/>
        </pc:sldMkLst>
        <pc:spChg chg="mod ord">
          <ac:chgData name="Alicia Young Saeng" userId="d9cfff525f240b37" providerId="LiveId" clId="{0FB29BB4-EDF7-4412-88CF-1253F47436B7}" dt="2021-06-10T22:41:25.359" v="3810" actId="700"/>
          <ac:spMkLst>
            <pc:docMk/>
            <pc:sldMk cId="2724831039" sldId="268"/>
            <ac:spMk id="2" creationId="{C5FE3058-CC82-48B6-9FD6-B8F45220B6BF}"/>
          </ac:spMkLst>
        </pc:spChg>
        <pc:spChg chg="del mod ord">
          <ac:chgData name="Alicia Young Saeng" userId="d9cfff525f240b37" providerId="LiveId" clId="{0FB29BB4-EDF7-4412-88CF-1253F47436B7}" dt="2021-06-10T22:41:25.359" v="3810" actId="700"/>
          <ac:spMkLst>
            <pc:docMk/>
            <pc:sldMk cId="2724831039" sldId="268"/>
            <ac:spMk id="3" creationId="{001A47AB-96DD-460C-BD0E-81AC0FA26147}"/>
          </ac:spMkLst>
        </pc:spChg>
        <pc:spChg chg="add mod ord">
          <ac:chgData name="Alicia Young Saeng" userId="d9cfff525f240b37" providerId="LiveId" clId="{0FB29BB4-EDF7-4412-88CF-1253F47436B7}" dt="2021-06-10T22:42:22.141" v="3834" actId="122"/>
          <ac:spMkLst>
            <pc:docMk/>
            <pc:sldMk cId="2724831039" sldId="268"/>
            <ac:spMk id="4" creationId="{386AC9C7-11CE-48EE-A92A-EC2902918511}"/>
          </ac:spMkLst>
        </pc:spChg>
        <pc:spChg chg="add mod ord">
          <ac:chgData name="Alicia Young Saeng" userId="d9cfff525f240b37" providerId="LiveId" clId="{0FB29BB4-EDF7-4412-88CF-1253F47436B7}" dt="2021-06-10T22:42:26.864" v="3835" actId="122"/>
          <ac:spMkLst>
            <pc:docMk/>
            <pc:sldMk cId="2724831039" sldId="268"/>
            <ac:spMk id="5" creationId="{E2104E0B-986D-4B87-BF06-C8051AF53332}"/>
          </ac:spMkLst>
        </pc:spChg>
        <pc:spChg chg="add mod ord">
          <ac:chgData name="Alicia Young Saeng" userId="d9cfff525f240b37" providerId="LiveId" clId="{0FB29BB4-EDF7-4412-88CF-1253F47436B7}" dt="2021-06-10T23:21:14.374" v="4801" actId="122"/>
          <ac:spMkLst>
            <pc:docMk/>
            <pc:sldMk cId="2724831039" sldId="268"/>
            <ac:spMk id="6" creationId="{D15EBDCC-A28F-4289-BCA7-ABAA00739320}"/>
          </ac:spMkLst>
        </pc:spChg>
        <pc:spChg chg="add mod ord">
          <ac:chgData name="Alicia Young Saeng" userId="d9cfff525f240b37" providerId="LiveId" clId="{0FB29BB4-EDF7-4412-88CF-1253F47436B7}" dt="2021-06-10T23:21:04.984" v="4800" actId="122"/>
          <ac:spMkLst>
            <pc:docMk/>
            <pc:sldMk cId="2724831039" sldId="268"/>
            <ac:spMk id="7" creationId="{A4B5C24C-03C1-4B4B-872B-8EEE64D21EBB}"/>
          </ac:spMkLst>
        </pc:spChg>
        <pc:spChg chg="add mod">
          <ac:chgData name="Alicia Young Saeng" userId="d9cfff525f240b37" providerId="LiveId" clId="{0FB29BB4-EDF7-4412-88CF-1253F47436B7}" dt="2021-06-10T22:59:25.614" v="4245" actId="20577"/>
          <ac:spMkLst>
            <pc:docMk/>
            <pc:sldMk cId="2724831039" sldId="268"/>
            <ac:spMk id="8" creationId="{D3043A96-D809-4603-8D58-2E18D6A53682}"/>
          </ac:spMkLst>
        </pc:spChg>
      </pc:sldChg>
      <pc:sldChg chg="modSp new mod ord">
        <pc:chgData name="Alicia Young Saeng" userId="d9cfff525f240b37" providerId="LiveId" clId="{0FB29BB4-EDF7-4412-88CF-1253F47436B7}" dt="2021-06-10T21:29:18.187" v="3759" actId="20577"/>
        <pc:sldMkLst>
          <pc:docMk/>
          <pc:sldMk cId="3872226519" sldId="269"/>
        </pc:sldMkLst>
        <pc:spChg chg="mod">
          <ac:chgData name="Alicia Young Saeng" userId="d9cfff525f240b37" providerId="LiveId" clId="{0FB29BB4-EDF7-4412-88CF-1253F47436B7}" dt="2021-06-10T21:00:05.147" v="3347" actId="20577"/>
          <ac:spMkLst>
            <pc:docMk/>
            <pc:sldMk cId="3872226519" sldId="269"/>
            <ac:spMk id="2" creationId="{56C2873B-8CBF-444E-9AB3-53784C9B6023}"/>
          </ac:spMkLst>
        </pc:spChg>
        <pc:spChg chg="mod">
          <ac:chgData name="Alicia Young Saeng" userId="d9cfff525f240b37" providerId="LiveId" clId="{0FB29BB4-EDF7-4412-88CF-1253F47436B7}" dt="2021-06-10T21:29:18.187" v="3759" actId="20577"/>
          <ac:spMkLst>
            <pc:docMk/>
            <pc:sldMk cId="3872226519" sldId="269"/>
            <ac:spMk id="3" creationId="{94E0AB85-4D72-4195-81A5-811275D1A869}"/>
          </ac:spMkLst>
        </pc:spChg>
      </pc:sldChg>
      <pc:sldChg chg="addSp modSp new mod setBg">
        <pc:chgData name="Alicia Young Saeng" userId="d9cfff525f240b37" providerId="LiveId" clId="{0FB29BB4-EDF7-4412-88CF-1253F47436B7}" dt="2021-06-10T23:31:55.931" v="5101"/>
        <pc:sldMkLst>
          <pc:docMk/>
          <pc:sldMk cId="493886744" sldId="270"/>
        </pc:sldMkLst>
        <pc:spChg chg="mod">
          <ac:chgData name="Alicia Young Saeng" userId="d9cfff525f240b37" providerId="LiveId" clId="{0FB29BB4-EDF7-4412-88CF-1253F47436B7}" dt="2021-06-10T23:20:45.919" v="4799" actId="122"/>
          <ac:spMkLst>
            <pc:docMk/>
            <pc:sldMk cId="493886744" sldId="270"/>
            <ac:spMk id="2" creationId="{C37868D7-BA2A-4621-9AFA-081925E6C165}"/>
          </ac:spMkLst>
        </pc:spChg>
        <pc:spChg chg="mod">
          <ac:chgData name="Alicia Young Saeng" userId="d9cfff525f240b37" providerId="LiveId" clId="{0FB29BB4-EDF7-4412-88CF-1253F47436B7}" dt="2021-06-10T23:20:15.926" v="4798" actId="123"/>
          <ac:spMkLst>
            <pc:docMk/>
            <pc:sldMk cId="493886744" sldId="270"/>
            <ac:spMk id="3" creationId="{84FA0C51-E775-4D68-AF6A-669DDBCECEBD}"/>
          </ac:spMkLst>
        </pc:spChg>
        <pc:spChg chg="add">
          <ac:chgData name="Alicia Young Saeng" userId="d9cfff525f240b37" providerId="LiveId" clId="{0FB29BB4-EDF7-4412-88CF-1253F47436B7}" dt="2021-06-10T23:19:47.447" v="4791" actId="26606"/>
          <ac:spMkLst>
            <pc:docMk/>
            <pc:sldMk cId="493886744" sldId="270"/>
            <ac:spMk id="8" creationId="{454915C5-707B-4B29-9E6B-116367F8412B}"/>
          </ac:spMkLst>
        </pc:spChg>
        <pc:spChg chg="add">
          <ac:chgData name="Alicia Young Saeng" userId="d9cfff525f240b37" providerId="LiveId" clId="{0FB29BB4-EDF7-4412-88CF-1253F47436B7}" dt="2021-06-10T23:19:47.447" v="4791" actId="26606"/>
          <ac:spMkLst>
            <pc:docMk/>
            <pc:sldMk cId="493886744" sldId="270"/>
            <ac:spMk id="10" creationId="{26B8E032-9914-4C00-B51A-C2DA16271D13}"/>
          </ac:spMkLst>
        </pc:spChg>
        <pc:spChg chg="add">
          <ac:chgData name="Alicia Young Saeng" userId="d9cfff525f240b37" providerId="LiveId" clId="{0FB29BB4-EDF7-4412-88CF-1253F47436B7}" dt="2021-06-10T23:19:47.447" v="4791" actId="26606"/>
          <ac:spMkLst>
            <pc:docMk/>
            <pc:sldMk cId="493886744" sldId="270"/>
            <ac:spMk id="12" creationId="{43B4841E-E6B6-48C3-BA02-F73659C6DAA1}"/>
          </ac:spMkLst>
        </pc:spChg>
        <pc:picChg chg="add mod">
          <ac:chgData name="Alicia Young Saeng" userId="d9cfff525f240b37" providerId="LiveId" clId="{0FB29BB4-EDF7-4412-88CF-1253F47436B7}" dt="2021-06-10T23:31:55.931" v="5101"/>
          <ac:picMkLst>
            <pc:docMk/>
            <pc:sldMk cId="493886744" sldId="270"/>
            <ac:picMk id="2050" creationId="{12C3C42D-4375-4C65-9F50-3AB043C04917}"/>
          </ac:picMkLst>
        </pc:picChg>
      </pc:sldChg>
      <pc:sldChg chg="addSp delSp modSp new mod setBg modClrScheme chgLayout">
        <pc:chgData name="Alicia Young Saeng" userId="d9cfff525f240b37" providerId="LiveId" clId="{0FB29BB4-EDF7-4412-88CF-1253F47436B7}" dt="2021-06-10T23:32:42.919" v="5102" actId="123"/>
        <pc:sldMkLst>
          <pc:docMk/>
          <pc:sldMk cId="1650108577" sldId="271"/>
        </pc:sldMkLst>
        <pc:spChg chg="del mod ord">
          <ac:chgData name="Alicia Young Saeng" userId="d9cfff525f240b37" providerId="LiveId" clId="{0FB29BB4-EDF7-4412-88CF-1253F47436B7}" dt="2021-06-10T23:18:19.689" v="4774" actId="700"/>
          <ac:spMkLst>
            <pc:docMk/>
            <pc:sldMk cId="1650108577" sldId="271"/>
            <ac:spMk id="2" creationId="{7FB45906-CA64-4204-8900-BC58063DD720}"/>
          </ac:spMkLst>
        </pc:spChg>
        <pc:spChg chg="del">
          <ac:chgData name="Alicia Young Saeng" userId="d9cfff525f240b37" providerId="LiveId" clId="{0FB29BB4-EDF7-4412-88CF-1253F47436B7}" dt="2021-06-10T23:18:19.689" v="4774" actId="700"/>
          <ac:spMkLst>
            <pc:docMk/>
            <pc:sldMk cId="1650108577" sldId="271"/>
            <ac:spMk id="3" creationId="{DA9FA664-C350-435D-9FD6-8628152E72E1}"/>
          </ac:spMkLst>
        </pc:spChg>
        <pc:spChg chg="del mod ord">
          <ac:chgData name="Alicia Young Saeng" userId="d9cfff525f240b37" providerId="LiveId" clId="{0FB29BB4-EDF7-4412-88CF-1253F47436B7}" dt="2021-06-10T23:18:19.689" v="4774" actId="700"/>
          <ac:spMkLst>
            <pc:docMk/>
            <pc:sldMk cId="1650108577" sldId="271"/>
            <ac:spMk id="4" creationId="{0846EBDB-8F89-4526-9ED9-2E39B6875C34}"/>
          </ac:spMkLst>
        </pc:spChg>
        <pc:spChg chg="del">
          <ac:chgData name="Alicia Young Saeng" userId="d9cfff525f240b37" providerId="LiveId" clId="{0FB29BB4-EDF7-4412-88CF-1253F47436B7}" dt="2021-06-10T23:18:19.689" v="4774" actId="700"/>
          <ac:spMkLst>
            <pc:docMk/>
            <pc:sldMk cId="1650108577" sldId="271"/>
            <ac:spMk id="5" creationId="{5845C1DC-BC0B-40B1-B776-F6EB61DFD07D}"/>
          </ac:spMkLst>
        </pc:spChg>
        <pc:spChg chg="del">
          <ac:chgData name="Alicia Young Saeng" userId="d9cfff525f240b37" providerId="LiveId" clId="{0FB29BB4-EDF7-4412-88CF-1253F47436B7}" dt="2021-06-10T23:18:19.689" v="4774" actId="700"/>
          <ac:spMkLst>
            <pc:docMk/>
            <pc:sldMk cId="1650108577" sldId="271"/>
            <ac:spMk id="6" creationId="{140BED8A-A0C4-479B-9303-3444C06FBA05}"/>
          </ac:spMkLst>
        </pc:spChg>
        <pc:spChg chg="add mod ord">
          <ac:chgData name="Alicia Young Saeng" userId="d9cfff525f240b37" providerId="LiveId" clId="{0FB29BB4-EDF7-4412-88CF-1253F47436B7}" dt="2021-06-10T23:29:35.154" v="5091" actId="26606"/>
          <ac:spMkLst>
            <pc:docMk/>
            <pc:sldMk cId="1650108577" sldId="271"/>
            <ac:spMk id="7" creationId="{D86A9820-49C7-41E5-9673-2F2A793AD0C2}"/>
          </ac:spMkLst>
        </pc:spChg>
        <pc:spChg chg="add mod ord">
          <ac:chgData name="Alicia Young Saeng" userId="d9cfff525f240b37" providerId="LiveId" clId="{0FB29BB4-EDF7-4412-88CF-1253F47436B7}" dt="2021-06-10T23:32:42.919" v="5102" actId="123"/>
          <ac:spMkLst>
            <pc:docMk/>
            <pc:sldMk cId="1650108577" sldId="271"/>
            <ac:spMk id="8" creationId="{0B19C831-D2B5-4769-BD19-206515EAD7CF}"/>
          </ac:spMkLst>
        </pc:spChg>
        <pc:spChg chg="add del">
          <ac:chgData name="Alicia Young Saeng" userId="d9cfff525f240b37" providerId="LiveId" clId="{0FB29BB4-EDF7-4412-88CF-1253F47436B7}" dt="2021-06-10T23:18:54.929" v="4776" actId="26606"/>
          <ac:spMkLst>
            <pc:docMk/>
            <pc:sldMk cId="1650108577" sldId="271"/>
            <ac:spMk id="15" creationId="{A601F395-3079-4179-84BA-6654D9F8258F}"/>
          </ac:spMkLst>
        </pc:spChg>
        <pc:spChg chg="add del">
          <ac:chgData name="Alicia Young Saeng" userId="d9cfff525f240b37" providerId="LiveId" clId="{0FB29BB4-EDF7-4412-88CF-1253F47436B7}" dt="2021-06-10T23:22:35.926" v="4804" actId="26606"/>
          <ac:spMkLst>
            <pc:docMk/>
            <pc:sldMk cId="1650108577" sldId="271"/>
            <ac:spMk id="17" creationId="{43B4841E-E6B6-48C3-BA02-F73659C6DAA1}"/>
          </ac:spMkLst>
        </pc:spChg>
        <pc:spChg chg="add del">
          <ac:chgData name="Alicia Young Saeng" userId="d9cfff525f240b37" providerId="LiveId" clId="{0FB29BB4-EDF7-4412-88CF-1253F47436B7}" dt="2021-06-10T23:22:35.926" v="4804" actId="26606"/>
          <ac:spMkLst>
            <pc:docMk/>
            <pc:sldMk cId="1650108577" sldId="271"/>
            <ac:spMk id="18" creationId="{454915C5-707B-4B29-9E6B-116367F8412B}"/>
          </ac:spMkLst>
        </pc:spChg>
        <pc:spChg chg="add del">
          <ac:chgData name="Alicia Young Saeng" userId="d9cfff525f240b37" providerId="LiveId" clId="{0FB29BB4-EDF7-4412-88CF-1253F47436B7}" dt="2021-06-10T23:22:35.926" v="4804" actId="26606"/>
          <ac:spMkLst>
            <pc:docMk/>
            <pc:sldMk cId="1650108577" sldId="271"/>
            <ac:spMk id="19" creationId="{26B8E032-9914-4C00-B51A-C2DA16271D13}"/>
          </ac:spMkLst>
        </pc:spChg>
        <pc:spChg chg="add del">
          <ac:chgData name="Alicia Young Saeng" userId="d9cfff525f240b37" providerId="LiveId" clId="{0FB29BB4-EDF7-4412-88CF-1253F47436B7}" dt="2021-06-10T23:22:35.734" v="4803" actId="26606"/>
          <ac:spMkLst>
            <pc:docMk/>
            <pc:sldMk cId="1650108577" sldId="271"/>
            <ac:spMk id="24" creationId="{66809B23-EC40-425A-B89A-F9CE4F06316B}"/>
          </ac:spMkLst>
        </pc:spChg>
        <pc:spChg chg="add del">
          <ac:chgData name="Alicia Young Saeng" userId="d9cfff525f240b37" providerId="LiveId" clId="{0FB29BB4-EDF7-4412-88CF-1253F47436B7}" dt="2021-06-10T23:22:35.734" v="4803" actId="26606"/>
          <ac:spMkLst>
            <pc:docMk/>
            <pc:sldMk cId="1650108577" sldId="271"/>
            <ac:spMk id="26" creationId="{A601F395-3079-4179-84BA-6654D9F8258F}"/>
          </ac:spMkLst>
        </pc:spChg>
        <pc:spChg chg="add del">
          <ac:chgData name="Alicia Young Saeng" userId="d9cfff525f240b37" providerId="LiveId" clId="{0FB29BB4-EDF7-4412-88CF-1253F47436B7}" dt="2021-06-10T23:29:35.154" v="5091" actId="26606"/>
          <ac:spMkLst>
            <pc:docMk/>
            <pc:sldMk cId="1650108577" sldId="271"/>
            <ac:spMk id="29" creationId="{A601F395-3079-4179-84BA-6654D9F8258F}"/>
          </ac:spMkLst>
        </pc:spChg>
        <pc:spChg chg="add del">
          <ac:chgData name="Alicia Young Saeng" userId="d9cfff525f240b37" providerId="LiveId" clId="{0FB29BB4-EDF7-4412-88CF-1253F47436B7}" dt="2021-06-10T23:29:35.132" v="5090" actId="26606"/>
          <ac:spMkLst>
            <pc:docMk/>
            <pc:sldMk cId="1650108577" sldId="271"/>
            <ac:spMk id="73" creationId="{832D3A04-3120-4CF3-8F9E-6DCF218BAC59}"/>
          </ac:spMkLst>
        </pc:spChg>
        <pc:spChg chg="add del">
          <ac:chgData name="Alicia Young Saeng" userId="d9cfff525f240b37" providerId="LiveId" clId="{0FB29BB4-EDF7-4412-88CF-1253F47436B7}" dt="2021-06-10T23:29:35.132" v="5090" actId="26606"/>
          <ac:spMkLst>
            <pc:docMk/>
            <pc:sldMk cId="1650108577" sldId="271"/>
            <ac:spMk id="75" creationId="{98D68143-E11F-49D9-A842-E52CB4364512}"/>
          </ac:spMkLst>
        </pc:spChg>
        <pc:spChg chg="add del">
          <ac:chgData name="Alicia Young Saeng" userId="d9cfff525f240b37" providerId="LiveId" clId="{0FB29BB4-EDF7-4412-88CF-1253F47436B7}" dt="2021-06-10T23:29:35.132" v="5090" actId="26606"/>
          <ac:spMkLst>
            <pc:docMk/>
            <pc:sldMk cId="1650108577" sldId="271"/>
            <ac:spMk id="77" creationId="{70D81F57-CC57-46AD-86A2-54F697BD5904}"/>
          </ac:spMkLst>
        </pc:spChg>
        <pc:picChg chg="add del">
          <ac:chgData name="Alicia Young Saeng" userId="d9cfff525f240b37" providerId="LiveId" clId="{0FB29BB4-EDF7-4412-88CF-1253F47436B7}" dt="2021-06-10T23:18:54.929" v="4776" actId="26606"/>
          <ac:picMkLst>
            <pc:docMk/>
            <pc:sldMk cId="1650108577" sldId="271"/>
            <ac:picMk id="13" creationId="{BB28D430-56EA-45B9-8632-927BEBF02975}"/>
          </ac:picMkLst>
        </pc:picChg>
        <pc:picChg chg="add del">
          <ac:chgData name="Alicia Young Saeng" userId="d9cfff525f240b37" providerId="LiveId" clId="{0FB29BB4-EDF7-4412-88CF-1253F47436B7}" dt="2021-06-10T23:29:35.154" v="5091" actId="26606"/>
          <ac:picMkLst>
            <pc:docMk/>
            <pc:sldMk cId="1650108577" sldId="271"/>
            <ac:picMk id="28" creationId="{BB28D430-56EA-45B9-8632-927BEBF02975}"/>
          </ac:picMkLst>
        </pc:picChg>
        <pc:picChg chg="add del">
          <ac:chgData name="Alicia Young Saeng" userId="d9cfff525f240b37" providerId="LiveId" clId="{0FB29BB4-EDF7-4412-88CF-1253F47436B7}" dt="2021-06-10T23:29:35.132" v="5090" actId="26606"/>
          <ac:picMkLst>
            <pc:docMk/>
            <pc:sldMk cId="1650108577" sldId="271"/>
            <ac:picMk id="71" creationId="{91AB8A88-A60F-421C-9564-D5A7639EA589}"/>
          </ac:picMkLst>
        </pc:picChg>
        <pc:picChg chg="add mod ord">
          <ac:chgData name="Alicia Young Saeng" userId="d9cfff525f240b37" providerId="LiveId" clId="{0FB29BB4-EDF7-4412-88CF-1253F47436B7}" dt="2021-06-10T23:29:35.154" v="5091" actId="26606"/>
          <ac:picMkLst>
            <pc:docMk/>
            <pc:sldMk cId="1650108577" sldId="271"/>
            <ac:picMk id="1026" creationId="{D3B6FC5E-0CFB-4CFA-A63C-46717189556A}"/>
          </ac:picMkLst>
        </pc:picChg>
      </pc:sldChg>
      <pc:sldChg chg="modSp new mod">
        <pc:chgData name="Alicia Young Saeng" userId="d9cfff525f240b37" providerId="LiveId" clId="{0FB29BB4-EDF7-4412-88CF-1253F47436B7}" dt="2021-06-10T23:52:57.927" v="5581" actId="20577"/>
        <pc:sldMkLst>
          <pc:docMk/>
          <pc:sldMk cId="510111904" sldId="272"/>
        </pc:sldMkLst>
        <pc:spChg chg="mod">
          <ac:chgData name="Alicia Young Saeng" userId="d9cfff525f240b37" providerId="LiveId" clId="{0FB29BB4-EDF7-4412-88CF-1253F47436B7}" dt="2021-06-10T23:37:40.021" v="5127" actId="122"/>
          <ac:spMkLst>
            <pc:docMk/>
            <pc:sldMk cId="510111904" sldId="272"/>
            <ac:spMk id="2" creationId="{CE06A0A4-C9F2-4463-9D2D-833181975F4E}"/>
          </ac:spMkLst>
        </pc:spChg>
        <pc:spChg chg="mod">
          <ac:chgData name="Alicia Young Saeng" userId="d9cfff525f240b37" providerId="LiveId" clId="{0FB29BB4-EDF7-4412-88CF-1253F47436B7}" dt="2021-06-10T23:52:57.927" v="5581" actId="20577"/>
          <ac:spMkLst>
            <pc:docMk/>
            <pc:sldMk cId="510111904" sldId="272"/>
            <ac:spMk id="3" creationId="{F87370B1-2061-4F60-871B-480FB464C901}"/>
          </ac:spMkLst>
        </pc:spChg>
      </pc:sldChg>
      <pc:sldChg chg="modSp add mod">
        <pc:chgData name="Alicia Young Saeng" userId="d9cfff525f240b37" providerId="LiveId" clId="{0FB29BB4-EDF7-4412-88CF-1253F47436B7}" dt="2021-06-11T00:00:06.414" v="5837" actId="20577"/>
        <pc:sldMkLst>
          <pc:docMk/>
          <pc:sldMk cId="731202427" sldId="273"/>
        </pc:sldMkLst>
        <pc:spChg chg="mod">
          <ac:chgData name="Alicia Young Saeng" userId="d9cfff525f240b37" providerId="LiveId" clId="{0FB29BB4-EDF7-4412-88CF-1253F47436B7}" dt="2021-06-11T00:00:06.414" v="5837" actId="20577"/>
          <ac:spMkLst>
            <pc:docMk/>
            <pc:sldMk cId="731202427" sldId="273"/>
            <ac:spMk id="3" creationId="{F87370B1-2061-4F60-871B-480FB464C901}"/>
          </ac:spMkLst>
        </pc:spChg>
      </pc:sldChg>
      <pc:sldChg chg="addSp delSp modSp new del mod ord modClrScheme chgLayout">
        <pc:chgData name="Alicia Young Saeng" userId="d9cfff525f240b37" providerId="LiveId" clId="{0FB29BB4-EDF7-4412-88CF-1253F47436B7}" dt="2021-06-12T23:13:04.457" v="6108" actId="47"/>
        <pc:sldMkLst>
          <pc:docMk/>
          <pc:sldMk cId="2156229987" sldId="274"/>
        </pc:sldMkLst>
        <pc:spChg chg="del mod ord">
          <ac:chgData name="Alicia Young Saeng" userId="d9cfff525f240b37" providerId="LiveId" clId="{0FB29BB4-EDF7-4412-88CF-1253F47436B7}" dt="2021-06-11T00:03:11.071" v="5839" actId="700"/>
          <ac:spMkLst>
            <pc:docMk/>
            <pc:sldMk cId="2156229987" sldId="274"/>
            <ac:spMk id="2" creationId="{EF0C7F09-B643-4E8F-B22F-7114DB5FEDDE}"/>
          </ac:spMkLst>
        </pc:spChg>
        <pc:spChg chg="del mod ord">
          <ac:chgData name="Alicia Young Saeng" userId="d9cfff525f240b37" providerId="LiveId" clId="{0FB29BB4-EDF7-4412-88CF-1253F47436B7}" dt="2021-06-11T00:03:11.071" v="5839" actId="700"/>
          <ac:spMkLst>
            <pc:docMk/>
            <pc:sldMk cId="2156229987" sldId="274"/>
            <ac:spMk id="3" creationId="{22133D43-9669-448B-9A7B-075C0852BF6F}"/>
          </ac:spMkLst>
        </pc:spChg>
        <pc:spChg chg="add del mod ord">
          <ac:chgData name="Alicia Young Saeng" userId="d9cfff525f240b37" providerId="LiveId" clId="{0FB29BB4-EDF7-4412-88CF-1253F47436B7}" dt="2021-06-11T00:03:22.171" v="5840" actId="478"/>
          <ac:spMkLst>
            <pc:docMk/>
            <pc:sldMk cId="2156229987" sldId="274"/>
            <ac:spMk id="4" creationId="{9FC1935A-3D27-478A-B65F-E02D3BEE3798}"/>
          </ac:spMkLst>
        </pc:spChg>
        <pc:spChg chg="add mod ord">
          <ac:chgData name="Alicia Young Saeng" userId="d9cfff525f240b37" providerId="LiveId" clId="{0FB29BB4-EDF7-4412-88CF-1253F47436B7}" dt="2021-06-11T00:04:37.227" v="5895" actId="1076"/>
          <ac:spMkLst>
            <pc:docMk/>
            <pc:sldMk cId="2156229987" sldId="274"/>
            <ac:spMk id="5" creationId="{C57182F6-1E32-461D-BA2D-4F8FEFA4668A}"/>
          </ac:spMkLst>
        </pc:spChg>
        <pc:spChg chg="add mod ord">
          <ac:chgData name="Alicia Young Saeng" userId="d9cfff525f240b37" providerId="LiveId" clId="{0FB29BB4-EDF7-4412-88CF-1253F47436B7}" dt="2021-06-11T00:04:26.561" v="5894" actId="20577"/>
          <ac:spMkLst>
            <pc:docMk/>
            <pc:sldMk cId="2156229987" sldId="274"/>
            <ac:spMk id="6" creationId="{0753FA6D-9255-49FE-B7C0-194314FFCCB0}"/>
          </ac:spMkLst>
        </pc:spChg>
        <pc:spChg chg="add mod ord">
          <ac:chgData name="Alicia Young Saeng" userId="d9cfff525f240b37" providerId="LiveId" clId="{0FB29BB4-EDF7-4412-88CF-1253F47436B7}" dt="2021-06-12T23:08:59.009" v="5981" actId="20577"/>
          <ac:spMkLst>
            <pc:docMk/>
            <pc:sldMk cId="2156229987" sldId="274"/>
            <ac:spMk id="7" creationId="{CB2A595A-1074-45FD-9ADA-079E651CB800}"/>
          </ac:spMkLst>
        </pc:spChg>
        <pc:spChg chg="add mod ord">
          <ac:chgData name="Alicia Young Saeng" userId="d9cfff525f240b37" providerId="LiveId" clId="{0FB29BB4-EDF7-4412-88CF-1253F47436B7}" dt="2021-06-11T00:03:11.071" v="5839" actId="700"/>
          <ac:spMkLst>
            <pc:docMk/>
            <pc:sldMk cId="2156229987" sldId="274"/>
            <ac:spMk id="8" creationId="{C504043B-DB40-4AD9-9C01-D6F1B00B690E}"/>
          </ac:spMkLst>
        </pc:spChg>
      </pc:sldChg>
      <pc:sldChg chg="addSp delSp modSp new mod setBg modClrScheme chgLayout">
        <pc:chgData name="Alicia Young Saeng" userId="d9cfff525f240b37" providerId="LiveId" clId="{0FB29BB4-EDF7-4412-88CF-1253F47436B7}" dt="2021-06-11T00:14:09.316" v="5916" actId="26606"/>
        <pc:sldMkLst>
          <pc:docMk/>
          <pc:sldMk cId="2271281975" sldId="275"/>
        </pc:sldMkLst>
        <pc:spChg chg="del mod ord">
          <ac:chgData name="Alicia Young Saeng" userId="d9cfff525f240b37" providerId="LiveId" clId="{0FB29BB4-EDF7-4412-88CF-1253F47436B7}" dt="2021-06-11T00:11:11.483" v="5898" actId="700"/>
          <ac:spMkLst>
            <pc:docMk/>
            <pc:sldMk cId="2271281975" sldId="275"/>
            <ac:spMk id="2" creationId="{252329BE-D786-4137-84D0-1ADAC13E6A97}"/>
          </ac:spMkLst>
        </pc:spChg>
        <pc:spChg chg="del mod ord">
          <ac:chgData name="Alicia Young Saeng" userId="d9cfff525f240b37" providerId="LiveId" clId="{0FB29BB4-EDF7-4412-88CF-1253F47436B7}" dt="2021-06-11T00:11:11.483" v="5898" actId="700"/>
          <ac:spMkLst>
            <pc:docMk/>
            <pc:sldMk cId="2271281975" sldId="275"/>
            <ac:spMk id="3" creationId="{78ACA414-DB23-43CB-BF3D-CC42ECA5774B}"/>
          </ac:spMkLst>
        </pc:spChg>
        <pc:spChg chg="add mod ord">
          <ac:chgData name="Alicia Young Saeng" userId="d9cfff525f240b37" providerId="LiveId" clId="{0FB29BB4-EDF7-4412-88CF-1253F47436B7}" dt="2021-06-11T00:14:09.316" v="5916" actId="26606"/>
          <ac:spMkLst>
            <pc:docMk/>
            <pc:sldMk cId="2271281975" sldId="275"/>
            <ac:spMk id="4" creationId="{B154465D-9C6F-4A2E-A3A8-6F7E81E50950}"/>
          </ac:spMkLst>
        </pc:spChg>
        <pc:spChg chg="add del mod ord">
          <ac:chgData name="Alicia Young Saeng" userId="d9cfff525f240b37" providerId="LiveId" clId="{0FB29BB4-EDF7-4412-88CF-1253F47436B7}" dt="2021-06-11T00:11:53.422" v="5905" actId="478"/>
          <ac:spMkLst>
            <pc:docMk/>
            <pc:sldMk cId="2271281975" sldId="275"/>
            <ac:spMk id="5" creationId="{82EF99A9-3B97-485D-9833-05F643A7C381}"/>
          </ac:spMkLst>
        </pc:spChg>
        <pc:spChg chg="add">
          <ac:chgData name="Alicia Young Saeng" userId="d9cfff525f240b37" providerId="LiveId" clId="{0FB29BB4-EDF7-4412-88CF-1253F47436B7}" dt="2021-06-11T00:14:09.316" v="5916" actId="26606"/>
          <ac:spMkLst>
            <pc:docMk/>
            <pc:sldMk cId="2271281975" sldId="275"/>
            <ac:spMk id="71" creationId="{BE135C2E-C781-46AF-BE4C-9B57C07D9C41}"/>
          </ac:spMkLst>
        </pc:spChg>
        <pc:spChg chg="add">
          <ac:chgData name="Alicia Young Saeng" userId="d9cfff525f240b37" providerId="LiveId" clId="{0FB29BB4-EDF7-4412-88CF-1253F47436B7}" dt="2021-06-11T00:14:09.316" v="5916" actId="26606"/>
          <ac:spMkLst>
            <pc:docMk/>
            <pc:sldMk cId="2271281975" sldId="275"/>
            <ac:spMk id="73" creationId="{EB803A74-8E46-4CF3-B85A-2F618214CF57}"/>
          </ac:spMkLst>
        </pc:spChg>
        <pc:picChg chg="add mod">
          <ac:chgData name="Alicia Young Saeng" userId="d9cfff525f240b37" providerId="LiveId" clId="{0FB29BB4-EDF7-4412-88CF-1253F47436B7}" dt="2021-06-11T00:14:09.316" v="5916" actId="26606"/>
          <ac:picMkLst>
            <pc:docMk/>
            <pc:sldMk cId="2271281975" sldId="275"/>
            <ac:picMk id="3074" creationId="{66968884-8FEB-45DB-BD75-7774A85E5BA9}"/>
          </ac:picMkLst>
        </pc:picChg>
      </pc:sldChg>
      <pc:sldChg chg="addSp delSp modSp new mod setBg modClrScheme addAnim setClrOvrMap addCm chgLayout">
        <pc:chgData name="Alicia Young Saeng" userId="d9cfff525f240b37" providerId="LiveId" clId="{0FB29BB4-EDF7-4412-88CF-1253F47436B7}" dt="2021-06-11T00:18:09.610" v="5923" actId="26606"/>
        <pc:sldMkLst>
          <pc:docMk/>
          <pc:sldMk cId="1713405116" sldId="276"/>
        </pc:sldMkLst>
        <pc:spChg chg="del mod ord">
          <ac:chgData name="Alicia Young Saeng" userId="d9cfff525f240b37" providerId="LiveId" clId="{0FB29BB4-EDF7-4412-88CF-1253F47436B7}" dt="2021-06-11T00:11:18.452" v="5900" actId="700"/>
          <ac:spMkLst>
            <pc:docMk/>
            <pc:sldMk cId="1713405116" sldId="276"/>
            <ac:spMk id="2" creationId="{111672C6-1876-403B-8227-D2CA73DA2934}"/>
          </ac:spMkLst>
        </pc:spChg>
        <pc:spChg chg="del mod ord">
          <ac:chgData name="Alicia Young Saeng" userId="d9cfff525f240b37" providerId="LiveId" clId="{0FB29BB4-EDF7-4412-88CF-1253F47436B7}" dt="2021-06-11T00:11:18.452" v="5900" actId="700"/>
          <ac:spMkLst>
            <pc:docMk/>
            <pc:sldMk cId="1713405116" sldId="276"/>
            <ac:spMk id="3" creationId="{010454E3-21DD-4925-A63D-92B4BA4BE791}"/>
          </ac:spMkLst>
        </pc:spChg>
        <pc:spChg chg="add mod ord">
          <ac:chgData name="Alicia Young Saeng" userId="d9cfff525f240b37" providerId="LiveId" clId="{0FB29BB4-EDF7-4412-88CF-1253F47436B7}" dt="2021-06-11T00:18:09.610" v="5923" actId="26606"/>
          <ac:spMkLst>
            <pc:docMk/>
            <pc:sldMk cId="1713405116" sldId="276"/>
            <ac:spMk id="4" creationId="{2D584731-8003-4C77-A10A-CBF505B9C28B}"/>
          </ac:spMkLst>
        </pc:spChg>
        <pc:spChg chg="add del mod ord">
          <ac:chgData name="Alicia Young Saeng" userId="d9cfff525f240b37" providerId="LiveId" clId="{0FB29BB4-EDF7-4412-88CF-1253F47436B7}" dt="2021-06-11T00:12:22.190" v="5912" actId="478"/>
          <ac:spMkLst>
            <pc:docMk/>
            <pc:sldMk cId="1713405116" sldId="276"/>
            <ac:spMk id="5" creationId="{464CBB1C-5C1D-455D-9E5E-49FAC269C44D}"/>
          </ac:spMkLst>
        </pc:spChg>
        <pc:spChg chg="add del">
          <ac:chgData name="Alicia Young Saeng" userId="d9cfff525f240b37" providerId="LiveId" clId="{0FB29BB4-EDF7-4412-88CF-1253F47436B7}" dt="2021-06-11T00:17:29.997" v="5919" actId="26606"/>
          <ac:spMkLst>
            <pc:docMk/>
            <pc:sldMk cId="1713405116" sldId="276"/>
            <ac:spMk id="10" creationId="{07280DB5-560C-4CF6-A5D0-61550AAA6E59}"/>
          </ac:spMkLst>
        </pc:spChg>
        <pc:spChg chg="add del">
          <ac:chgData name="Alicia Young Saeng" userId="d9cfff525f240b37" providerId="LiveId" clId="{0FB29BB4-EDF7-4412-88CF-1253F47436B7}" dt="2021-06-11T00:18:09.610" v="5923" actId="26606"/>
          <ac:spMkLst>
            <pc:docMk/>
            <pc:sldMk cId="1713405116" sldId="276"/>
            <ac:spMk id="73" creationId="{B7BBD2C2-FE28-4CE6-8B06-2B40864478C4}"/>
          </ac:spMkLst>
        </pc:spChg>
        <pc:spChg chg="add del">
          <ac:chgData name="Alicia Young Saeng" userId="d9cfff525f240b37" providerId="LiveId" clId="{0FB29BB4-EDF7-4412-88CF-1253F47436B7}" dt="2021-06-11T00:18:09.610" v="5923" actId="26606"/>
          <ac:spMkLst>
            <pc:docMk/>
            <pc:sldMk cId="1713405116" sldId="276"/>
            <ac:spMk id="75" creationId="{06987616-967E-4BE6-A448-C11EDED78310}"/>
          </ac:spMkLst>
        </pc:spChg>
        <pc:spChg chg="add del">
          <ac:chgData name="Alicia Young Saeng" userId="d9cfff525f240b37" providerId="LiveId" clId="{0FB29BB4-EDF7-4412-88CF-1253F47436B7}" dt="2021-06-11T00:18:09.610" v="5923" actId="26606"/>
          <ac:spMkLst>
            <pc:docMk/>
            <pc:sldMk cId="1713405116" sldId="276"/>
            <ac:spMk id="79" creationId="{E1BE7FF7-F8C0-4AAA-A0E9-0B14584AB418}"/>
          </ac:spMkLst>
        </pc:spChg>
        <pc:spChg chg="add del">
          <ac:chgData name="Alicia Young Saeng" userId="d9cfff525f240b37" providerId="LiveId" clId="{0FB29BB4-EDF7-4412-88CF-1253F47436B7}" dt="2021-06-11T00:18:09.578" v="5922" actId="26606"/>
          <ac:spMkLst>
            <pc:docMk/>
            <pc:sldMk cId="1713405116" sldId="276"/>
            <ac:spMk id="135" creationId="{6F776733-A05B-4A45-903C-A77D9DEBDEFB}"/>
          </ac:spMkLst>
        </pc:spChg>
        <pc:spChg chg="add">
          <ac:chgData name="Alicia Young Saeng" userId="d9cfff525f240b37" providerId="LiveId" clId="{0FB29BB4-EDF7-4412-88CF-1253F47436B7}" dt="2021-06-11T00:18:09.610" v="5923" actId="26606"/>
          <ac:spMkLst>
            <pc:docMk/>
            <pc:sldMk cId="1713405116" sldId="276"/>
            <ac:spMk id="137" creationId="{EB803A74-8E46-4CF3-B85A-2F618214CF57}"/>
          </ac:spMkLst>
        </pc:spChg>
        <pc:spChg chg="add">
          <ac:chgData name="Alicia Young Saeng" userId="d9cfff525f240b37" providerId="LiveId" clId="{0FB29BB4-EDF7-4412-88CF-1253F47436B7}" dt="2021-06-11T00:18:09.610" v="5923" actId="26606"/>
          <ac:spMkLst>
            <pc:docMk/>
            <pc:sldMk cId="1713405116" sldId="276"/>
            <ac:spMk id="4100" creationId="{BE135C2E-C781-46AF-BE4C-9B57C07D9C41}"/>
          </ac:spMkLst>
        </pc:spChg>
        <pc:picChg chg="add del mod">
          <ac:chgData name="Alicia Young Saeng" userId="d9cfff525f240b37" providerId="LiveId" clId="{0FB29BB4-EDF7-4412-88CF-1253F47436B7}" dt="2021-06-11T00:17:44.808" v="5920" actId="478"/>
          <ac:picMkLst>
            <pc:docMk/>
            <pc:sldMk cId="1713405116" sldId="276"/>
            <ac:picMk id="6" creationId="{912E7FE1-E49B-41F4-8EF1-79484D1615E5}"/>
          </ac:picMkLst>
        </pc:picChg>
        <pc:picChg chg="add del">
          <ac:chgData name="Alicia Young Saeng" userId="d9cfff525f240b37" providerId="LiveId" clId="{0FB29BB4-EDF7-4412-88CF-1253F47436B7}" dt="2021-06-11T00:18:09.610" v="5923" actId="26606"/>
          <ac:picMkLst>
            <pc:docMk/>
            <pc:sldMk cId="1713405116" sldId="276"/>
            <ac:picMk id="71" creationId="{CFAC19BC-18B6-472C-95F6-2AF6BDD057AB}"/>
          </ac:picMkLst>
        </pc:picChg>
        <pc:picChg chg="add mod">
          <ac:chgData name="Alicia Young Saeng" userId="d9cfff525f240b37" providerId="LiveId" clId="{0FB29BB4-EDF7-4412-88CF-1253F47436B7}" dt="2021-06-11T00:18:09.610" v="5923" actId="26606"/>
          <ac:picMkLst>
            <pc:docMk/>
            <pc:sldMk cId="1713405116" sldId="276"/>
            <ac:picMk id="4098" creationId="{E299A85C-399D-4CCE-99FE-020B025125EC}"/>
          </ac:picMkLst>
        </pc:picChg>
        <pc:cxnChg chg="add del">
          <ac:chgData name="Alicia Young Saeng" userId="d9cfff525f240b37" providerId="LiveId" clId="{0FB29BB4-EDF7-4412-88CF-1253F47436B7}" dt="2021-06-11T00:18:09.610" v="5923" actId="26606"/>
          <ac:cxnSpMkLst>
            <pc:docMk/>
            <pc:sldMk cId="1713405116" sldId="276"/>
            <ac:cxnSpMk id="77" creationId="{3C92E9BD-561F-4844-9775-68BE8ED0BEC8}"/>
          </ac:cxnSpMkLst>
        </pc:cxnChg>
      </pc:sldChg>
      <pc:sldChg chg="addSp modSp add mod setBg">
        <pc:chgData name="Alicia Young Saeng" userId="d9cfff525f240b37" providerId="LiveId" clId="{0FB29BB4-EDF7-4412-88CF-1253F47436B7}" dt="2021-06-13T00:29:45.060" v="7807" actId="29295"/>
        <pc:sldMkLst>
          <pc:docMk/>
          <pc:sldMk cId="501836228" sldId="277"/>
        </pc:sldMkLst>
        <pc:spChg chg="mod">
          <ac:chgData name="Alicia Young Saeng" userId="d9cfff525f240b37" providerId="LiveId" clId="{0FB29BB4-EDF7-4412-88CF-1253F47436B7}" dt="2021-06-13T00:28:26.520" v="7796" actId="26606"/>
          <ac:spMkLst>
            <pc:docMk/>
            <pc:sldMk cId="501836228" sldId="277"/>
            <ac:spMk id="2" creationId="{CE06A0A4-C9F2-4463-9D2D-833181975F4E}"/>
          </ac:spMkLst>
        </pc:spChg>
        <pc:spChg chg="mod">
          <ac:chgData name="Alicia Young Saeng" userId="d9cfff525f240b37" providerId="LiveId" clId="{0FB29BB4-EDF7-4412-88CF-1253F47436B7}" dt="2021-06-13T00:29:20.586" v="7804" actId="122"/>
          <ac:spMkLst>
            <pc:docMk/>
            <pc:sldMk cId="501836228" sldId="277"/>
            <ac:spMk id="3" creationId="{F87370B1-2061-4F60-871B-480FB464C901}"/>
          </ac:spMkLst>
        </pc:spChg>
        <pc:spChg chg="add">
          <ac:chgData name="Alicia Young Saeng" userId="d9cfff525f240b37" providerId="LiveId" clId="{0FB29BB4-EDF7-4412-88CF-1253F47436B7}" dt="2021-06-13T00:28:26.520" v="7796" actId="26606"/>
          <ac:spMkLst>
            <pc:docMk/>
            <pc:sldMk cId="501836228" sldId="277"/>
            <ac:spMk id="10" creationId="{CC146B38-3E4E-4A67-91CF-55DBCC51B487}"/>
          </ac:spMkLst>
        </pc:spChg>
        <pc:picChg chg="add mod ord modCrop">
          <ac:chgData name="Alicia Young Saeng" userId="d9cfff525f240b37" providerId="LiveId" clId="{0FB29BB4-EDF7-4412-88CF-1253F47436B7}" dt="2021-06-13T00:29:45.060" v="7807" actId="29295"/>
          <ac:picMkLst>
            <pc:docMk/>
            <pc:sldMk cId="501836228" sldId="277"/>
            <ac:picMk id="5" creationId="{041BF4BA-B290-4F55-B195-D40AC160A586}"/>
          </ac:picMkLst>
        </pc:picChg>
      </pc:sldChg>
      <pc:sldChg chg="modSp new mod">
        <pc:chgData name="Alicia Young Saeng" userId="d9cfff525f240b37" providerId="LiveId" clId="{0FB29BB4-EDF7-4412-88CF-1253F47436B7}" dt="2021-06-12T23:27:25.958" v="6545" actId="5793"/>
        <pc:sldMkLst>
          <pc:docMk/>
          <pc:sldMk cId="2785023364" sldId="278"/>
        </pc:sldMkLst>
        <pc:spChg chg="mod">
          <ac:chgData name="Alicia Young Saeng" userId="d9cfff525f240b37" providerId="LiveId" clId="{0FB29BB4-EDF7-4412-88CF-1253F47436B7}" dt="2021-06-12T23:13:59.367" v="6113" actId="207"/>
          <ac:spMkLst>
            <pc:docMk/>
            <pc:sldMk cId="2785023364" sldId="278"/>
            <ac:spMk id="2" creationId="{050DA278-F945-4665-9E94-2DC5EE248842}"/>
          </ac:spMkLst>
        </pc:spChg>
        <pc:spChg chg="mod">
          <ac:chgData name="Alicia Young Saeng" userId="d9cfff525f240b37" providerId="LiveId" clId="{0FB29BB4-EDF7-4412-88CF-1253F47436B7}" dt="2021-06-12T23:27:25.958" v="6545" actId="5793"/>
          <ac:spMkLst>
            <pc:docMk/>
            <pc:sldMk cId="2785023364" sldId="278"/>
            <ac:spMk id="3" creationId="{E6E2FDF7-188D-4723-9EA4-C9C703E2F87E}"/>
          </ac:spMkLst>
        </pc:spChg>
      </pc:sldChg>
      <pc:sldChg chg="new del">
        <pc:chgData name="Alicia Young Saeng" userId="d9cfff525f240b37" providerId="LiveId" clId="{0FB29BB4-EDF7-4412-88CF-1253F47436B7}" dt="2021-06-12T23:28:03.695" v="6548" actId="47"/>
        <pc:sldMkLst>
          <pc:docMk/>
          <pc:sldMk cId="3185896459" sldId="279"/>
        </pc:sldMkLst>
      </pc:sldChg>
      <pc:sldChg chg="addSp delSp modSp new mod ord setBg modClrScheme chgLayout">
        <pc:chgData name="Alicia Young Saeng" userId="d9cfff525f240b37" providerId="LiveId" clId="{0FB29BB4-EDF7-4412-88CF-1253F47436B7}" dt="2021-06-13T00:10:46.931" v="7042" actId="403"/>
        <pc:sldMkLst>
          <pc:docMk/>
          <pc:sldMk cId="1529222389" sldId="280"/>
        </pc:sldMkLst>
        <pc:spChg chg="mod ord">
          <ac:chgData name="Alicia Young Saeng" userId="d9cfff525f240b37" providerId="LiveId" clId="{0FB29BB4-EDF7-4412-88CF-1253F47436B7}" dt="2021-06-12T23:30:27.320" v="6601" actId="26606"/>
          <ac:spMkLst>
            <pc:docMk/>
            <pc:sldMk cId="1529222389" sldId="280"/>
            <ac:spMk id="2" creationId="{4DEC9206-02BD-43A5-A632-D1F1313E442B}"/>
          </ac:spMkLst>
        </pc:spChg>
        <pc:spChg chg="del mod ord">
          <ac:chgData name="Alicia Young Saeng" userId="d9cfff525f240b37" providerId="LiveId" clId="{0FB29BB4-EDF7-4412-88CF-1253F47436B7}" dt="2021-06-12T23:29:11.350" v="6562" actId="700"/>
          <ac:spMkLst>
            <pc:docMk/>
            <pc:sldMk cId="1529222389" sldId="280"/>
            <ac:spMk id="3" creationId="{242967A8-9408-4E85-AC90-BA03FE2222B9}"/>
          </ac:spMkLst>
        </pc:spChg>
        <pc:spChg chg="add mod ord">
          <ac:chgData name="Alicia Young Saeng" userId="d9cfff525f240b37" providerId="LiveId" clId="{0FB29BB4-EDF7-4412-88CF-1253F47436B7}" dt="2021-06-13T00:10:46.931" v="7042" actId="403"/>
          <ac:spMkLst>
            <pc:docMk/>
            <pc:sldMk cId="1529222389" sldId="280"/>
            <ac:spMk id="4" creationId="{C70660A3-DEF2-4329-856F-004A5F87F967}"/>
          </ac:spMkLst>
        </pc:spChg>
        <pc:spChg chg="add del mod ord">
          <ac:chgData name="Alicia Young Saeng" userId="d9cfff525f240b37" providerId="LiveId" clId="{0FB29BB4-EDF7-4412-88CF-1253F47436B7}" dt="2021-06-12T23:29:56.438" v="6578" actId="700"/>
          <ac:spMkLst>
            <pc:docMk/>
            <pc:sldMk cId="1529222389" sldId="280"/>
            <ac:spMk id="5" creationId="{7340728D-6525-45AA-8BAD-3135F6FCBB49}"/>
          </ac:spMkLst>
        </pc:spChg>
        <pc:spChg chg="add del mod ord">
          <ac:chgData name="Alicia Young Saeng" userId="d9cfff525f240b37" providerId="LiveId" clId="{0FB29BB4-EDF7-4412-88CF-1253F47436B7}" dt="2021-06-12T23:29:56.438" v="6578" actId="700"/>
          <ac:spMkLst>
            <pc:docMk/>
            <pc:sldMk cId="1529222389" sldId="280"/>
            <ac:spMk id="6" creationId="{666FE3D7-C161-46A9-904B-79EF16DD81AB}"/>
          </ac:spMkLst>
        </pc:spChg>
        <pc:spChg chg="add del mod ord">
          <ac:chgData name="Alicia Young Saeng" userId="d9cfff525f240b37" providerId="LiveId" clId="{0FB29BB4-EDF7-4412-88CF-1253F47436B7}" dt="2021-06-12T23:29:56.438" v="6578" actId="700"/>
          <ac:spMkLst>
            <pc:docMk/>
            <pc:sldMk cId="1529222389" sldId="280"/>
            <ac:spMk id="7" creationId="{913D7FC8-3F30-4DF3-A659-46DD7ED92F59}"/>
          </ac:spMkLst>
        </pc:spChg>
        <pc:spChg chg="add">
          <ac:chgData name="Alicia Young Saeng" userId="d9cfff525f240b37" providerId="LiveId" clId="{0FB29BB4-EDF7-4412-88CF-1253F47436B7}" dt="2021-06-12T23:30:27.320" v="6601" actId="26606"/>
          <ac:spMkLst>
            <pc:docMk/>
            <pc:sldMk cId="1529222389" sldId="280"/>
            <ac:spMk id="11" creationId="{A601F395-3079-4179-84BA-6654D9F8258F}"/>
          </ac:spMkLst>
        </pc:spChg>
        <pc:picChg chg="add">
          <ac:chgData name="Alicia Young Saeng" userId="d9cfff525f240b37" providerId="LiveId" clId="{0FB29BB4-EDF7-4412-88CF-1253F47436B7}" dt="2021-06-12T23:30:27.320" v="6601" actId="26606"/>
          <ac:picMkLst>
            <pc:docMk/>
            <pc:sldMk cId="1529222389" sldId="280"/>
            <ac:picMk id="9" creationId="{BB28D430-56EA-45B9-8632-927BEBF02975}"/>
          </ac:picMkLst>
        </pc:picChg>
      </pc:sldChg>
      <pc:sldChg chg="modSp add mod ord">
        <pc:chgData name="Alicia Young Saeng" userId="d9cfff525f240b37" providerId="LiveId" clId="{0FB29BB4-EDF7-4412-88CF-1253F47436B7}" dt="2021-06-13T00:10:29.036" v="7041"/>
        <pc:sldMkLst>
          <pc:docMk/>
          <pc:sldMk cId="3383521774" sldId="281"/>
        </pc:sldMkLst>
        <pc:spChg chg="mod">
          <ac:chgData name="Alicia Young Saeng" userId="d9cfff525f240b37" providerId="LiveId" clId="{0FB29BB4-EDF7-4412-88CF-1253F47436B7}" dt="2021-06-13T00:10:10.736" v="7037" actId="113"/>
          <ac:spMkLst>
            <pc:docMk/>
            <pc:sldMk cId="3383521774" sldId="281"/>
            <ac:spMk id="4" creationId="{C70660A3-DEF2-4329-856F-004A5F87F967}"/>
          </ac:spMkLst>
        </pc:spChg>
      </pc:sldChg>
      <pc:sldChg chg="modSp new mod">
        <pc:chgData name="Alicia Young Saeng" userId="d9cfff525f240b37" providerId="LiveId" clId="{0FB29BB4-EDF7-4412-88CF-1253F47436B7}" dt="2021-06-13T00:13:49.839" v="7190" actId="403"/>
        <pc:sldMkLst>
          <pc:docMk/>
          <pc:sldMk cId="2875840116" sldId="282"/>
        </pc:sldMkLst>
        <pc:spChg chg="mod">
          <ac:chgData name="Alicia Young Saeng" userId="d9cfff525f240b37" providerId="LiveId" clId="{0FB29BB4-EDF7-4412-88CF-1253F47436B7}" dt="2021-06-13T00:11:58.612" v="7068" actId="122"/>
          <ac:spMkLst>
            <pc:docMk/>
            <pc:sldMk cId="2875840116" sldId="282"/>
            <ac:spMk id="2" creationId="{DC1D124F-C0F8-4FE1-BFD4-92E2927FCE16}"/>
          </ac:spMkLst>
        </pc:spChg>
        <pc:spChg chg="mod">
          <ac:chgData name="Alicia Young Saeng" userId="d9cfff525f240b37" providerId="LiveId" clId="{0FB29BB4-EDF7-4412-88CF-1253F47436B7}" dt="2021-06-13T00:13:49.839" v="7190" actId="403"/>
          <ac:spMkLst>
            <pc:docMk/>
            <pc:sldMk cId="2875840116" sldId="282"/>
            <ac:spMk id="3" creationId="{1597BEC4-1EB8-46D0-9D28-4978F886956E}"/>
          </ac:spMkLst>
        </pc:spChg>
      </pc:sldChg>
      <pc:sldChg chg="addSp delSp modSp new mod setBg">
        <pc:chgData name="Alicia Young Saeng" userId="d9cfff525f240b37" providerId="LiveId" clId="{0FB29BB4-EDF7-4412-88CF-1253F47436B7}" dt="2021-06-13T00:27:13.991" v="7792" actId="26606"/>
        <pc:sldMkLst>
          <pc:docMk/>
          <pc:sldMk cId="1222816056" sldId="283"/>
        </pc:sldMkLst>
        <pc:spChg chg="mod">
          <ac:chgData name="Alicia Young Saeng" userId="d9cfff525f240b37" providerId="LiveId" clId="{0FB29BB4-EDF7-4412-88CF-1253F47436B7}" dt="2021-06-13T00:27:13.991" v="7792" actId="26606"/>
          <ac:spMkLst>
            <pc:docMk/>
            <pc:sldMk cId="1222816056" sldId="283"/>
            <ac:spMk id="2" creationId="{A1A238F4-9374-4503-9EB0-4BD357350551}"/>
          </ac:spMkLst>
        </pc:spChg>
        <pc:spChg chg="add del mod">
          <ac:chgData name="Alicia Young Saeng" userId="d9cfff525f240b37" providerId="LiveId" clId="{0FB29BB4-EDF7-4412-88CF-1253F47436B7}" dt="2021-06-13T00:27:13.991" v="7792" actId="26606"/>
          <ac:spMkLst>
            <pc:docMk/>
            <pc:sldMk cId="1222816056" sldId="283"/>
            <ac:spMk id="3" creationId="{ED280D79-98BF-4683-AE49-468B6F35D732}"/>
          </ac:spMkLst>
        </pc:spChg>
        <pc:spChg chg="add del">
          <ac:chgData name="Alicia Young Saeng" userId="d9cfff525f240b37" providerId="LiveId" clId="{0FB29BB4-EDF7-4412-88CF-1253F47436B7}" dt="2021-06-13T00:27:13.991" v="7792" actId="26606"/>
          <ac:spMkLst>
            <pc:docMk/>
            <pc:sldMk cId="1222816056" sldId="283"/>
            <ac:spMk id="7" creationId="{43B4841E-E6B6-48C3-BA02-F73659C6DAA1}"/>
          </ac:spMkLst>
        </pc:spChg>
        <pc:spChg chg="add del">
          <ac:chgData name="Alicia Young Saeng" userId="d9cfff525f240b37" providerId="LiveId" clId="{0FB29BB4-EDF7-4412-88CF-1253F47436B7}" dt="2021-06-13T00:27:13.991" v="7792" actId="26606"/>
          <ac:spMkLst>
            <pc:docMk/>
            <pc:sldMk cId="1222816056" sldId="283"/>
            <ac:spMk id="9" creationId="{89E829E7-17BB-4272-A707-8219BDF46F3C}"/>
          </ac:spMkLst>
        </pc:spChg>
        <pc:spChg chg="add del">
          <ac:chgData name="Alicia Young Saeng" userId="d9cfff525f240b37" providerId="LiveId" clId="{0FB29BB4-EDF7-4412-88CF-1253F47436B7}" dt="2021-06-13T00:26:39.502" v="7788" actId="26606"/>
          <ac:spMkLst>
            <pc:docMk/>
            <pc:sldMk cId="1222816056" sldId="283"/>
            <ac:spMk id="10" creationId="{A601F395-3079-4179-84BA-6654D9F8258F}"/>
          </ac:spMkLst>
        </pc:spChg>
        <pc:spChg chg="add del">
          <ac:chgData name="Alicia Young Saeng" userId="d9cfff525f240b37" providerId="LiveId" clId="{0FB29BB4-EDF7-4412-88CF-1253F47436B7}" dt="2021-06-13T00:27:13.991" v="7792" actId="26606"/>
          <ac:spMkLst>
            <pc:docMk/>
            <pc:sldMk cId="1222816056" sldId="283"/>
            <ac:spMk id="11" creationId="{ED280D79-98BF-4683-AE49-468B6F35D732}"/>
          </ac:spMkLst>
        </pc:spChg>
        <pc:spChg chg="add del">
          <ac:chgData name="Alicia Young Saeng" userId="d9cfff525f240b37" providerId="LiveId" clId="{0FB29BB4-EDF7-4412-88CF-1253F47436B7}" dt="2021-06-13T00:27:13.991" v="7792" actId="26606"/>
          <ac:spMkLst>
            <pc:docMk/>
            <pc:sldMk cId="1222816056" sldId="283"/>
            <ac:spMk id="12" creationId="{3E5F7785-4545-4A24-9709-5B34B5748283}"/>
          </ac:spMkLst>
        </pc:spChg>
        <pc:graphicFrameChg chg="add del">
          <ac:chgData name="Alicia Young Saeng" userId="d9cfff525f240b37" providerId="LiveId" clId="{0FB29BB4-EDF7-4412-88CF-1253F47436B7}" dt="2021-06-13T00:26:55.653" v="7790" actId="26606"/>
          <ac:graphicFrameMkLst>
            <pc:docMk/>
            <pc:sldMk cId="1222816056" sldId="283"/>
            <ac:graphicFrameMk id="5" creationId="{5657CDFD-8249-4CC0-9959-20FDD9D7BF56}"/>
          </ac:graphicFrameMkLst>
        </pc:graphicFrameChg>
        <pc:picChg chg="add del">
          <ac:chgData name="Alicia Young Saeng" userId="d9cfff525f240b37" providerId="LiveId" clId="{0FB29BB4-EDF7-4412-88CF-1253F47436B7}" dt="2021-06-13T00:26:39.502" v="7788" actId="26606"/>
          <ac:picMkLst>
            <pc:docMk/>
            <pc:sldMk cId="1222816056" sldId="283"/>
            <ac:picMk id="8" creationId="{BB28D430-56EA-45B9-8632-927BEBF02975}"/>
          </ac:picMkLst>
        </pc:picChg>
      </pc:sldChg>
      <pc:sldChg chg="modSp add mod">
        <pc:chgData name="Alicia Young Saeng" userId="d9cfff525f240b37" providerId="LiveId" clId="{0FB29BB4-EDF7-4412-88CF-1253F47436B7}" dt="2021-06-13T00:26:13.410" v="7786" actId="113"/>
        <pc:sldMkLst>
          <pc:docMk/>
          <pc:sldMk cId="3206009830" sldId="284"/>
        </pc:sldMkLst>
        <pc:spChg chg="mod">
          <ac:chgData name="Alicia Young Saeng" userId="d9cfff525f240b37" providerId="LiveId" clId="{0FB29BB4-EDF7-4412-88CF-1253F47436B7}" dt="2021-06-13T00:18:35.186" v="7569" actId="122"/>
          <ac:spMkLst>
            <pc:docMk/>
            <pc:sldMk cId="3206009830" sldId="284"/>
            <ac:spMk id="2" creationId="{A1A238F4-9374-4503-9EB0-4BD357350551}"/>
          </ac:spMkLst>
        </pc:spChg>
        <pc:spChg chg="mod">
          <ac:chgData name="Alicia Young Saeng" userId="d9cfff525f240b37" providerId="LiveId" clId="{0FB29BB4-EDF7-4412-88CF-1253F47436B7}" dt="2021-06-13T00:26:13.410" v="7786" actId="113"/>
          <ac:spMkLst>
            <pc:docMk/>
            <pc:sldMk cId="3206009830" sldId="284"/>
            <ac:spMk id="3" creationId="{ED280D79-98BF-4683-AE49-468B6F35D732}"/>
          </ac:spMkLst>
        </pc:spChg>
      </pc:sldChg>
      <pc:sldChg chg="modSp add mod">
        <pc:chgData name="Alicia Young Saeng" userId="d9cfff525f240b37" providerId="LiveId" clId="{0FB29BB4-EDF7-4412-88CF-1253F47436B7}" dt="2021-06-13T00:25:42.718" v="7785" actId="113"/>
        <pc:sldMkLst>
          <pc:docMk/>
          <pc:sldMk cId="2778336037" sldId="285"/>
        </pc:sldMkLst>
        <pc:spChg chg="mod">
          <ac:chgData name="Alicia Young Saeng" userId="d9cfff525f240b37" providerId="LiveId" clId="{0FB29BB4-EDF7-4412-88CF-1253F47436B7}" dt="2021-06-13T00:16:51.789" v="7412" actId="122"/>
          <ac:spMkLst>
            <pc:docMk/>
            <pc:sldMk cId="2778336037" sldId="285"/>
            <ac:spMk id="2" creationId="{A1A238F4-9374-4503-9EB0-4BD357350551}"/>
          </ac:spMkLst>
        </pc:spChg>
        <pc:spChg chg="mod">
          <ac:chgData name="Alicia Young Saeng" userId="d9cfff525f240b37" providerId="LiveId" clId="{0FB29BB4-EDF7-4412-88CF-1253F47436B7}" dt="2021-06-13T00:25:42.718" v="7785" actId="113"/>
          <ac:spMkLst>
            <pc:docMk/>
            <pc:sldMk cId="2778336037" sldId="285"/>
            <ac:spMk id="3" creationId="{ED280D79-98BF-4683-AE49-468B6F35D732}"/>
          </ac:spMkLst>
        </pc:spChg>
      </pc:sldChg>
      <pc:sldChg chg="modSp new mod chgLayout">
        <pc:chgData name="Alicia Young Saeng" userId="d9cfff525f240b37" providerId="LiveId" clId="{0FB29BB4-EDF7-4412-88CF-1253F47436B7}" dt="2021-06-29T03:09:08.865" v="10839" actId="20577"/>
        <pc:sldMkLst>
          <pc:docMk/>
          <pc:sldMk cId="2315298681" sldId="286"/>
        </pc:sldMkLst>
        <pc:spChg chg="mod ord">
          <ac:chgData name="Alicia Young Saeng" userId="d9cfff525f240b37" providerId="LiveId" clId="{0FB29BB4-EDF7-4412-88CF-1253F47436B7}" dt="2021-06-29T02:46:54.630" v="10005" actId="700"/>
          <ac:spMkLst>
            <pc:docMk/>
            <pc:sldMk cId="2315298681" sldId="286"/>
            <ac:spMk id="2" creationId="{E3EC04FE-B599-4796-ABF9-340882BA2102}"/>
          </ac:spMkLst>
        </pc:spChg>
        <pc:spChg chg="mod ord">
          <ac:chgData name="Alicia Young Saeng" userId="d9cfff525f240b37" providerId="LiveId" clId="{0FB29BB4-EDF7-4412-88CF-1253F47436B7}" dt="2021-06-29T03:09:08.865" v="10839" actId="20577"/>
          <ac:spMkLst>
            <pc:docMk/>
            <pc:sldMk cId="2315298681" sldId="286"/>
            <ac:spMk id="3" creationId="{B6903EAC-EFE9-4743-AC5E-27E1A6400CD7}"/>
          </ac:spMkLst>
        </pc:spChg>
      </pc:sldChg>
      <pc:sldChg chg="modSp new mod">
        <pc:chgData name="Alicia Young Saeng" userId="d9cfff525f240b37" providerId="LiveId" clId="{0FB29BB4-EDF7-4412-88CF-1253F47436B7}" dt="2021-06-29T02:22:38.374" v="9443" actId="123"/>
        <pc:sldMkLst>
          <pc:docMk/>
          <pc:sldMk cId="3594694409" sldId="287"/>
        </pc:sldMkLst>
        <pc:spChg chg="mod">
          <ac:chgData name="Alicia Young Saeng" userId="d9cfff525f240b37" providerId="LiveId" clId="{0FB29BB4-EDF7-4412-88CF-1253F47436B7}" dt="2021-06-15T04:14:34.817" v="7872" actId="20577"/>
          <ac:spMkLst>
            <pc:docMk/>
            <pc:sldMk cId="3594694409" sldId="287"/>
            <ac:spMk id="2" creationId="{E7A57ADF-74E4-47BF-A86C-F57FE2635EBB}"/>
          </ac:spMkLst>
        </pc:spChg>
        <pc:spChg chg="mod">
          <ac:chgData name="Alicia Young Saeng" userId="d9cfff525f240b37" providerId="LiveId" clId="{0FB29BB4-EDF7-4412-88CF-1253F47436B7}" dt="2021-06-29T02:22:38.374" v="9443" actId="123"/>
          <ac:spMkLst>
            <pc:docMk/>
            <pc:sldMk cId="3594694409" sldId="287"/>
            <ac:spMk id="3" creationId="{48692FA6-F0DE-4844-8031-01AA50D91A18}"/>
          </ac:spMkLst>
        </pc:spChg>
      </pc:sldChg>
      <pc:sldChg chg="modSp new mod">
        <pc:chgData name="Alicia Young Saeng" userId="d9cfff525f240b37" providerId="LiveId" clId="{0FB29BB4-EDF7-4412-88CF-1253F47436B7}" dt="2021-06-17T23:43:05.298" v="8697" actId="20577"/>
        <pc:sldMkLst>
          <pc:docMk/>
          <pc:sldMk cId="249339098" sldId="288"/>
        </pc:sldMkLst>
        <pc:spChg chg="mod">
          <ac:chgData name="Alicia Young Saeng" userId="d9cfff525f240b37" providerId="LiveId" clId="{0FB29BB4-EDF7-4412-88CF-1253F47436B7}" dt="2021-06-15T04:14:49.056" v="7885" actId="122"/>
          <ac:spMkLst>
            <pc:docMk/>
            <pc:sldMk cId="249339098" sldId="288"/>
            <ac:spMk id="2" creationId="{C4EADF18-45D6-4CE4-8A31-3CDD06DA5089}"/>
          </ac:spMkLst>
        </pc:spChg>
        <pc:spChg chg="mod">
          <ac:chgData name="Alicia Young Saeng" userId="d9cfff525f240b37" providerId="LiveId" clId="{0FB29BB4-EDF7-4412-88CF-1253F47436B7}" dt="2021-06-17T23:43:05.298" v="8697" actId="20577"/>
          <ac:spMkLst>
            <pc:docMk/>
            <pc:sldMk cId="249339098" sldId="288"/>
            <ac:spMk id="3" creationId="{5BB518B4-21C2-4976-8F86-5106613C200D}"/>
          </ac:spMkLst>
        </pc:spChg>
      </pc:sldChg>
      <pc:sldChg chg="new del">
        <pc:chgData name="Alicia Young Saeng" userId="d9cfff525f240b37" providerId="LiveId" clId="{0FB29BB4-EDF7-4412-88CF-1253F47436B7}" dt="2021-06-17T23:10:23.709" v="7888" actId="680"/>
        <pc:sldMkLst>
          <pc:docMk/>
          <pc:sldMk cId="1312095533" sldId="289"/>
        </pc:sldMkLst>
      </pc:sldChg>
      <pc:sldChg chg="modSp new mod">
        <pc:chgData name="Alicia Young Saeng" userId="d9cfff525f240b37" providerId="LiveId" clId="{0FB29BB4-EDF7-4412-88CF-1253F47436B7}" dt="2021-06-17T23:42:34.511" v="8690" actId="27636"/>
        <pc:sldMkLst>
          <pc:docMk/>
          <pc:sldMk cId="2383020542" sldId="289"/>
        </pc:sldMkLst>
        <pc:spChg chg="mod">
          <ac:chgData name="Alicia Young Saeng" userId="d9cfff525f240b37" providerId="LiveId" clId="{0FB29BB4-EDF7-4412-88CF-1253F47436B7}" dt="2021-06-17T23:33:21.824" v="8215" actId="122"/>
          <ac:spMkLst>
            <pc:docMk/>
            <pc:sldMk cId="2383020542" sldId="289"/>
            <ac:spMk id="2" creationId="{73495AF4-12F2-4E4D-ADF4-CBF41F7BB651}"/>
          </ac:spMkLst>
        </pc:spChg>
        <pc:spChg chg="mod">
          <ac:chgData name="Alicia Young Saeng" userId="d9cfff525f240b37" providerId="LiveId" clId="{0FB29BB4-EDF7-4412-88CF-1253F47436B7}" dt="2021-06-17T23:42:34.511" v="8690" actId="27636"/>
          <ac:spMkLst>
            <pc:docMk/>
            <pc:sldMk cId="2383020542" sldId="289"/>
            <ac:spMk id="3" creationId="{A65F5C40-30C7-4A07-AF01-30CDD362E3EA}"/>
          </ac:spMkLst>
        </pc:spChg>
      </pc:sldChg>
      <pc:sldChg chg="modSp add mod">
        <pc:chgData name="Alicia Young Saeng" userId="d9cfff525f240b37" providerId="LiveId" clId="{0FB29BB4-EDF7-4412-88CF-1253F47436B7}" dt="2021-06-29T01:59:30.156" v="8905" actId="20577"/>
        <pc:sldMkLst>
          <pc:docMk/>
          <pc:sldMk cId="4249658787" sldId="290"/>
        </pc:sldMkLst>
        <pc:spChg chg="mod">
          <ac:chgData name="Alicia Young Saeng" userId="d9cfff525f240b37" providerId="LiveId" clId="{0FB29BB4-EDF7-4412-88CF-1253F47436B7}" dt="2021-06-29T01:59:30.156" v="8905" actId="20577"/>
          <ac:spMkLst>
            <pc:docMk/>
            <pc:sldMk cId="4249658787" sldId="290"/>
            <ac:spMk id="3" creationId="{A65F5C40-30C7-4A07-AF01-30CDD362E3EA}"/>
          </ac:spMkLst>
        </pc:spChg>
      </pc:sldChg>
      <pc:sldChg chg="modSp add mod">
        <pc:chgData name="Alicia Young Saeng" userId="d9cfff525f240b37" providerId="LiveId" clId="{0FB29BB4-EDF7-4412-88CF-1253F47436B7}" dt="2021-06-29T02:45:22.828" v="10004" actId="5793"/>
        <pc:sldMkLst>
          <pc:docMk/>
          <pc:sldMk cId="569754638" sldId="291"/>
        </pc:sldMkLst>
        <pc:spChg chg="mod">
          <ac:chgData name="Alicia Young Saeng" userId="d9cfff525f240b37" providerId="LiveId" clId="{0FB29BB4-EDF7-4412-88CF-1253F47436B7}" dt="2021-06-29T02:45:22.828" v="10004" actId="5793"/>
          <ac:spMkLst>
            <pc:docMk/>
            <pc:sldMk cId="569754638" sldId="291"/>
            <ac:spMk id="3" creationId="{48692FA6-F0DE-4844-8031-01AA50D91A18}"/>
          </ac:spMkLst>
        </pc:spChg>
      </pc:sldChg>
      <pc:sldChg chg="modSp add del mod">
        <pc:chgData name="Alicia Young Saeng" userId="d9cfff525f240b37" providerId="LiveId" clId="{0FB29BB4-EDF7-4412-88CF-1253F47436B7}" dt="2021-06-29T03:09:12.804" v="10840" actId="47"/>
        <pc:sldMkLst>
          <pc:docMk/>
          <pc:sldMk cId="1985343274" sldId="292"/>
        </pc:sldMkLst>
        <pc:spChg chg="mod">
          <ac:chgData name="Alicia Young Saeng" userId="d9cfff525f240b37" providerId="LiveId" clId="{0FB29BB4-EDF7-4412-88CF-1253F47436B7}" dt="2021-06-29T03:07:30.264" v="10738" actId="21"/>
          <ac:spMkLst>
            <pc:docMk/>
            <pc:sldMk cId="1985343274" sldId="292"/>
            <ac:spMk id="3" creationId="{B6903EAC-EFE9-4743-AC5E-27E1A6400CD7}"/>
          </ac:spMkLst>
        </pc:spChg>
      </pc:sldChg>
    </pc:docChg>
  </pc:docChgLst>
  <pc:docChgLst>
    <pc:chgData name="Alicia Young Saeng" userId="d9cfff525f240b37" providerId="LiveId" clId="{99DA97BC-6FFC-46A5-92F2-0340CFF40659}"/>
    <pc:docChg chg="undo custSel addSld delSld modSld sldOrd">
      <pc:chgData name="Alicia Young Saeng" userId="d9cfff525f240b37" providerId="LiveId" clId="{99DA97BC-6FFC-46A5-92F2-0340CFF40659}" dt="2021-07-04T00:20:04.985" v="953" actId="26606"/>
      <pc:docMkLst>
        <pc:docMk/>
      </pc:docMkLst>
      <pc:sldChg chg="addSp modSp mod setBg">
        <pc:chgData name="Alicia Young Saeng" userId="d9cfff525f240b37" providerId="LiveId" clId="{99DA97BC-6FFC-46A5-92F2-0340CFF40659}" dt="2021-07-04T00:18:31.741" v="950" actId="20577"/>
        <pc:sldMkLst>
          <pc:docMk/>
          <pc:sldMk cId="2315298681" sldId="286"/>
        </pc:sldMkLst>
        <pc:spChg chg="mod">
          <ac:chgData name="Alicia Young Saeng" userId="d9cfff525f240b37" providerId="LiveId" clId="{99DA97BC-6FFC-46A5-92F2-0340CFF40659}" dt="2021-07-04T00:18:14.844" v="945" actId="26606"/>
          <ac:spMkLst>
            <pc:docMk/>
            <pc:sldMk cId="2315298681" sldId="286"/>
            <ac:spMk id="2" creationId="{E3EC04FE-B599-4796-ABF9-340882BA2102}"/>
          </ac:spMkLst>
        </pc:spChg>
        <pc:spChg chg="mod ord">
          <ac:chgData name="Alicia Young Saeng" userId="d9cfff525f240b37" providerId="LiveId" clId="{99DA97BC-6FFC-46A5-92F2-0340CFF40659}" dt="2021-07-04T00:18:31.741" v="950" actId="20577"/>
          <ac:spMkLst>
            <pc:docMk/>
            <pc:sldMk cId="2315298681" sldId="286"/>
            <ac:spMk id="3" creationId="{B6903EAC-EFE9-4743-AC5E-27E1A6400CD7}"/>
          </ac:spMkLst>
        </pc:spChg>
        <pc:spChg chg="add">
          <ac:chgData name="Alicia Young Saeng" userId="d9cfff525f240b37" providerId="LiveId" clId="{99DA97BC-6FFC-46A5-92F2-0340CFF40659}" dt="2021-07-04T00:18:14.844" v="945" actId="26606"/>
          <ac:spMkLst>
            <pc:docMk/>
            <pc:sldMk cId="2315298681" sldId="286"/>
            <ac:spMk id="71" creationId="{F87C20A0-BD08-4315-BE42-56F2B41F8FED}"/>
          </ac:spMkLst>
        </pc:spChg>
        <pc:spChg chg="add">
          <ac:chgData name="Alicia Young Saeng" userId="d9cfff525f240b37" providerId="LiveId" clId="{99DA97BC-6FFC-46A5-92F2-0340CFF40659}" dt="2021-07-04T00:18:14.844" v="945" actId="26606"/>
          <ac:spMkLst>
            <pc:docMk/>
            <pc:sldMk cId="2315298681" sldId="286"/>
            <ac:spMk id="73" creationId="{0B7D5331-B093-4784-99E0-88AFBACF6313}"/>
          </ac:spMkLst>
        </pc:spChg>
        <pc:picChg chg="add mod">
          <ac:chgData name="Alicia Young Saeng" userId="d9cfff525f240b37" providerId="LiveId" clId="{99DA97BC-6FFC-46A5-92F2-0340CFF40659}" dt="2021-07-04T00:18:14.844" v="945" actId="26606"/>
          <ac:picMkLst>
            <pc:docMk/>
            <pc:sldMk cId="2315298681" sldId="286"/>
            <ac:picMk id="5122" creationId="{92638327-2612-4CF2-93F9-813735FF2CAA}"/>
          </ac:picMkLst>
        </pc:picChg>
      </pc:sldChg>
      <pc:sldChg chg="addSp modSp mod setBg">
        <pc:chgData name="Alicia Young Saeng" userId="d9cfff525f240b37" providerId="LiveId" clId="{99DA97BC-6FFC-46A5-92F2-0340CFF40659}" dt="2021-07-04T00:18:55.111" v="951" actId="113"/>
        <pc:sldMkLst>
          <pc:docMk/>
          <pc:sldMk cId="3594694409" sldId="287"/>
        </pc:sldMkLst>
        <pc:spChg chg="mod">
          <ac:chgData name="Alicia Young Saeng" userId="d9cfff525f240b37" providerId="LiveId" clId="{99DA97BC-6FFC-46A5-92F2-0340CFF40659}" dt="2021-07-04T00:09:42.492" v="923" actId="26606"/>
          <ac:spMkLst>
            <pc:docMk/>
            <pc:sldMk cId="3594694409" sldId="287"/>
            <ac:spMk id="2" creationId="{E7A57ADF-74E4-47BF-A86C-F57FE2635EBB}"/>
          </ac:spMkLst>
        </pc:spChg>
        <pc:spChg chg="mod">
          <ac:chgData name="Alicia Young Saeng" userId="d9cfff525f240b37" providerId="LiveId" clId="{99DA97BC-6FFC-46A5-92F2-0340CFF40659}" dt="2021-07-04T00:18:55.111" v="951" actId="113"/>
          <ac:spMkLst>
            <pc:docMk/>
            <pc:sldMk cId="3594694409" sldId="287"/>
            <ac:spMk id="3" creationId="{48692FA6-F0DE-4844-8031-01AA50D91A18}"/>
          </ac:spMkLst>
        </pc:spChg>
        <pc:spChg chg="add">
          <ac:chgData name="Alicia Young Saeng" userId="d9cfff525f240b37" providerId="LiveId" clId="{99DA97BC-6FFC-46A5-92F2-0340CFF40659}" dt="2021-07-04T00:09:42.492" v="923" actId="26606"/>
          <ac:spMkLst>
            <pc:docMk/>
            <pc:sldMk cId="3594694409" sldId="287"/>
            <ac:spMk id="71" creationId="{8492A138-EC4F-4F03-B497-EBDF2443FC09}"/>
          </ac:spMkLst>
        </pc:spChg>
        <pc:picChg chg="add mod">
          <ac:chgData name="Alicia Young Saeng" userId="d9cfff525f240b37" providerId="LiveId" clId="{99DA97BC-6FFC-46A5-92F2-0340CFF40659}" dt="2021-07-04T00:09:42.492" v="923" actId="26606"/>
          <ac:picMkLst>
            <pc:docMk/>
            <pc:sldMk cId="3594694409" sldId="287"/>
            <ac:picMk id="2050" creationId="{51062E23-86A0-43A9-8990-D8B1A9DEA757}"/>
          </ac:picMkLst>
        </pc:picChg>
      </pc:sldChg>
      <pc:sldChg chg="addSp delSp modSp mod setBg">
        <pc:chgData name="Alicia Young Saeng" userId="d9cfff525f240b37" providerId="LiveId" clId="{99DA97BC-6FFC-46A5-92F2-0340CFF40659}" dt="2021-07-04T00:15:14.528" v="943" actId="123"/>
        <pc:sldMkLst>
          <pc:docMk/>
          <pc:sldMk cId="249339098" sldId="288"/>
        </pc:sldMkLst>
        <pc:spChg chg="mod">
          <ac:chgData name="Alicia Young Saeng" userId="d9cfff525f240b37" providerId="LiveId" clId="{99DA97BC-6FFC-46A5-92F2-0340CFF40659}" dt="2021-07-04T00:14:19.255" v="936" actId="26606"/>
          <ac:spMkLst>
            <pc:docMk/>
            <pc:sldMk cId="249339098" sldId="288"/>
            <ac:spMk id="2" creationId="{C4EADF18-45D6-4CE4-8A31-3CDD06DA5089}"/>
          </ac:spMkLst>
        </pc:spChg>
        <pc:spChg chg="mod">
          <ac:chgData name="Alicia Young Saeng" userId="d9cfff525f240b37" providerId="LiveId" clId="{99DA97BC-6FFC-46A5-92F2-0340CFF40659}" dt="2021-07-04T00:15:14.528" v="943" actId="123"/>
          <ac:spMkLst>
            <pc:docMk/>
            <pc:sldMk cId="249339098" sldId="288"/>
            <ac:spMk id="3" creationId="{5BB518B4-21C2-4976-8F86-5106613C200D}"/>
          </ac:spMkLst>
        </pc:spChg>
        <pc:spChg chg="add del">
          <ac:chgData name="Alicia Young Saeng" userId="d9cfff525f240b37" providerId="LiveId" clId="{99DA97BC-6FFC-46A5-92F2-0340CFF40659}" dt="2021-07-04T00:14:00.581" v="934" actId="478"/>
          <ac:spMkLst>
            <pc:docMk/>
            <pc:sldMk cId="249339098" sldId="288"/>
            <ac:spMk id="5" creationId="{DCA5D830-D5C1-49D9-98AB-4383CEF58ED8}"/>
          </ac:spMkLst>
        </pc:spChg>
        <pc:spChg chg="add">
          <ac:chgData name="Alicia Young Saeng" userId="d9cfff525f240b37" providerId="LiveId" clId="{99DA97BC-6FFC-46A5-92F2-0340CFF40659}" dt="2021-07-04T00:14:19.255" v="936" actId="26606"/>
          <ac:spMkLst>
            <pc:docMk/>
            <pc:sldMk cId="249339098" sldId="288"/>
            <ac:spMk id="71" creationId="{1195E126-5CB4-434D-8B36-832C6512C455}"/>
          </ac:spMkLst>
        </pc:spChg>
        <pc:picChg chg="add mod ord">
          <ac:chgData name="Alicia Young Saeng" userId="d9cfff525f240b37" providerId="LiveId" clId="{99DA97BC-6FFC-46A5-92F2-0340CFF40659}" dt="2021-07-04T00:14:36.300" v="937"/>
          <ac:picMkLst>
            <pc:docMk/>
            <pc:sldMk cId="249339098" sldId="288"/>
            <ac:picMk id="4098" creationId="{7F54CA0E-DB98-4C34-A4C3-4D794F6AEBA0}"/>
          </ac:picMkLst>
        </pc:picChg>
      </pc:sldChg>
      <pc:sldChg chg="addSp modSp mod setBg">
        <pc:chgData name="Alicia Young Saeng" userId="d9cfff525f240b37" providerId="LiveId" clId="{99DA97BC-6FFC-46A5-92F2-0340CFF40659}" dt="2021-07-04T00:20:04.985" v="953" actId="26606"/>
        <pc:sldMkLst>
          <pc:docMk/>
          <pc:sldMk cId="4249658787" sldId="290"/>
        </pc:sldMkLst>
        <pc:spChg chg="mod">
          <ac:chgData name="Alicia Young Saeng" userId="d9cfff525f240b37" providerId="LiveId" clId="{99DA97BC-6FFC-46A5-92F2-0340CFF40659}" dt="2021-07-04T00:20:04.985" v="953" actId="26606"/>
          <ac:spMkLst>
            <pc:docMk/>
            <pc:sldMk cId="4249658787" sldId="290"/>
            <ac:spMk id="2" creationId="{73495AF4-12F2-4E4D-ADF4-CBF41F7BB651}"/>
          </ac:spMkLst>
        </pc:spChg>
        <pc:spChg chg="mod ord">
          <ac:chgData name="Alicia Young Saeng" userId="d9cfff525f240b37" providerId="LiveId" clId="{99DA97BC-6FFC-46A5-92F2-0340CFF40659}" dt="2021-07-04T00:20:04.985" v="953" actId="26606"/>
          <ac:spMkLst>
            <pc:docMk/>
            <pc:sldMk cId="4249658787" sldId="290"/>
            <ac:spMk id="3" creationId="{A65F5C40-30C7-4A07-AF01-30CDD362E3EA}"/>
          </ac:spMkLst>
        </pc:spChg>
        <pc:picChg chg="add mod">
          <ac:chgData name="Alicia Young Saeng" userId="d9cfff525f240b37" providerId="LiveId" clId="{99DA97BC-6FFC-46A5-92F2-0340CFF40659}" dt="2021-07-04T00:20:04.985" v="953" actId="26606"/>
          <ac:picMkLst>
            <pc:docMk/>
            <pc:sldMk cId="4249658787" sldId="290"/>
            <ac:picMk id="6146" creationId="{A564DAE0-7A1C-449C-B8A9-B29CED21B748}"/>
          </ac:picMkLst>
        </pc:picChg>
      </pc:sldChg>
      <pc:sldChg chg="addSp delSp modSp mod setBg">
        <pc:chgData name="Alicia Young Saeng" userId="d9cfff525f240b37" providerId="LiveId" clId="{99DA97BC-6FFC-46A5-92F2-0340CFF40659}" dt="2021-07-04T00:12:38.563" v="932" actId="122"/>
        <pc:sldMkLst>
          <pc:docMk/>
          <pc:sldMk cId="569754638" sldId="291"/>
        </pc:sldMkLst>
        <pc:spChg chg="mod">
          <ac:chgData name="Alicia Young Saeng" userId="d9cfff525f240b37" providerId="LiveId" clId="{99DA97BC-6FFC-46A5-92F2-0340CFF40659}" dt="2021-07-04T00:12:38.563" v="932" actId="122"/>
          <ac:spMkLst>
            <pc:docMk/>
            <pc:sldMk cId="569754638" sldId="291"/>
            <ac:spMk id="2" creationId="{E7A57ADF-74E4-47BF-A86C-F57FE2635EBB}"/>
          </ac:spMkLst>
        </pc:spChg>
        <pc:spChg chg="mod ord">
          <ac:chgData name="Alicia Young Saeng" userId="d9cfff525f240b37" providerId="LiveId" clId="{99DA97BC-6FFC-46A5-92F2-0340CFF40659}" dt="2021-07-04T00:11:44.151" v="930" actId="26606"/>
          <ac:spMkLst>
            <pc:docMk/>
            <pc:sldMk cId="569754638" sldId="291"/>
            <ac:spMk id="3" creationId="{48692FA6-F0DE-4844-8031-01AA50D91A18}"/>
          </ac:spMkLst>
        </pc:spChg>
        <pc:spChg chg="add del">
          <ac:chgData name="Alicia Young Saeng" userId="d9cfff525f240b37" providerId="LiveId" clId="{99DA97BC-6FFC-46A5-92F2-0340CFF40659}" dt="2021-07-04T00:10:38.341" v="926" actId="26606"/>
          <ac:spMkLst>
            <pc:docMk/>
            <pc:sldMk cId="569754638" sldId="291"/>
            <ac:spMk id="71" creationId="{40EBDF3C-61A6-450C-8532-9276D9A1EB04}"/>
          </ac:spMkLst>
        </pc:spChg>
        <pc:spChg chg="add">
          <ac:chgData name="Alicia Young Saeng" userId="d9cfff525f240b37" providerId="LiveId" clId="{99DA97BC-6FFC-46A5-92F2-0340CFF40659}" dt="2021-07-04T00:11:44.151" v="930" actId="26606"/>
          <ac:spMkLst>
            <pc:docMk/>
            <pc:sldMk cId="569754638" sldId="291"/>
            <ac:spMk id="75" creationId="{C04E869F-EBC2-416E-8FB7-4F6A45F66D46}"/>
          </ac:spMkLst>
        </pc:spChg>
        <pc:spChg chg="add">
          <ac:chgData name="Alicia Young Saeng" userId="d9cfff525f240b37" providerId="LiveId" clId="{99DA97BC-6FFC-46A5-92F2-0340CFF40659}" dt="2021-07-04T00:11:44.151" v="930" actId="26606"/>
          <ac:spMkLst>
            <pc:docMk/>
            <pc:sldMk cId="569754638" sldId="291"/>
            <ac:spMk id="77" creationId="{7D1C9B27-27B9-4E9E-82C8-6F9B7D12B856}"/>
          </ac:spMkLst>
        </pc:spChg>
        <pc:spChg chg="add">
          <ac:chgData name="Alicia Young Saeng" userId="d9cfff525f240b37" providerId="LiveId" clId="{99DA97BC-6FFC-46A5-92F2-0340CFF40659}" dt="2021-07-04T00:11:44.151" v="930" actId="26606"/>
          <ac:spMkLst>
            <pc:docMk/>
            <pc:sldMk cId="569754638" sldId="291"/>
            <ac:spMk id="79" creationId="{7E9AE32D-417D-4951-BD6D-383A7A5E60EC}"/>
          </ac:spMkLst>
        </pc:spChg>
        <pc:picChg chg="add">
          <ac:chgData name="Alicia Young Saeng" userId="d9cfff525f240b37" providerId="LiveId" clId="{99DA97BC-6FFC-46A5-92F2-0340CFF40659}" dt="2021-07-04T00:11:44.151" v="930" actId="26606"/>
          <ac:picMkLst>
            <pc:docMk/>
            <pc:sldMk cId="569754638" sldId="291"/>
            <ac:picMk id="73" creationId="{1BCAD38B-5F61-4FEB-A1D1-5FC0D666D279}"/>
          </ac:picMkLst>
        </pc:picChg>
        <pc:picChg chg="add del mod">
          <ac:chgData name="Alicia Young Saeng" userId="d9cfff525f240b37" providerId="LiveId" clId="{99DA97BC-6FFC-46A5-92F2-0340CFF40659}" dt="2021-07-04T00:10:41.746" v="927" actId="478"/>
          <ac:picMkLst>
            <pc:docMk/>
            <pc:sldMk cId="569754638" sldId="291"/>
            <ac:picMk id="3074" creationId="{CF1A3ADD-6608-40C3-A6F0-4D7A865D9AC4}"/>
          </ac:picMkLst>
        </pc:picChg>
        <pc:picChg chg="add mod ord">
          <ac:chgData name="Alicia Young Saeng" userId="d9cfff525f240b37" providerId="LiveId" clId="{99DA97BC-6FFC-46A5-92F2-0340CFF40659}" dt="2021-07-04T00:12:20.630" v="931"/>
          <ac:picMkLst>
            <pc:docMk/>
            <pc:sldMk cId="569754638" sldId="291"/>
            <ac:picMk id="3076" creationId="{052CC30E-A112-4DCA-BD74-9065FFFE5598}"/>
          </ac:picMkLst>
        </pc:picChg>
      </pc:sldChg>
      <pc:sldChg chg="new del">
        <pc:chgData name="Alicia Young Saeng" userId="d9cfff525f240b37" providerId="LiveId" clId="{99DA97BC-6FFC-46A5-92F2-0340CFF40659}" dt="2021-07-03T23:23:14.960" v="555" actId="47"/>
        <pc:sldMkLst>
          <pc:docMk/>
          <pc:sldMk cId="4207028922" sldId="292"/>
        </pc:sldMkLst>
      </pc:sldChg>
      <pc:sldChg chg="modSp new mod ord">
        <pc:chgData name="Alicia Young Saeng" userId="d9cfff525f240b37" providerId="LiveId" clId="{99DA97BC-6FFC-46A5-92F2-0340CFF40659}" dt="2021-07-03T23:42:41.956" v="851" actId="20577"/>
        <pc:sldMkLst>
          <pc:docMk/>
          <pc:sldMk cId="3265199039" sldId="293"/>
        </pc:sldMkLst>
        <pc:spChg chg="mod">
          <ac:chgData name="Alicia Young Saeng" userId="d9cfff525f240b37" providerId="LiveId" clId="{99DA97BC-6FFC-46A5-92F2-0340CFF40659}" dt="2021-07-03T23:37:50.406" v="727" actId="122"/>
          <ac:spMkLst>
            <pc:docMk/>
            <pc:sldMk cId="3265199039" sldId="293"/>
            <ac:spMk id="2" creationId="{0C2A6A99-3DD0-4E66-95EF-71D26F0538C6}"/>
          </ac:spMkLst>
        </pc:spChg>
        <pc:spChg chg="mod">
          <ac:chgData name="Alicia Young Saeng" userId="d9cfff525f240b37" providerId="LiveId" clId="{99DA97BC-6FFC-46A5-92F2-0340CFF40659}" dt="2021-07-03T23:42:41.956" v="851" actId="20577"/>
          <ac:spMkLst>
            <pc:docMk/>
            <pc:sldMk cId="3265199039" sldId="293"/>
            <ac:spMk id="3" creationId="{05BD9A25-1849-4564-9FD6-72EA7DB9507E}"/>
          </ac:spMkLst>
        </pc:spChg>
      </pc:sldChg>
      <pc:sldChg chg="addSp delSp modSp new mod setBg">
        <pc:chgData name="Alicia Young Saeng" userId="d9cfff525f240b37" providerId="LiveId" clId="{99DA97BC-6FFC-46A5-92F2-0340CFF40659}" dt="2021-07-04T00:02:06.037" v="921" actId="26606"/>
        <pc:sldMkLst>
          <pc:docMk/>
          <pc:sldMk cId="4224314362" sldId="294"/>
        </pc:sldMkLst>
        <pc:spChg chg="mod">
          <ac:chgData name="Alicia Young Saeng" userId="d9cfff525f240b37" providerId="LiveId" clId="{99DA97BC-6FFC-46A5-92F2-0340CFF40659}" dt="2021-07-04T00:02:06.037" v="921" actId="26606"/>
          <ac:spMkLst>
            <pc:docMk/>
            <pc:sldMk cId="4224314362" sldId="294"/>
            <ac:spMk id="2" creationId="{68EEA903-EF39-4D51-A8D1-DCF206DB6B92}"/>
          </ac:spMkLst>
        </pc:spChg>
        <pc:spChg chg="mod">
          <ac:chgData name="Alicia Young Saeng" userId="d9cfff525f240b37" providerId="LiveId" clId="{99DA97BC-6FFC-46A5-92F2-0340CFF40659}" dt="2021-07-04T00:02:06.037" v="921" actId="26606"/>
          <ac:spMkLst>
            <pc:docMk/>
            <pc:sldMk cId="4224314362" sldId="294"/>
            <ac:spMk id="3" creationId="{BDD72EE7-7B2A-4CF3-94B8-F55279344F99}"/>
          </ac:spMkLst>
        </pc:spChg>
        <pc:spChg chg="add del">
          <ac:chgData name="Alicia Young Saeng" userId="d9cfff525f240b37" providerId="LiveId" clId="{99DA97BC-6FFC-46A5-92F2-0340CFF40659}" dt="2021-07-04T00:02:05.973" v="920" actId="26606"/>
          <ac:spMkLst>
            <pc:docMk/>
            <pc:sldMk cId="4224314362" sldId="294"/>
            <ac:spMk id="73" creationId="{C04E869F-EBC2-416E-8FB7-4F6A45F66D46}"/>
          </ac:spMkLst>
        </pc:spChg>
        <pc:spChg chg="add del">
          <ac:chgData name="Alicia Young Saeng" userId="d9cfff525f240b37" providerId="LiveId" clId="{99DA97BC-6FFC-46A5-92F2-0340CFF40659}" dt="2021-07-04T00:02:05.973" v="920" actId="26606"/>
          <ac:spMkLst>
            <pc:docMk/>
            <pc:sldMk cId="4224314362" sldId="294"/>
            <ac:spMk id="75" creationId="{7D1C9B27-27B9-4E9E-82C8-6F9B7D12B856}"/>
          </ac:spMkLst>
        </pc:spChg>
        <pc:spChg chg="add del">
          <ac:chgData name="Alicia Young Saeng" userId="d9cfff525f240b37" providerId="LiveId" clId="{99DA97BC-6FFC-46A5-92F2-0340CFF40659}" dt="2021-07-04T00:02:05.973" v="920" actId="26606"/>
          <ac:spMkLst>
            <pc:docMk/>
            <pc:sldMk cId="4224314362" sldId="294"/>
            <ac:spMk id="77" creationId="{7E9AE32D-417D-4951-BD6D-383A7A5E60EC}"/>
          </ac:spMkLst>
        </pc:spChg>
        <pc:spChg chg="add">
          <ac:chgData name="Alicia Young Saeng" userId="d9cfff525f240b37" providerId="LiveId" clId="{99DA97BC-6FFC-46A5-92F2-0340CFF40659}" dt="2021-07-04T00:02:06.037" v="921" actId="26606"/>
          <ac:spMkLst>
            <pc:docMk/>
            <pc:sldMk cId="4224314362" sldId="294"/>
            <ac:spMk id="1028" creationId="{CC146B38-3E4E-4A67-91CF-55DBCC51B487}"/>
          </ac:spMkLst>
        </pc:spChg>
        <pc:picChg chg="add del">
          <ac:chgData name="Alicia Young Saeng" userId="d9cfff525f240b37" providerId="LiveId" clId="{99DA97BC-6FFC-46A5-92F2-0340CFF40659}" dt="2021-07-04T00:02:05.973" v="920" actId="26606"/>
          <ac:picMkLst>
            <pc:docMk/>
            <pc:sldMk cId="4224314362" sldId="294"/>
            <ac:picMk id="71" creationId="{1BCAD38B-5F61-4FEB-A1D1-5FC0D666D279}"/>
          </ac:picMkLst>
        </pc:picChg>
        <pc:picChg chg="add mod ord">
          <ac:chgData name="Alicia Young Saeng" userId="d9cfff525f240b37" providerId="LiveId" clId="{99DA97BC-6FFC-46A5-92F2-0340CFF40659}" dt="2021-07-04T00:02:06.037" v="921" actId="26606"/>
          <ac:picMkLst>
            <pc:docMk/>
            <pc:sldMk cId="4224314362" sldId="294"/>
            <ac:picMk id="1026" creationId="{6CC458DF-CA59-4D29-93D3-22467206791D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0T19:16:59.86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2A1D0-AEEB-4E2A-A006-2D6775724B0F}" type="doc">
      <dgm:prSet loTypeId="urn:microsoft.com/office/officeart/2005/8/layout/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1A6EDA2-420A-460C-A36E-36FCEB455CF7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1. En la fase de crecimiento el ADN se duplica, se producen 2 cromosomas idénticos que se unen a la membrana plasmática en dos puntos separados.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D48FF-E9B2-473F-9B36-17FAC1E92D08}" type="parTrans" cxnId="{B4953BC0-521E-47B5-9B51-0671203024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3247F4-9114-4FC2-A904-054E0604E766}" type="sibTrans" cxnId="{B4953BC0-521E-47B5-9B51-0671203024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F87CD-97DD-4BC2-B240-581B2D8D7294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2. Conforme la célula aumenta de tamaño se alarga la membrana plasmática entre los puntos de unión de los cromosomas.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6EA7CE-F32D-41AB-882E-B4B274E5C8D8}" type="parTrans" cxnId="{6B44ECFF-1906-4774-99DD-34BC2FEC0E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CC87DF-B94D-46CD-A9BA-9F95E591E71F}" type="sibTrans" cxnId="{6B44ECFF-1906-4774-99DD-34BC2FEC0E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752CA-FF60-4509-A63F-584C28EF6499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3. Cuando la célula duplica su tamaño la membrana plasmática que rodea la parte media de la célula crece  hacia dentro entre los 2 sitios de fijación del ADN.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57AF5F-5D21-4A35-BC82-A0CACCE4AFAC}" type="parTrans" cxnId="{AC83B71C-450A-426A-9DC9-06019315E41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D909BA-5066-4938-9AB8-90C25322039B}" type="sibTrans" cxnId="{AC83B71C-450A-426A-9DC9-06019315E41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F85B5-7ACE-4183-9F56-D6F26667AACD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4. Con la fusión de la membrana plasmática a lo largo del ecuador de la célula se completa la fisión binaria.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66D0F-95B9-43B5-BEF3-BB4971E7538E}" type="parTrans" cxnId="{24054C13-27AB-4A94-89FA-542E4119B39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D2BC3-87E5-4E84-8CAC-756109A2DA77}" type="sibTrans" cxnId="{24054C13-27AB-4A94-89FA-542E4119B39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485AC-FD37-4473-A1CF-34E6634DD660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5. Resultan 2 células hijas que sin genéticamente idénticas a la célula progenitora  y entre sí.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B37450-1FB8-4F51-A7BE-A84DEB47A91E}" type="parTrans" cxnId="{D2B42DD4-158F-49AD-87EF-BA726E66645C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8F6737-2205-4905-A56A-5273E666552A}" type="sibTrans" cxnId="{D2B42DD4-158F-49AD-87EF-BA726E66645C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1135F-CCBB-4A02-A25B-8324BE27FC0C}" type="pres">
      <dgm:prSet presAssocID="{58D2A1D0-AEEB-4E2A-A006-2D6775724B0F}" presName="Name0" presStyleCnt="0">
        <dgm:presLayoutVars>
          <dgm:dir/>
          <dgm:animLvl val="lvl"/>
          <dgm:resizeHandles val="exact"/>
        </dgm:presLayoutVars>
      </dgm:prSet>
      <dgm:spPr/>
    </dgm:pt>
    <dgm:pt modelId="{F542FA8C-2E6A-44FE-8E9C-597CEBA29863}" type="pres">
      <dgm:prSet presAssocID="{24C485AC-FD37-4473-A1CF-34E6634DD660}" presName="boxAndChildren" presStyleCnt="0"/>
      <dgm:spPr/>
    </dgm:pt>
    <dgm:pt modelId="{D1586784-5B1A-4972-9BE9-15C87472264A}" type="pres">
      <dgm:prSet presAssocID="{24C485AC-FD37-4473-A1CF-34E6634DD660}" presName="parentTextBox" presStyleLbl="node1" presStyleIdx="0" presStyleCnt="5"/>
      <dgm:spPr/>
    </dgm:pt>
    <dgm:pt modelId="{6A1BBA76-F36B-4B03-9AAB-4518BE83D8E7}" type="pres">
      <dgm:prSet presAssocID="{ECFD2BC3-87E5-4E84-8CAC-756109A2DA77}" presName="sp" presStyleCnt="0"/>
      <dgm:spPr/>
    </dgm:pt>
    <dgm:pt modelId="{95B74776-3CB3-4187-9B4E-08B081CBB0A7}" type="pres">
      <dgm:prSet presAssocID="{4C3F85B5-7ACE-4183-9F56-D6F26667AACD}" presName="arrowAndChildren" presStyleCnt="0"/>
      <dgm:spPr/>
    </dgm:pt>
    <dgm:pt modelId="{DCC7D613-F787-4618-A00F-AAB65BD4C02E}" type="pres">
      <dgm:prSet presAssocID="{4C3F85B5-7ACE-4183-9F56-D6F26667AACD}" presName="parentTextArrow" presStyleLbl="node1" presStyleIdx="1" presStyleCnt="5"/>
      <dgm:spPr/>
    </dgm:pt>
    <dgm:pt modelId="{BAD67782-4C85-418A-8BE7-1E562B0DDED3}" type="pres">
      <dgm:prSet presAssocID="{1BD909BA-5066-4938-9AB8-90C25322039B}" presName="sp" presStyleCnt="0"/>
      <dgm:spPr/>
    </dgm:pt>
    <dgm:pt modelId="{EAA81F2E-0B59-453E-9E10-B1316E3D11F0}" type="pres">
      <dgm:prSet presAssocID="{E21752CA-FF60-4509-A63F-584C28EF6499}" presName="arrowAndChildren" presStyleCnt="0"/>
      <dgm:spPr/>
    </dgm:pt>
    <dgm:pt modelId="{3256DBE5-077D-4F45-A3A9-8F5DB19380B5}" type="pres">
      <dgm:prSet presAssocID="{E21752CA-FF60-4509-A63F-584C28EF6499}" presName="parentTextArrow" presStyleLbl="node1" presStyleIdx="2" presStyleCnt="5"/>
      <dgm:spPr/>
    </dgm:pt>
    <dgm:pt modelId="{94F03C03-9BDC-43A5-82BA-0CBDEAE663B0}" type="pres">
      <dgm:prSet presAssocID="{78CC87DF-B94D-46CD-A9BA-9F95E591E71F}" presName="sp" presStyleCnt="0"/>
      <dgm:spPr/>
    </dgm:pt>
    <dgm:pt modelId="{35ED0392-62F5-4624-B8E1-625AE6E5B6A9}" type="pres">
      <dgm:prSet presAssocID="{C49F87CD-97DD-4BC2-B240-581B2D8D7294}" presName="arrowAndChildren" presStyleCnt="0"/>
      <dgm:spPr/>
    </dgm:pt>
    <dgm:pt modelId="{78D3721C-F1E9-4B3C-A4FF-2FD1881F721A}" type="pres">
      <dgm:prSet presAssocID="{C49F87CD-97DD-4BC2-B240-581B2D8D7294}" presName="parentTextArrow" presStyleLbl="node1" presStyleIdx="3" presStyleCnt="5"/>
      <dgm:spPr/>
    </dgm:pt>
    <dgm:pt modelId="{99AA58CC-DDD3-450B-ACC3-43E54F09FFC1}" type="pres">
      <dgm:prSet presAssocID="{AE3247F4-9114-4FC2-A904-054E0604E766}" presName="sp" presStyleCnt="0"/>
      <dgm:spPr/>
    </dgm:pt>
    <dgm:pt modelId="{1EB79307-85E4-4939-8819-455D24B25B3C}" type="pres">
      <dgm:prSet presAssocID="{21A6EDA2-420A-460C-A36E-36FCEB455CF7}" presName="arrowAndChildren" presStyleCnt="0"/>
      <dgm:spPr/>
    </dgm:pt>
    <dgm:pt modelId="{BE2D309F-A668-4708-9793-1091FE69C23F}" type="pres">
      <dgm:prSet presAssocID="{21A6EDA2-420A-460C-A36E-36FCEB455CF7}" presName="parentTextArrow" presStyleLbl="node1" presStyleIdx="4" presStyleCnt="5"/>
      <dgm:spPr/>
    </dgm:pt>
  </dgm:ptLst>
  <dgm:cxnLst>
    <dgm:cxn modelId="{4A1B550F-2523-4D2B-B26F-25692F78D00C}" type="presOf" srcId="{C49F87CD-97DD-4BC2-B240-581B2D8D7294}" destId="{78D3721C-F1E9-4B3C-A4FF-2FD1881F721A}" srcOrd="0" destOrd="0" presId="urn:microsoft.com/office/officeart/2005/8/layout/process4"/>
    <dgm:cxn modelId="{F707E412-A065-4867-A4AA-93C14CD0EEC9}" type="presOf" srcId="{E21752CA-FF60-4509-A63F-584C28EF6499}" destId="{3256DBE5-077D-4F45-A3A9-8F5DB19380B5}" srcOrd="0" destOrd="0" presId="urn:microsoft.com/office/officeart/2005/8/layout/process4"/>
    <dgm:cxn modelId="{24054C13-27AB-4A94-89FA-542E4119B397}" srcId="{58D2A1D0-AEEB-4E2A-A006-2D6775724B0F}" destId="{4C3F85B5-7ACE-4183-9F56-D6F26667AACD}" srcOrd="3" destOrd="0" parTransId="{93A66D0F-95B9-43B5-BEF3-BB4971E7538E}" sibTransId="{ECFD2BC3-87E5-4E84-8CAC-756109A2DA77}"/>
    <dgm:cxn modelId="{AC83B71C-450A-426A-9DC9-06019315E414}" srcId="{58D2A1D0-AEEB-4E2A-A006-2D6775724B0F}" destId="{E21752CA-FF60-4509-A63F-584C28EF6499}" srcOrd="2" destOrd="0" parTransId="{C457AF5F-5D21-4A35-BC82-A0CACCE4AFAC}" sibTransId="{1BD909BA-5066-4938-9AB8-90C25322039B}"/>
    <dgm:cxn modelId="{1DD3EE5E-878D-48A0-8FF5-9ACA3D078C69}" type="presOf" srcId="{4C3F85B5-7ACE-4183-9F56-D6F26667AACD}" destId="{DCC7D613-F787-4618-A00F-AAB65BD4C02E}" srcOrd="0" destOrd="0" presId="urn:microsoft.com/office/officeart/2005/8/layout/process4"/>
    <dgm:cxn modelId="{F8D85473-B677-4B06-B4F5-F8861754ACE7}" type="presOf" srcId="{24C485AC-FD37-4473-A1CF-34E6634DD660}" destId="{D1586784-5B1A-4972-9BE9-15C87472264A}" srcOrd="0" destOrd="0" presId="urn:microsoft.com/office/officeart/2005/8/layout/process4"/>
    <dgm:cxn modelId="{2213E3A9-DF94-4484-93D4-ABF564D01180}" type="presOf" srcId="{21A6EDA2-420A-460C-A36E-36FCEB455CF7}" destId="{BE2D309F-A668-4708-9793-1091FE69C23F}" srcOrd="0" destOrd="0" presId="urn:microsoft.com/office/officeart/2005/8/layout/process4"/>
    <dgm:cxn modelId="{B4953BC0-521E-47B5-9B51-0671203024D2}" srcId="{58D2A1D0-AEEB-4E2A-A006-2D6775724B0F}" destId="{21A6EDA2-420A-460C-A36E-36FCEB455CF7}" srcOrd="0" destOrd="0" parTransId="{3B3D48FF-E9B2-473F-9B36-17FAC1E92D08}" sibTransId="{AE3247F4-9114-4FC2-A904-054E0604E766}"/>
    <dgm:cxn modelId="{D2B42DD4-158F-49AD-87EF-BA726E66645C}" srcId="{58D2A1D0-AEEB-4E2A-A006-2D6775724B0F}" destId="{24C485AC-FD37-4473-A1CF-34E6634DD660}" srcOrd="4" destOrd="0" parTransId="{CEB37450-1FB8-4F51-A7BE-A84DEB47A91E}" sibTransId="{0F8F6737-2205-4905-A56A-5273E666552A}"/>
    <dgm:cxn modelId="{2D738FD4-CDFF-436F-85E1-EFF1C2F06DC1}" type="presOf" srcId="{58D2A1D0-AEEB-4E2A-A006-2D6775724B0F}" destId="{55D1135F-CCBB-4A02-A25B-8324BE27FC0C}" srcOrd="0" destOrd="0" presId="urn:microsoft.com/office/officeart/2005/8/layout/process4"/>
    <dgm:cxn modelId="{6B44ECFF-1906-4774-99DD-34BC2FEC0E7A}" srcId="{58D2A1D0-AEEB-4E2A-A006-2D6775724B0F}" destId="{C49F87CD-97DD-4BC2-B240-581B2D8D7294}" srcOrd="1" destOrd="0" parTransId="{386EA7CE-F32D-41AB-882E-B4B274E5C8D8}" sibTransId="{78CC87DF-B94D-46CD-A9BA-9F95E591E71F}"/>
    <dgm:cxn modelId="{91C16202-208F-4BA0-92BF-008641071E68}" type="presParOf" srcId="{55D1135F-CCBB-4A02-A25B-8324BE27FC0C}" destId="{F542FA8C-2E6A-44FE-8E9C-597CEBA29863}" srcOrd="0" destOrd="0" presId="urn:microsoft.com/office/officeart/2005/8/layout/process4"/>
    <dgm:cxn modelId="{F6EC3272-202D-4813-945F-F4277752F48E}" type="presParOf" srcId="{F542FA8C-2E6A-44FE-8E9C-597CEBA29863}" destId="{D1586784-5B1A-4972-9BE9-15C87472264A}" srcOrd="0" destOrd="0" presId="urn:microsoft.com/office/officeart/2005/8/layout/process4"/>
    <dgm:cxn modelId="{0754B1AD-45E7-427E-9057-743FB2115085}" type="presParOf" srcId="{55D1135F-CCBB-4A02-A25B-8324BE27FC0C}" destId="{6A1BBA76-F36B-4B03-9AAB-4518BE83D8E7}" srcOrd="1" destOrd="0" presId="urn:microsoft.com/office/officeart/2005/8/layout/process4"/>
    <dgm:cxn modelId="{D7B4D1A7-EBDA-44FD-A789-C91754B232F4}" type="presParOf" srcId="{55D1135F-CCBB-4A02-A25B-8324BE27FC0C}" destId="{95B74776-3CB3-4187-9B4E-08B081CBB0A7}" srcOrd="2" destOrd="0" presId="urn:microsoft.com/office/officeart/2005/8/layout/process4"/>
    <dgm:cxn modelId="{AC47F6B8-07D8-4A05-90DA-6631CE046DE9}" type="presParOf" srcId="{95B74776-3CB3-4187-9B4E-08B081CBB0A7}" destId="{DCC7D613-F787-4618-A00F-AAB65BD4C02E}" srcOrd="0" destOrd="0" presId="urn:microsoft.com/office/officeart/2005/8/layout/process4"/>
    <dgm:cxn modelId="{D8E67897-4A76-4536-A3B8-CFF4AC7555BA}" type="presParOf" srcId="{55D1135F-CCBB-4A02-A25B-8324BE27FC0C}" destId="{BAD67782-4C85-418A-8BE7-1E562B0DDED3}" srcOrd="3" destOrd="0" presId="urn:microsoft.com/office/officeart/2005/8/layout/process4"/>
    <dgm:cxn modelId="{DD84E960-7E7B-4CEB-977A-A01EADB92426}" type="presParOf" srcId="{55D1135F-CCBB-4A02-A25B-8324BE27FC0C}" destId="{EAA81F2E-0B59-453E-9E10-B1316E3D11F0}" srcOrd="4" destOrd="0" presId="urn:microsoft.com/office/officeart/2005/8/layout/process4"/>
    <dgm:cxn modelId="{8A8825A5-2D99-4C46-988D-A2512A6F4E23}" type="presParOf" srcId="{EAA81F2E-0B59-453E-9E10-B1316E3D11F0}" destId="{3256DBE5-077D-4F45-A3A9-8F5DB19380B5}" srcOrd="0" destOrd="0" presId="urn:microsoft.com/office/officeart/2005/8/layout/process4"/>
    <dgm:cxn modelId="{30AA71CD-D18F-4CE7-9E6A-064FD918E890}" type="presParOf" srcId="{55D1135F-CCBB-4A02-A25B-8324BE27FC0C}" destId="{94F03C03-9BDC-43A5-82BA-0CBDEAE663B0}" srcOrd="5" destOrd="0" presId="urn:microsoft.com/office/officeart/2005/8/layout/process4"/>
    <dgm:cxn modelId="{8C32C895-D7CB-4CD5-986C-A0ECB0877389}" type="presParOf" srcId="{55D1135F-CCBB-4A02-A25B-8324BE27FC0C}" destId="{35ED0392-62F5-4624-B8E1-625AE6E5B6A9}" srcOrd="6" destOrd="0" presId="urn:microsoft.com/office/officeart/2005/8/layout/process4"/>
    <dgm:cxn modelId="{B3B38664-1D70-48A0-A105-7707D3AD6E22}" type="presParOf" srcId="{35ED0392-62F5-4624-B8E1-625AE6E5B6A9}" destId="{78D3721C-F1E9-4B3C-A4FF-2FD1881F721A}" srcOrd="0" destOrd="0" presId="urn:microsoft.com/office/officeart/2005/8/layout/process4"/>
    <dgm:cxn modelId="{D7318A31-262F-4718-B985-35D88B7FF0A8}" type="presParOf" srcId="{55D1135F-CCBB-4A02-A25B-8324BE27FC0C}" destId="{99AA58CC-DDD3-450B-ACC3-43E54F09FFC1}" srcOrd="7" destOrd="0" presId="urn:microsoft.com/office/officeart/2005/8/layout/process4"/>
    <dgm:cxn modelId="{888448E3-036D-41E9-BB99-C8777C74CEF0}" type="presParOf" srcId="{55D1135F-CCBB-4A02-A25B-8324BE27FC0C}" destId="{1EB79307-85E4-4939-8819-455D24B25B3C}" srcOrd="8" destOrd="0" presId="urn:microsoft.com/office/officeart/2005/8/layout/process4"/>
    <dgm:cxn modelId="{7526A171-3757-4105-B803-138824B5A871}" type="presParOf" srcId="{1EB79307-85E4-4939-8819-455D24B25B3C}" destId="{BE2D309F-A668-4708-9793-1091FE69C23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86784-5B1A-4972-9BE9-15C87472264A}">
      <dsp:nvSpPr>
        <dsp:cNvPr id="0" name=""/>
        <dsp:cNvSpPr/>
      </dsp:nvSpPr>
      <dsp:spPr>
        <a:xfrm>
          <a:off x="0" y="5188001"/>
          <a:ext cx="10464800" cy="85113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5. Resultan 2 células hijas que sin genéticamente idénticas a la célula progenitora  y entre sí.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188001"/>
        <a:ext cx="10464800" cy="851134"/>
      </dsp:txXfrm>
    </dsp:sp>
    <dsp:sp modelId="{DCC7D613-F787-4618-A00F-AAB65BD4C02E}">
      <dsp:nvSpPr>
        <dsp:cNvPr id="0" name=""/>
        <dsp:cNvSpPr/>
      </dsp:nvSpPr>
      <dsp:spPr>
        <a:xfrm rot="10800000">
          <a:off x="0" y="3891723"/>
          <a:ext cx="10464800" cy="1309045"/>
        </a:xfrm>
        <a:prstGeom prst="upArrowCallout">
          <a:avLst/>
        </a:prstGeom>
        <a:blipFill>
          <a:blip xmlns:r="http://schemas.openxmlformats.org/officeDocument/2006/relationships" r:embed="rId1">
            <a:duotone>
              <a:schemeClr val="accent4">
                <a:hueOff val="1323391"/>
                <a:satOff val="1217"/>
                <a:lumOff val="1765"/>
                <a:alphaOff val="0"/>
                <a:shade val="88000"/>
                <a:lumMod val="88000"/>
              </a:schemeClr>
              <a:schemeClr val="accent4">
                <a:hueOff val="1323391"/>
                <a:satOff val="1217"/>
                <a:lumOff val="1765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4. Con la fusión de la membrana plasmática a lo largo del ecuador de la célula se completa la fisión binaria.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891723"/>
        <a:ext cx="10464800" cy="850578"/>
      </dsp:txXfrm>
    </dsp:sp>
    <dsp:sp modelId="{3256DBE5-077D-4F45-A3A9-8F5DB19380B5}">
      <dsp:nvSpPr>
        <dsp:cNvPr id="0" name=""/>
        <dsp:cNvSpPr/>
      </dsp:nvSpPr>
      <dsp:spPr>
        <a:xfrm rot="10800000">
          <a:off x="0" y="2595445"/>
          <a:ext cx="10464800" cy="1309045"/>
        </a:xfrm>
        <a:prstGeom prst="upArrowCallout">
          <a:avLst/>
        </a:prstGeom>
        <a:blipFill>
          <a:blip xmlns:r="http://schemas.openxmlformats.org/officeDocument/2006/relationships" r:embed="rId1">
            <a:duotone>
              <a:schemeClr val="accent4">
                <a:hueOff val="2646782"/>
                <a:satOff val="2433"/>
                <a:lumOff val="3530"/>
                <a:alphaOff val="0"/>
                <a:shade val="88000"/>
                <a:lumMod val="88000"/>
              </a:schemeClr>
              <a:schemeClr val="accent4">
                <a:hueOff val="2646782"/>
                <a:satOff val="2433"/>
                <a:lumOff val="353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3. Cuando la célula duplica su tamaño la membrana plasmática que rodea la parte media de la célula crece  hacia dentro entre los 2 sitios de fijación del ADN.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595445"/>
        <a:ext cx="10464800" cy="850578"/>
      </dsp:txXfrm>
    </dsp:sp>
    <dsp:sp modelId="{78D3721C-F1E9-4B3C-A4FF-2FD1881F721A}">
      <dsp:nvSpPr>
        <dsp:cNvPr id="0" name=""/>
        <dsp:cNvSpPr/>
      </dsp:nvSpPr>
      <dsp:spPr>
        <a:xfrm rot="10800000">
          <a:off x="0" y="1299166"/>
          <a:ext cx="10464800" cy="1309045"/>
        </a:xfrm>
        <a:prstGeom prst="upArrowCallout">
          <a:avLst/>
        </a:prstGeom>
        <a:blipFill>
          <a:blip xmlns:r="http://schemas.openxmlformats.org/officeDocument/2006/relationships" r:embed="rId1">
            <a:duotone>
              <a:schemeClr val="accent4">
                <a:hueOff val="3970173"/>
                <a:satOff val="3650"/>
                <a:lumOff val="5294"/>
                <a:alphaOff val="0"/>
                <a:shade val="88000"/>
                <a:lumMod val="88000"/>
              </a:schemeClr>
              <a:schemeClr val="accent4">
                <a:hueOff val="3970173"/>
                <a:satOff val="3650"/>
                <a:lumOff val="5294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2. Conforme la célula aumenta de tamaño se alarga la membrana plasmática entre los puntos de unión de los cromosomas.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299166"/>
        <a:ext cx="10464800" cy="850578"/>
      </dsp:txXfrm>
    </dsp:sp>
    <dsp:sp modelId="{BE2D309F-A668-4708-9793-1091FE69C23F}">
      <dsp:nvSpPr>
        <dsp:cNvPr id="0" name=""/>
        <dsp:cNvSpPr/>
      </dsp:nvSpPr>
      <dsp:spPr>
        <a:xfrm rot="10800000">
          <a:off x="0" y="2888"/>
          <a:ext cx="10464800" cy="1309045"/>
        </a:xfrm>
        <a:prstGeom prst="upArrowCallout">
          <a:avLst/>
        </a:prstGeom>
        <a:blipFill>
          <a:blip xmlns:r="http://schemas.openxmlformats.org/officeDocument/2006/relationships" r:embed="rId1">
            <a:duotone>
              <a:schemeClr val="accent4">
                <a:hueOff val="5293564"/>
                <a:satOff val="4867"/>
                <a:lumOff val="7059"/>
                <a:alphaOff val="0"/>
                <a:shade val="88000"/>
                <a:lumMod val="88000"/>
              </a:schemeClr>
              <a:schemeClr val="accent4">
                <a:hueOff val="5293564"/>
                <a:satOff val="4867"/>
                <a:lumOff val="7059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" panose="020B0604020202020204" pitchFamily="34" charset="0"/>
              <a:cs typeface="Arial" panose="020B0604020202020204" pitchFamily="34" charset="0"/>
            </a:rPr>
            <a:t>1. En la fase de crecimiento el ADN se duplica, se producen 2 cromosomas idénticos que se unen a la membrana plasmática en dos puntos separados.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888"/>
        <a:ext cx="10464800" cy="850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356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2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3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9893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06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55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7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3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4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4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4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3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6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7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2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0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2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776733-A05B-4A45-903C-A77D9DEB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nderizado de ADN">
            <a:extLst>
              <a:ext uri="{FF2B5EF4-FFF2-40B4-BE49-F238E27FC236}">
                <a16:creationId xmlns:a16="http://schemas.microsoft.com/office/drawing/2014/main" id="{C79FA322-6B3A-4635-833C-3B9326A58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DA02B1F-4507-4ADC-B04F-8B81445FF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695" y="1966816"/>
            <a:ext cx="9616610" cy="2481507"/>
          </a:xfrm>
        </p:spPr>
        <p:txBody>
          <a:bodyPr>
            <a:normAutofit/>
          </a:bodyPr>
          <a:lstStyle/>
          <a:p>
            <a:pPr algn="l"/>
            <a:r>
              <a:rPr lang="es-MX">
                <a:solidFill>
                  <a:schemeClr val="tx1"/>
                </a:solidFill>
              </a:rPr>
              <a:t>GENÉTICA BACTERIANA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5F19AA-93C0-458B-87F5-2EE7591EC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991" y="4591668"/>
            <a:ext cx="9666314" cy="748739"/>
          </a:xfrm>
        </p:spPr>
        <p:txBody>
          <a:bodyPr>
            <a:normAutofit/>
          </a:bodyPr>
          <a:lstStyle/>
          <a:p>
            <a:pPr algn="l"/>
            <a:r>
              <a:rPr lang="es-MX">
                <a:solidFill>
                  <a:schemeClr val="tx1"/>
                </a:solidFill>
              </a:rPr>
              <a:t>GARDUÑO ERRIBERRI MAITANE</a:t>
            </a:r>
          </a:p>
        </p:txBody>
      </p:sp>
    </p:spTree>
    <p:extLst>
      <p:ext uri="{BB962C8B-B14F-4D97-AF65-F5344CB8AC3E}">
        <p14:creationId xmlns:p14="http://schemas.microsoft.com/office/powerpoint/2010/main" val="3830241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8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E45671C-5697-4526-8E09-F0E17F324F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91" t="28137" r="16667" b="18133"/>
          <a:stretch/>
        </p:blipFill>
        <p:spPr>
          <a:xfrm>
            <a:off x="1852508" y="643467"/>
            <a:ext cx="84869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8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1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5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6" name="Picture 4" descr="Se introduce una muestra con una pipeta en una placa de Petri">
            <a:extLst>
              <a:ext uri="{FF2B5EF4-FFF2-40B4-BE49-F238E27FC236}">
                <a16:creationId xmlns:a16="http://schemas.microsoft.com/office/drawing/2014/main" id="{F12B8760-521B-4662-9981-7720285A9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29" b="68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7" name="Rectangle 20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9232232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B9E5B6-06E1-4F4A-B668-FADD4AD3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37" y="3593432"/>
            <a:ext cx="7768073" cy="1195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>
                <a:solidFill>
                  <a:schemeClr val="tx1"/>
                </a:solidFill>
              </a:rPr>
              <a:t>Mutación bacteriana</a:t>
            </a:r>
          </a:p>
        </p:txBody>
      </p:sp>
      <p:sp>
        <p:nvSpPr>
          <p:cNvPr id="48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590" y="3874678"/>
            <a:ext cx="788274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06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2873B-8CBF-444E-9AB3-53784C9B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MUTACIÓN BACTERIANA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E0AB85-4D72-4195-81A5-811275D1A8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mutación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 es una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alteración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, aparentemente espontánea o inducida, de la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secuencia de los nucleótidos  del genoma 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que se manifiesta por alguna característica biológica y que se transmite en las siguientes generaciones.</a:t>
            </a:r>
          </a:p>
          <a:p>
            <a:pPr marL="0" indent="0" algn="just">
              <a:buNone/>
            </a:pPr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 Si en el momento en el que se está duplicando el DNA se produce una alteración en la secuencia de nucleótidos, tiene lugar una mutación.</a:t>
            </a:r>
          </a:p>
        </p:txBody>
      </p:sp>
    </p:spTree>
    <p:extLst>
      <p:ext uri="{BB962C8B-B14F-4D97-AF65-F5344CB8AC3E}">
        <p14:creationId xmlns:p14="http://schemas.microsoft.com/office/powerpoint/2010/main" val="387222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7868D7-BA2A-4621-9AFA-081925E6C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pPr algn="ctr"/>
            <a:r>
              <a:rPr lang="es-MX" sz="3600" dirty="0">
                <a:solidFill>
                  <a:srgbClr val="FFFFFF"/>
                </a:solidFill>
              </a:rPr>
              <a:t>MUTACIÓN BACTERIANA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Más de 1000 nuevas mutaciones relacionadas con el cáncer |">
            <a:extLst>
              <a:ext uri="{FF2B5EF4-FFF2-40B4-BE49-F238E27FC236}">
                <a16:creationId xmlns:a16="http://schemas.microsoft.com/office/drawing/2014/main" id="{12C3C42D-4375-4C65-9F50-3AB043C0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69" y="56271"/>
            <a:ext cx="8030577" cy="674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FA0C51-E775-4D68-AF6A-669DDBCECE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4461" y="1226122"/>
            <a:ext cx="7279730" cy="4405756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es-MX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sz="1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 el punto de vista molecular estas alteraciones se deben a diferentes cambios:</a:t>
            </a:r>
          </a:p>
          <a:p>
            <a:pPr marL="0" indent="0" algn="just">
              <a:buNone/>
            </a:pPr>
            <a:endParaRPr lang="es-MX" sz="1800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Adición </a:t>
            </a:r>
            <a:r>
              <a:rPr lang="es-MX" sz="1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una base extra que no existía en la célula madre.</a:t>
            </a:r>
            <a:endParaRPr lang="es-MX" sz="18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Deleción, </a:t>
            </a:r>
            <a:r>
              <a:rPr lang="es-MX" sz="1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se omite una base que </a:t>
            </a:r>
            <a:r>
              <a:rPr lang="es-MX" sz="1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r>
              <a:rPr lang="es-MX" sz="1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estaba en la célula madre.</a:t>
            </a:r>
            <a:endParaRPr lang="es-MX" sz="18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Transición</a:t>
            </a:r>
            <a:r>
              <a:rPr lang="es-MX" sz="1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cuando se cambia una </a:t>
            </a:r>
            <a:r>
              <a:rPr lang="es-MX" sz="1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purina por otra purina</a:t>
            </a:r>
            <a:r>
              <a:rPr lang="es-MX" sz="1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8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Transversión</a:t>
            </a:r>
            <a:r>
              <a:rPr lang="es-MX" sz="1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cuando se cambia una </a:t>
            </a:r>
            <a:r>
              <a:rPr lang="es-MX" sz="1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purina</a:t>
            </a:r>
            <a:r>
              <a:rPr lang="es-MX" sz="1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una </a:t>
            </a:r>
            <a:r>
              <a:rPr lang="es-MX" sz="1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pirimidina</a:t>
            </a:r>
            <a:r>
              <a:rPr lang="es-MX" sz="1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MX" sz="1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viceversa.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se </a:t>
            </a:r>
            <a:r>
              <a:rPr lang="es-MX" sz="1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fractura un pequeño fragmento </a:t>
            </a:r>
            <a:r>
              <a:rPr lang="es-MX" sz="1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se </a:t>
            </a:r>
            <a:r>
              <a:rPr lang="es-MX" sz="1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 otro</a:t>
            </a:r>
            <a:r>
              <a:rPr lang="es-MX" sz="18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diferente.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MX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8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E3058-CC82-48B6-9FD6-B8F45220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AGENTES DE INDUCCIÓN A LA MUTACIÓN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AC9C7-11CE-48EE-A92A-EC2902918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dirty="0"/>
              <a:t>físicos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5EBDCC-A28F-4289-BCA7-ABAA007393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Radiaciones electromagnéticas (ultravioletas, infrarrojas)</a:t>
            </a:r>
          </a:p>
          <a:p>
            <a:pPr algn="ctr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Radiaciones corpusculares (energía atómica, átomos inestables)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104E0B-986D-4B87-BF06-C8051AF53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MX" dirty="0"/>
              <a:t>químicos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4B5C24C-03C1-4B4B-872B-8EEE64D21EB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Compuestos </a:t>
            </a:r>
            <a:r>
              <a:rPr lang="es-MX" cap="none" dirty="0" err="1">
                <a:latin typeface="Arial" panose="020B0604020202020204" pitchFamily="34" charset="0"/>
                <a:cs typeface="Arial" panose="020B0604020202020204" pitchFamily="34" charset="0"/>
              </a:rPr>
              <a:t>nitrosados</a:t>
            </a:r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Agentes alquilantes</a:t>
            </a:r>
          </a:p>
          <a:p>
            <a:pPr algn="ctr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Bases análogas</a:t>
            </a:r>
          </a:p>
          <a:p>
            <a:pPr algn="ctr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Bleomicina </a:t>
            </a:r>
          </a:p>
          <a:p>
            <a:pPr algn="ctr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Metotrexato</a:t>
            </a:r>
          </a:p>
          <a:p>
            <a:pPr algn="ctr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algn="ctr"/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3043A96-D809-4603-8D58-2E18D6A53682}"/>
              </a:ext>
            </a:extLst>
          </p:cNvPr>
          <p:cNvSpPr txBox="1"/>
          <p:nvPr/>
        </p:nvSpPr>
        <p:spPr>
          <a:xfrm>
            <a:off x="516835" y="5605670"/>
            <a:ext cx="1056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Hidrocarburos aromáticos policíclicos, el benzopireno y las aflatoxinas son compuestos que no tienen su efecto directo sobre las bases. </a:t>
            </a:r>
          </a:p>
        </p:txBody>
      </p:sp>
    </p:spTree>
    <p:extLst>
      <p:ext uri="{BB962C8B-B14F-4D97-AF65-F5344CB8AC3E}">
        <p14:creationId xmlns:p14="http://schemas.microsoft.com/office/powerpoint/2010/main" val="2724831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86A9820-49C7-41E5-9673-2F2A793A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86" y="685800"/>
            <a:ext cx="6374097" cy="1151965"/>
          </a:xfrm>
        </p:spPr>
        <p:txBody>
          <a:bodyPr>
            <a:normAutofit/>
          </a:bodyPr>
          <a:lstStyle/>
          <a:p>
            <a:r>
              <a:rPr lang="es-MX"/>
              <a:t>exonucleasas</a:t>
            </a:r>
          </a:p>
        </p:txBody>
      </p:sp>
      <p:pic>
        <p:nvPicPr>
          <p:cNvPr id="1026" name="Picture 2" descr="Exonucleasa - Wikipedia, la enciclopedia libre">
            <a:extLst>
              <a:ext uri="{FF2B5EF4-FFF2-40B4-BE49-F238E27FC236}">
                <a16:creationId xmlns:a16="http://schemas.microsoft.com/office/drawing/2014/main" id="{D3B6FC5E-0CFB-4CFA-A63C-467171895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82" y="451343"/>
            <a:ext cx="3745368" cy="4850252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0B19C831-D2B5-4769-BD19-206515EAD7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906" y="2142066"/>
            <a:ext cx="6380777" cy="3232519"/>
          </a:xfrm>
        </p:spPr>
        <p:txBody>
          <a:bodyPr>
            <a:normAutofit/>
          </a:bodyPr>
          <a:lstStyle/>
          <a:p>
            <a:pPr algn="just"/>
            <a:r>
              <a:rPr lang="es-MX" cap="none">
                <a:latin typeface="Arial" panose="020B0604020202020204" pitchFamily="34" charset="0"/>
                <a:cs typeface="Arial" panose="020B0604020202020204" pitchFamily="34" charset="0"/>
              </a:rPr>
              <a:t>Son enzimas que existen en el metabolismo natural bacteriano que corrigen algunos errores en la transcripción y esto disminuye la frecuencia de las mutaciones naturales, sólo cuando éstas no se activan oportunamente se produce la mutación.</a:t>
            </a:r>
          </a:p>
        </p:txBody>
      </p:sp>
    </p:spTree>
    <p:extLst>
      <p:ext uri="{BB962C8B-B14F-4D97-AF65-F5344CB8AC3E}">
        <p14:creationId xmlns:p14="http://schemas.microsoft.com/office/powerpoint/2010/main" val="165010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7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5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" name="Picture 4" descr="Renderizado de ADN">
            <a:extLst>
              <a:ext uri="{FF2B5EF4-FFF2-40B4-BE49-F238E27FC236}">
                <a16:creationId xmlns:a16="http://schemas.microsoft.com/office/drawing/2014/main" id="{6C09D57C-C6A6-4433-B1FF-244246579B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56" r="9069" b="-1"/>
          <a:stretch/>
        </p:blipFill>
        <p:spPr>
          <a:xfrm rot="21420000">
            <a:off x="-173978" y="-188282"/>
            <a:ext cx="7723315" cy="7255853"/>
          </a:xfrm>
          <a:custGeom>
            <a:avLst/>
            <a:gdLst/>
            <a:ahLst/>
            <a:cxnLst/>
            <a:rect l="l" t="t" r="r" b="b"/>
            <a:pathLst>
              <a:path w="7723315" h="7255853">
                <a:moveTo>
                  <a:pt x="359050" y="0"/>
                </a:moveTo>
                <a:lnTo>
                  <a:pt x="7723315" y="385944"/>
                </a:lnTo>
                <a:lnTo>
                  <a:pt x="7723315" y="7255853"/>
                </a:lnTo>
                <a:lnTo>
                  <a:pt x="0" y="6851091"/>
                </a:lnTo>
                <a:close/>
              </a:path>
            </a:pathLst>
          </a:custGeom>
        </p:spPr>
      </p:pic>
      <p:pic>
        <p:nvPicPr>
          <p:cNvPr id="2050" name="Picture 2" descr="Fallos frecuentes en la recombinación genética durante la formación de los  gametos femeninos - Genotipia">
            <a:extLst>
              <a:ext uri="{FF2B5EF4-FFF2-40B4-BE49-F238E27FC236}">
                <a16:creationId xmlns:a16="http://schemas.microsoft.com/office/drawing/2014/main" id="{F64F0559-E3F9-481C-9CCC-6AB955AB9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r="24333" b="-1"/>
          <a:stretch/>
        </p:blipFill>
        <p:spPr bwMode="auto">
          <a:xfrm rot="21420000">
            <a:off x="7668831" y="-127832"/>
            <a:ext cx="4699223" cy="7097366"/>
          </a:xfrm>
          <a:custGeom>
            <a:avLst/>
            <a:gdLst/>
            <a:ahLst/>
            <a:cxnLst/>
            <a:rect l="l" t="t" r="r" b="b"/>
            <a:pathLst>
              <a:path w="4699223" h="7097366">
                <a:moveTo>
                  <a:pt x="0" y="0"/>
                </a:moveTo>
                <a:lnTo>
                  <a:pt x="4699223" y="246275"/>
                </a:lnTo>
                <a:lnTo>
                  <a:pt x="4340173" y="7097366"/>
                </a:lnTo>
                <a:lnTo>
                  <a:pt x="0" y="68699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Freeform 28">
            <a:extLst>
              <a:ext uri="{FF2B5EF4-FFF2-40B4-BE49-F238E27FC236}">
                <a16:creationId xmlns:a16="http://schemas.microsoft.com/office/drawing/2014/main" id="{38253130-32A3-4EB3-94B8-F6C7CA068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7549124" y="-8034"/>
            <a:ext cx="126924" cy="6876560"/>
          </a:xfrm>
          <a:custGeom>
            <a:avLst/>
            <a:gdLst>
              <a:gd name="connsiteX0" fmla="*/ 0 w 126924"/>
              <a:gd name="connsiteY0" fmla="*/ 0 h 6876560"/>
              <a:gd name="connsiteX1" fmla="*/ 126924 w 126924"/>
              <a:gd name="connsiteY1" fmla="*/ 6652 h 6876560"/>
              <a:gd name="connsiteX2" fmla="*/ 126924 w 126924"/>
              <a:gd name="connsiteY2" fmla="*/ 6876560 h 6876560"/>
              <a:gd name="connsiteX3" fmla="*/ 0 w 126924"/>
              <a:gd name="connsiteY3" fmla="*/ 6869908 h 687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24" h="6876560">
                <a:moveTo>
                  <a:pt x="0" y="0"/>
                </a:moveTo>
                <a:lnTo>
                  <a:pt x="126924" y="6652"/>
                </a:lnTo>
                <a:lnTo>
                  <a:pt x="126924" y="6876560"/>
                </a:lnTo>
                <a:lnTo>
                  <a:pt x="0" y="68699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Freeform 17">
            <a:extLst>
              <a:ext uri="{FF2B5EF4-FFF2-40B4-BE49-F238E27FC236}">
                <a16:creationId xmlns:a16="http://schemas.microsoft.com/office/drawing/2014/main" id="{28CBC39E-B54D-4883-8AD4-D354CDED2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1746873"/>
            <a:ext cx="7671328" cy="4558839"/>
          </a:xfrm>
          <a:custGeom>
            <a:avLst/>
            <a:gdLst>
              <a:gd name="connsiteX0" fmla="*/ 7448691 w 7671328"/>
              <a:gd name="connsiteY0" fmla="*/ 0 h 4558839"/>
              <a:gd name="connsiteX1" fmla="*/ 7671328 w 7671328"/>
              <a:gd name="connsiteY1" fmla="*/ 4149850 h 4558839"/>
              <a:gd name="connsiteX2" fmla="*/ 0 w 7671328"/>
              <a:gd name="connsiteY2" fmla="*/ 4558839 h 4558839"/>
              <a:gd name="connsiteX3" fmla="*/ 0 w 7671328"/>
              <a:gd name="connsiteY3" fmla="*/ 380946 h 455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1328" h="4558839">
                <a:moveTo>
                  <a:pt x="7448691" y="0"/>
                </a:moveTo>
                <a:lnTo>
                  <a:pt x="7671328" y="4149850"/>
                </a:lnTo>
                <a:lnTo>
                  <a:pt x="0" y="4558839"/>
                </a:lnTo>
                <a:lnTo>
                  <a:pt x="0" y="380946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E79A70-EE63-460D-8320-1CA42F42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84054" y="2220383"/>
            <a:ext cx="6596826" cy="24543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400">
                <a:solidFill>
                  <a:schemeClr val="bg1"/>
                </a:solidFill>
              </a:rPr>
              <a:t>Recombinación genética</a:t>
            </a:r>
          </a:p>
        </p:txBody>
      </p:sp>
      <p:sp>
        <p:nvSpPr>
          <p:cNvPr id="151" name="5-Point Star 30">
            <a:extLst>
              <a:ext uri="{FF2B5EF4-FFF2-40B4-BE49-F238E27FC236}">
                <a16:creationId xmlns:a16="http://schemas.microsoft.com/office/drawing/2014/main" id="{4452A21D-DA4C-426F-AB2B-19D404352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301499" y="5221202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307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6A0A4-C9F2-4463-9D2D-83318197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RECOMBINACIÓN GENÉTICA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7370B1-2061-4F60-871B-480FB464C9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Es la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incorporación de genes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 al genoma de una bacteria, provenientes de otra bacteria de la cual adquiere caracteres que antes no tenía.</a:t>
            </a:r>
          </a:p>
          <a:p>
            <a:pPr algn="just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Este es un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mecanismo eficaz para adaptarse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 a un ambiente desfavorable, producir exotoxinas o manifestar resistencia a los fármacos.</a:t>
            </a:r>
          </a:p>
        </p:txBody>
      </p:sp>
    </p:spTree>
    <p:extLst>
      <p:ext uri="{BB962C8B-B14F-4D97-AF65-F5344CB8AC3E}">
        <p14:creationId xmlns:p14="http://schemas.microsoft.com/office/powerpoint/2010/main" val="51011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6A0A4-C9F2-4463-9D2D-83318197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RECOMBINACIÓN GENÉTICA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7370B1-2061-4F60-871B-480FB464C9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Durante este proceso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se transfieren porciones pequeñas de DNA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 desde un genoma donador hacia una célula receptora, es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necesario que el DNA donado se replique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 en el organismo recombinante.</a:t>
            </a:r>
          </a:p>
          <a:p>
            <a:pPr algn="just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Si el DNA donado no lleva información para autorreplicarse, es necesario, entonces que se recombine con el DNA receptor para conseguir su establecimiento.</a:t>
            </a:r>
          </a:p>
        </p:txBody>
      </p:sp>
    </p:spTree>
    <p:extLst>
      <p:ext uri="{BB962C8B-B14F-4D97-AF65-F5344CB8AC3E}">
        <p14:creationId xmlns:p14="http://schemas.microsoft.com/office/powerpoint/2010/main" val="73120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A6A99-3DD0-4E66-95EF-71D26F05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Plásmidos y Bacteriófagos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BD9A25-1849-4564-9FD6-72EA7DB950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 algn="just"/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Plásmidos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: Estructuras que contienen genes bacterianos y también están formados por DNA de doble cadena en forma circular y se replican de manera independiente.</a:t>
            </a:r>
          </a:p>
          <a:p>
            <a:pPr lvl="1" algn="just"/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Bacteriófagos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: Son aquellos virus que parasitan a las bacterias. De acuerdo con su manera de replicación se clasifican en: </a:t>
            </a:r>
            <a:r>
              <a:rPr lang="es-MX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líticos y temperados.</a:t>
            </a:r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9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ásmido - Wikipedia, la enciclopedia libre">
            <a:extLst>
              <a:ext uri="{FF2B5EF4-FFF2-40B4-BE49-F238E27FC236}">
                <a16:creationId xmlns:a16="http://schemas.microsoft.com/office/drawing/2014/main" id="{6CC458DF-CA59-4D29-93D3-224672067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404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10">
            <a:extLst>
              <a:ext uri="{FF2B5EF4-FFF2-40B4-BE49-F238E27FC236}">
                <a16:creationId xmlns:a16="http://schemas.microsoft.com/office/drawing/2014/main" id="{CC146B38-3E4E-4A67-91CF-55DBCC51B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EEA903-EF39-4D51-A8D1-DCF206DB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86113" y="1220999"/>
            <a:ext cx="6851188" cy="1151965"/>
          </a:xfrm>
        </p:spPr>
        <p:txBody>
          <a:bodyPr>
            <a:normAutofit/>
          </a:bodyPr>
          <a:lstStyle/>
          <a:p>
            <a:r>
              <a:rPr lang="es-MX">
                <a:solidFill>
                  <a:schemeClr val="bg1"/>
                </a:solidFill>
              </a:rPr>
              <a:t>GENOMA BACTERIANO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D72EE7-7B2A-4CF3-94B8-F55279344F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587206" y="2448453"/>
            <a:ext cx="6859199" cy="29446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17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7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genoma bacteriano </a:t>
            </a:r>
            <a:r>
              <a:rPr lang="es-MX" sz="17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</a:t>
            </a:r>
            <a:r>
              <a:rPr lang="es-MX" sz="17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r>
              <a:rPr lang="es-MX" sz="17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donde </a:t>
            </a:r>
            <a:r>
              <a:rPr lang="es-MX" sz="17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almacenan las características biológicas de la especie</a:t>
            </a:r>
            <a:r>
              <a:rPr lang="es-MX" sz="17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está formado por </a:t>
            </a:r>
            <a:r>
              <a:rPr lang="es-MX" sz="17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lang="es-MX" sz="17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7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doble cadena en forma circular </a:t>
            </a:r>
            <a:r>
              <a:rPr lang="es-MX" sz="17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extremos, conformando un solo cromosoma.</a:t>
            </a:r>
          </a:p>
          <a:p>
            <a:pPr>
              <a:lnSpc>
                <a:spcPct val="110000"/>
              </a:lnSpc>
            </a:pPr>
            <a:endParaRPr lang="es-MX" sz="17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MX" sz="17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este se replica el genoma de la célula hija tiene una cadena de DNA de la célula madre y otra de neoformación, y lo mismo sucede en cada nueva generación; este </a:t>
            </a:r>
            <a:r>
              <a:rPr lang="es-MX" sz="17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s-MX" sz="17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llama </a:t>
            </a:r>
            <a:r>
              <a:rPr lang="es-MX" sz="1700" b="1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semiconservador</a:t>
            </a:r>
            <a:r>
              <a:rPr lang="es-MX" sz="17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314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87C20A0-BD08-4315-BE42-56F2B41F8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7D5331-B093-4784-99E0-88AFBACF6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72000"/>
            <a:ext cx="12192000" cy="2286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EC04FE-B599-4796-ABF9-340882BA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45678"/>
            <a:ext cx="10792837" cy="1151965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Transformación</a:t>
            </a:r>
          </a:p>
        </p:txBody>
      </p:sp>
      <p:pic>
        <p:nvPicPr>
          <p:cNvPr id="5122" name="Picture 2" descr="BIOLOGOCALENTANO: 9.1 MECANISMOS DE TRANSFERENCIA NATURAL">
            <a:extLst>
              <a:ext uri="{FF2B5EF4-FFF2-40B4-BE49-F238E27FC236}">
                <a16:creationId xmlns:a16="http://schemas.microsoft.com/office/drawing/2014/main" id="{92638327-2612-4CF2-93F9-813735FF2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18" y="1154328"/>
            <a:ext cx="4931275" cy="262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903EAC-EFE9-4743-AC5E-27E1A6400C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2190" y="674369"/>
            <a:ext cx="5386447" cy="3510952"/>
          </a:xfrm>
        </p:spPr>
        <p:txBody>
          <a:bodyPr anchor="t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s-MX" sz="1600" cap="none" dirty="0">
                <a:latin typeface="Arial" panose="020B0604020202020204" pitchFamily="34" charset="0"/>
                <a:cs typeface="Arial" panose="020B0604020202020204" pitchFamily="34" charset="0"/>
              </a:rPr>
              <a:t>Las bacterias pueden </a:t>
            </a:r>
            <a:r>
              <a:rPr lang="es-MX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tomar del medio ambiente pequeños fragmentos de DNA </a:t>
            </a:r>
            <a:r>
              <a:rPr lang="es-MX" sz="1600" cap="none" dirty="0">
                <a:latin typeface="Arial" panose="020B0604020202020204" pitchFamily="34" charset="0"/>
                <a:cs typeface="Arial" panose="020B0604020202020204" pitchFamily="34" charset="0"/>
              </a:rPr>
              <a:t>y de esta forma adquieren características nuevas, las </a:t>
            </a:r>
            <a:r>
              <a:rPr lang="es-MX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células receptoras </a:t>
            </a:r>
            <a:r>
              <a:rPr lang="es-MX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deben ser </a:t>
            </a:r>
            <a:r>
              <a:rPr lang="es-MX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competentes</a:t>
            </a:r>
            <a:r>
              <a:rPr lang="es-MX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hereditariamente.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MX" sz="1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MX" sz="1600" cap="none" dirty="0">
                <a:latin typeface="Arial" panose="020B0604020202020204" pitchFamily="34" charset="0"/>
                <a:cs typeface="Arial" panose="020B0604020202020204" pitchFamily="34" charset="0"/>
              </a:rPr>
              <a:t>El proceso se ve afectado por el estado fisiológico de las células, el medio en que se encuentran y la etapa de su ciclo de crecimiento </a:t>
            </a:r>
            <a:r>
              <a:rPr lang="es-MX" sz="1600" i="1" cap="none" dirty="0">
                <a:latin typeface="Arial" panose="020B0604020202020204" pitchFamily="34" charset="0"/>
                <a:cs typeface="Arial" panose="020B0604020202020204" pitchFamily="34" charset="0"/>
              </a:rPr>
              <a:t>(fase exponencial y estacionaria temprana), </a:t>
            </a:r>
            <a:r>
              <a:rPr lang="es-MX" sz="1600" cap="none" dirty="0">
                <a:latin typeface="Arial" panose="020B0604020202020204" pitchFamily="34" charset="0"/>
                <a:cs typeface="Arial" panose="020B0604020202020204" pitchFamily="34" charset="0"/>
              </a:rPr>
              <a:t>la captación directa del DNA donador puede ser natural o forzada.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315298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A57ADF-74E4-47BF-A86C-F57FE263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>
            <a:normAutofit/>
          </a:bodyPr>
          <a:lstStyle/>
          <a:p>
            <a:r>
              <a:rPr lang="es-MX" dirty="0"/>
              <a:t>transducción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92FA6-F0DE-4844-8031-01AA50D91A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286000"/>
            <a:ext cx="5326380" cy="3800693"/>
          </a:xfrm>
        </p:spPr>
        <p:txBody>
          <a:bodyPr anchor="t">
            <a:normAutofit/>
          </a:bodyPr>
          <a:lstStyle/>
          <a:p>
            <a:pPr algn="just"/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1700" cap="none" dirty="0">
                <a:latin typeface="Arial" panose="020B0604020202020204" pitchFamily="34" charset="0"/>
                <a:cs typeface="Arial" panose="020B0604020202020204" pitchFamily="34" charset="0"/>
              </a:rPr>
              <a:t>n este fenómeno un </a:t>
            </a:r>
            <a:r>
              <a:rPr lang="es-MX" sz="1700" b="1" cap="none" dirty="0">
                <a:latin typeface="Arial" panose="020B0604020202020204" pitchFamily="34" charset="0"/>
                <a:cs typeface="Arial" panose="020B0604020202020204" pitchFamily="34" charset="0"/>
              </a:rPr>
              <a:t>bacteriófago es el que transporta el material genético </a:t>
            </a:r>
            <a:r>
              <a:rPr lang="es-MX" sz="1700" cap="none" dirty="0">
                <a:latin typeface="Arial" panose="020B0604020202020204" pitchFamily="34" charset="0"/>
                <a:cs typeface="Arial" panose="020B0604020202020204" pitchFamily="34" charset="0"/>
              </a:rPr>
              <a:t>de una bacteria a otra, en este caso es  necesario que no se produzca lisis de la bacteria parasitada por el virus.</a:t>
            </a:r>
          </a:p>
          <a:p>
            <a:pPr algn="just"/>
            <a:endParaRPr lang="es-MX" sz="17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700" cap="none" dirty="0">
                <a:latin typeface="Arial" panose="020B0604020202020204" pitchFamily="34" charset="0"/>
                <a:cs typeface="Arial" panose="020B0604020202020204" pitchFamily="34" charset="0"/>
              </a:rPr>
              <a:t>En este caso se debe equilibrar la relación </a:t>
            </a:r>
            <a:r>
              <a:rPr lang="es-MX" sz="1700" i="1" cap="none" dirty="0">
                <a:latin typeface="Arial" panose="020B0604020202020204" pitchFamily="34" charset="0"/>
                <a:cs typeface="Arial" panose="020B0604020202020204" pitchFamily="34" charset="0"/>
              </a:rPr>
              <a:t>huésped-parásito</a:t>
            </a:r>
            <a:r>
              <a:rPr lang="es-MX" sz="1700" cap="none" dirty="0">
                <a:latin typeface="Arial" panose="020B0604020202020204" pitchFamily="34" charset="0"/>
                <a:cs typeface="Arial" panose="020B0604020202020204" pitchFamily="34" charset="0"/>
              </a:rPr>
              <a:t>, situación que se llama </a:t>
            </a:r>
            <a:r>
              <a:rPr lang="es-MX" sz="1700" b="1" cap="none" dirty="0">
                <a:latin typeface="Arial" panose="020B0604020202020204" pitchFamily="34" charset="0"/>
                <a:cs typeface="Arial" panose="020B0604020202020204" pitchFamily="34" charset="0"/>
              </a:rPr>
              <a:t>estado lisogénico</a:t>
            </a:r>
            <a:r>
              <a:rPr lang="es-MX" sz="1700" cap="none" dirty="0">
                <a:latin typeface="Arial" panose="020B0604020202020204" pitchFamily="34" charset="0"/>
                <a:cs typeface="Arial" panose="020B0604020202020204" pitchFamily="34" charset="0"/>
              </a:rPr>
              <a:t> y los virus se llaman </a:t>
            </a:r>
            <a:r>
              <a:rPr lang="es-MX" sz="1700" b="1" cap="none" dirty="0">
                <a:latin typeface="Arial" panose="020B0604020202020204" pitchFamily="34" charset="0"/>
                <a:cs typeface="Arial" panose="020B0604020202020204" pitchFamily="34" charset="0"/>
              </a:rPr>
              <a:t>temperados, </a:t>
            </a:r>
            <a:r>
              <a:rPr lang="es-MX" sz="1700" cap="none" dirty="0">
                <a:latin typeface="Arial" panose="020B0604020202020204" pitchFamily="34" charset="0"/>
                <a:cs typeface="Arial" panose="020B0604020202020204" pitchFamily="34" charset="0"/>
              </a:rPr>
              <a:t>la bacteria que sobrevive en esta situación manifiesta las características del fragmento recombinante</a:t>
            </a:r>
            <a:r>
              <a:rPr lang="es-MX" sz="1700" i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apítulo Recombinación en bacterias.  Transformación.Conjugación.Transducción generalizada. Ana G. Chaves y  Adriana Ordóñ">
            <a:extLst>
              <a:ext uri="{FF2B5EF4-FFF2-40B4-BE49-F238E27FC236}">
                <a16:creationId xmlns:a16="http://schemas.microsoft.com/office/drawing/2014/main" id="{51062E23-86A0-43A9-8990-D8B1A9DEA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060224" y="2216487"/>
            <a:ext cx="6359328" cy="251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694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6" name="Picture 4" descr="ḼїδβӚϯЧ ᴙ ⱥ ¶ ¶ ¶ ¶: 9.1.3 TRANSDUCCIÓN">
            <a:extLst>
              <a:ext uri="{FF2B5EF4-FFF2-40B4-BE49-F238E27FC236}">
                <a16:creationId xmlns:a16="http://schemas.microsoft.com/office/drawing/2014/main" id="{052CC30E-A112-4DCA-BD74-9065FFFE5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0" b="1"/>
          <a:stretch/>
        </p:blipFill>
        <p:spPr bwMode="auto">
          <a:xfrm>
            <a:off x="20" y="10"/>
            <a:ext cx="11734780" cy="640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A57ADF-74E4-47BF-A86C-F57FE263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transducción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92FA6-F0DE-4844-8031-01AA50D91A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/>
          <a:p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Existen 2 procesos de transducción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Generalizada: 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El fago </a:t>
            </a:r>
            <a:r>
              <a:rPr lang="es-MX" i="1" cap="none" dirty="0">
                <a:latin typeface="Arial" panose="020B0604020202020204" pitchFamily="34" charset="0"/>
                <a:cs typeface="Arial" panose="020B0604020202020204" pitchFamily="34" charset="0"/>
              </a:rPr>
              <a:t>(lisogénico o lítico)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 introduce el DNA a la bacteria, al penetrar, la partícula </a:t>
            </a:r>
            <a:r>
              <a:rPr lang="es-MX" cap="none" dirty="0" err="1">
                <a:latin typeface="Arial" panose="020B0604020202020204" pitchFamily="34" charset="0"/>
                <a:cs typeface="Arial" panose="020B0604020202020204" pitchFamily="34" charset="0"/>
              </a:rPr>
              <a:t>transductora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 se recombina genéticamente de forma aleatoria.</a:t>
            </a:r>
            <a:endParaRPr lang="es-MX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Restringida o especializada: 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Solamente un pequeño grupo de genes del huésped queda integrado directamente en el genoma del virus y es transferido al receptor, con un sitio restringido de inserción en el cromosoma bacteriano.</a:t>
            </a:r>
            <a:endParaRPr lang="es-MX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975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tivos-uamitosxochimilcas: Recombinación Genetica Bacteriana">
            <a:extLst>
              <a:ext uri="{FF2B5EF4-FFF2-40B4-BE49-F238E27FC236}">
                <a16:creationId xmlns:a16="http://schemas.microsoft.com/office/drawing/2014/main" id="{7F54CA0E-DB98-4C34-A4C3-4D794F6AE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10">
            <a:extLst>
              <a:ext uri="{FF2B5EF4-FFF2-40B4-BE49-F238E27FC236}">
                <a16:creationId xmlns:a16="http://schemas.microsoft.com/office/drawing/2014/main" id="{1195E126-5CB4-434D-8B36-832C6512C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4300962" y="605592"/>
            <a:ext cx="8044106" cy="5638800"/>
          </a:xfrm>
          <a:custGeom>
            <a:avLst/>
            <a:gdLst/>
            <a:ahLst/>
            <a:cxnLst/>
            <a:rect l="l" t="t" r="r" b="b"/>
            <a:pathLst>
              <a:path w="8044106" h="5638800">
                <a:moveTo>
                  <a:pt x="8044106" y="0"/>
                </a:moveTo>
                <a:lnTo>
                  <a:pt x="7748589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EADF18-45D6-4CE4-8A31-3CDD06DA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677415" y="1226752"/>
            <a:ext cx="6851126" cy="1151965"/>
          </a:xfrm>
        </p:spPr>
        <p:txBody>
          <a:bodyPr>
            <a:normAutofit/>
          </a:bodyPr>
          <a:lstStyle/>
          <a:p>
            <a:r>
              <a:rPr lang="es-MX">
                <a:solidFill>
                  <a:schemeClr val="bg1"/>
                </a:solidFill>
              </a:rPr>
              <a:t>conjugación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518B4-21C2-4976-8F86-5106613C20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4779386" y="2453949"/>
            <a:ext cx="6867212" cy="2944652"/>
          </a:xfrm>
        </p:spPr>
        <p:txBody>
          <a:bodyPr>
            <a:normAutofit/>
          </a:bodyPr>
          <a:lstStyle/>
          <a:p>
            <a:pPr algn="just"/>
            <a:r>
              <a:rPr lang="es-MX" sz="1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este fenómeno de recombinación se  aparean dos bacterias, </a:t>
            </a:r>
            <a:r>
              <a:rPr lang="es-MX" sz="18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establece un puente entre ellas </a:t>
            </a:r>
            <a:r>
              <a:rPr lang="es-MX" sz="1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se hace el paso de material genético de una célula  a otra.</a:t>
            </a:r>
          </a:p>
          <a:p>
            <a:pPr algn="just"/>
            <a:endParaRPr lang="es-MX" sz="18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8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 donadora </a:t>
            </a:r>
            <a:r>
              <a:rPr lang="es-MX" sz="1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denomina </a:t>
            </a:r>
            <a:r>
              <a:rPr lang="es-MX" sz="18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macho o F</a:t>
            </a:r>
            <a:r>
              <a:rPr lang="es-MX" sz="1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y a </a:t>
            </a:r>
            <a:r>
              <a:rPr lang="es-MX" sz="18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célula receptora </a:t>
            </a:r>
            <a:r>
              <a:rPr lang="es-MX" sz="1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le llama </a:t>
            </a:r>
            <a:r>
              <a:rPr lang="es-MX" sz="18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hembra o F-</a:t>
            </a:r>
            <a:r>
              <a:rPr lang="es-MX" sz="1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339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95AF4-12F2-4E4D-ADF4-CBF41F7B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conjugación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5F5C40-30C7-4A07-AF01-30CDD362E3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En las  bacterias grampositivas, el fenómeno de conjugación se realiza por el contacto entre dos bacterias y la producción de una proteína que actúa como anclaje entre las dos y luego se forma el puente para el paso del material genético.</a:t>
            </a:r>
          </a:p>
          <a:p>
            <a:pPr algn="just"/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Generalmente el transporte se hace a base de los genes contenidos en los plásmidos  y que la célula receptora puede incorporar al genoma o formas otros plásmidos  cromosómicos  adicionales.</a:t>
            </a:r>
          </a:p>
        </p:txBody>
      </p:sp>
    </p:spTree>
    <p:extLst>
      <p:ext uri="{BB962C8B-B14F-4D97-AF65-F5344CB8AC3E}">
        <p14:creationId xmlns:p14="http://schemas.microsoft.com/office/powerpoint/2010/main" val="2383020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95AF4-12F2-4E4D-ADF4-CBF41F7B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86" y="685800"/>
            <a:ext cx="6374097" cy="1151965"/>
          </a:xfrm>
        </p:spPr>
        <p:txBody>
          <a:bodyPr>
            <a:normAutofit/>
          </a:bodyPr>
          <a:lstStyle/>
          <a:p>
            <a:r>
              <a:rPr lang="es-MX" dirty="0"/>
              <a:t>conjugación</a:t>
            </a:r>
            <a:endParaRPr lang="es-MX"/>
          </a:p>
        </p:txBody>
      </p:sp>
      <p:pic>
        <p:nvPicPr>
          <p:cNvPr id="6146" name="Picture 2" descr="Variación genética en procariontes (artículo) | Khan Academy">
            <a:extLst>
              <a:ext uri="{FF2B5EF4-FFF2-40B4-BE49-F238E27FC236}">
                <a16:creationId xmlns:a16="http://schemas.microsoft.com/office/drawing/2014/main" id="{A564DAE0-7A1C-449C-B8A9-B29CED21B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8021"/>
          <a:stretch/>
        </p:blipFill>
        <p:spPr bwMode="auto">
          <a:xfrm>
            <a:off x="404226" y="10"/>
            <a:ext cx="3840480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5F5C40-30C7-4A07-AF01-30CDD362E3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906" y="2142066"/>
            <a:ext cx="6380777" cy="3232519"/>
          </a:xfrm>
        </p:spPr>
        <p:txBody>
          <a:bodyPr>
            <a:normAutofit/>
          </a:bodyPr>
          <a:lstStyle/>
          <a:p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Variantes de la conjugación:</a:t>
            </a:r>
          </a:p>
          <a:p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Transferencia de genes  de plásmidos.</a:t>
            </a:r>
          </a:p>
          <a:p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Transferencia de genes de cromosomas.</a:t>
            </a:r>
          </a:p>
          <a:p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Transferencia de plásmidos y genes de cromosomas.</a:t>
            </a:r>
          </a:p>
        </p:txBody>
      </p:sp>
    </p:spTree>
    <p:extLst>
      <p:ext uri="{BB962C8B-B14F-4D97-AF65-F5344CB8AC3E}">
        <p14:creationId xmlns:p14="http://schemas.microsoft.com/office/powerpoint/2010/main" val="4249658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41BF4BA-B290-4F55-B195-D40AC160A5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44372" t="36604" r="22620" b="19657"/>
          <a:stretch/>
        </p:blipFill>
        <p:spPr>
          <a:xfrm>
            <a:off x="0" y="-1581"/>
            <a:ext cx="11677149" cy="634527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C146B38-3E4E-4A67-91CF-55DBCC51B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06A0A4-C9F2-4463-9D2D-83318197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86113" y="1220999"/>
            <a:ext cx="6851188" cy="1151965"/>
          </a:xfrm>
        </p:spPr>
        <p:txBody>
          <a:bodyPr>
            <a:normAutofit/>
          </a:bodyPr>
          <a:lstStyle/>
          <a:p>
            <a:r>
              <a:rPr lang="es-MX" sz="5000">
                <a:solidFill>
                  <a:schemeClr val="bg1"/>
                </a:solidFill>
              </a:rPr>
              <a:t>RECOMBINACIÓN GENÉTICA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7370B1-2061-4F60-871B-480FB464C9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587206" y="2448453"/>
            <a:ext cx="6859199" cy="2944652"/>
          </a:xfrm>
        </p:spPr>
        <p:txBody>
          <a:bodyPr>
            <a:normAutofit/>
          </a:bodyPr>
          <a:lstStyle/>
          <a:p>
            <a:r>
              <a:rPr lang="es-MX" sz="2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reconocen dos tipos de recombinación genética:</a:t>
            </a:r>
          </a:p>
          <a:p>
            <a:endParaRPr lang="es-MX" sz="2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s-MX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Homóloga o legítima.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s-MX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Heteróloga o ilegítima</a:t>
            </a:r>
          </a:p>
        </p:txBody>
      </p:sp>
    </p:spTree>
    <p:extLst>
      <p:ext uri="{BB962C8B-B14F-4D97-AF65-F5344CB8AC3E}">
        <p14:creationId xmlns:p14="http://schemas.microsoft.com/office/powerpoint/2010/main" val="501836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combinación homóloga - Wikipedia, la enciclopedia libre">
            <a:extLst>
              <a:ext uri="{FF2B5EF4-FFF2-40B4-BE49-F238E27FC236}">
                <a16:creationId xmlns:a16="http://schemas.microsoft.com/office/drawing/2014/main" id="{66968884-8FEB-45DB-BD75-7774A85E5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47402" b="184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9">
            <a:extLst>
              <a:ext uri="{FF2B5EF4-FFF2-40B4-BE49-F238E27FC236}">
                <a16:creationId xmlns:a16="http://schemas.microsoft.com/office/drawing/2014/main" id="{BE135C2E-C781-46AF-BE4C-9B57C07D9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154465D-9C6F-4A2E-A3A8-6F7E81E50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96980" y="3221623"/>
            <a:ext cx="10264470" cy="1250066"/>
          </a:xfrm>
        </p:spPr>
        <p:txBody>
          <a:bodyPr>
            <a:normAutofit/>
          </a:bodyPr>
          <a:lstStyle/>
          <a:p>
            <a:r>
              <a:rPr lang="es-MX" sz="3800" dirty="0">
                <a:solidFill>
                  <a:schemeClr val="bg1"/>
                </a:solidFill>
              </a:rPr>
              <a:t>RECOMBINACIÓN HOMÓLOGA O LEGÍTIMA</a:t>
            </a:r>
            <a:br>
              <a:rPr lang="es-MX" sz="3800" dirty="0">
                <a:solidFill>
                  <a:schemeClr val="bg1"/>
                </a:solidFill>
              </a:rPr>
            </a:br>
            <a:endParaRPr lang="es-MX" sz="3800" dirty="0">
              <a:solidFill>
                <a:schemeClr val="bg1"/>
              </a:solidFill>
            </a:endParaRPr>
          </a:p>
        </p:txBody>
      </p:sp>
      <p:sp>
        <p:nvSpPr>
          <p:cNvPr id="73" name="5-Point Star 12">
            <a:extLst>
              <a:ext uri="{FF2B5EF4-FFF2-40B4-BE49-F238E27FC236}">
                <a16:creationId xmlns:a16="http://schemas.microsoft.com/office/drawing/2014/main" id="{EB803A74-8E46-4CF3-B85A-2F618214C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1281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DA278-F945-4665-9E94-2DC5EE24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5400" dirty="0">
                <a:solidFill>
                  <a:srgbClr val="C00000"/>
                </a:solidFill>
              </a:rPr>
              <a:t>RECOMBINACIÓN HOMÓLOGA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2FDF7-188D-4723-9EA4-C9C703E2F8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e lleva a cabo cuando hay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gran similitud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 entre ambos DNA </a:t>
            </a:r>
            <a:r>
              <a:rPr lang="es-MX" i="1" cap="none" dirty="0">
                <a:latin typeface="Arial" panose="020B0604020202020204" pitchFamily="34" charset="0"/>
                <a:cs typeface="Arial" panose="020B0604020202020204" pitchFamily="34" charset="0"/>
              </a:rPr>
              <a:t>(el donador y el receptor); 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por lo que únicamente se modifica la posición de los genes existentes en el replicón.</a:t>
            </a:r>
          </a:p>
          <a:p>
            <a:pPr marL="0" indent="0" algn="just">
              <a:buNone/>
            </a:pPr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 Debido a esto es infrecuente que las bacterias modifiquen sus características por este reordenamiento, los genes responsables de la recombinación homóloga se denominan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genes </a:t>
            </a:r>
            <a:r>
              <a:rPr lang="es-MX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rec.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23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EC9206-02BD-43A5-A632-D1F1313E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s-MX" sz="4800" dirty="0"/>
              <a:t>MECANISMOS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660A3-DEF2-4329-856F-004A5F87F9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algn="ctr"/>
            <a:r>
              <a:rPr lang="es-MX" sz="2400" dirty="0">
                <a:solidFill>
                  <a:srgbClr val="C00000"/>
                </a:solidFill>
              </a:rPr>
              <a:t>INVERSIÓN ESPECIFICA DE SITIOS</a:t>
            </a:r>
          </a:p>
          <a:p>
            <a:pPr marL="0" indent="0" algn="ctr">
              <a:buNone/>
            </a:pPr>
            <a:endParaRPr lang="es-MX" sz="18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e produce cuando el segmento de DNA que contiene a los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genes presenta secuencias invertidas, repetitivas y cortas, 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una proteína es la que se encarga de controlar los sitios que tendrán inversión.</a:t>
            </a:r>
            <a:endParaRPr lang="es-MX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Un nuevo mecanismo de división celular abre la vía a terapias antitumorales  - Biotech Spain">
            <a:extLst>
              <a:ext uri="{FF2B5EF4-FFF2-40B4-BE49-F238E27FC236}">
                <a16:creationId xmlns:a16="http://schemas.microsoft.com/office/drawing/2014/main" id="{56D66F46-63B1-4984-BAE5-C83ED979A57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" b="239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9232232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F71E68-C7EB-4816-8646-310B283A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37" y="3593432"/>
            <a:ext cx="7768073" cy="1195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>
                <a:solidFill>
                  <a:schemeClr val="tx1"/>
                </a:solidFill>
              </a:rPr>
              <a:t>DIVISIÓN CELULAR</a:t>
            </a:r>
          </a:p>
        </p:txBody>
      </p:sp>
      <p:sp>
        <p:nvSpPr>
          <p:cNvPr id="85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590" y="3874678"/>
            <a:ext cx="788274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76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EC9206-02BD-43A5-A632-D1F1313E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s-MX" sz="4800" dirty="0"/>
              <a:t>MECANISMOS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660A3-DEF2-4329-856F-004A5F87F9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rgbClr val="C00000"/>
                </a:solidFill>
              </a:rPr>
              <a:t>CONVERSIÓN GENÉTICA</a:t>
            </a:r>
          </a:p>
          <a:p>
            <a:pPr marL="0" indent="0" algn="ctr">
              <a:buNone/>
            </a:pPr>
            <a:endParaRPr lang="es-MX" sz="18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e presenta cuando la bacteria posee en su cromosoma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múltiples genes que controlan una característica específica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MX" b="0" i="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Cuando existen dos versiones distintas del mismo gen una de ellas puede ser corregida para equipararse a la otra, tales correcciones pueden tener lugar en cualquier dirección.</a:t>
            </a:r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21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 chromosome stock photos - OFFSET">
            <a:extLst>
              <a:ext uri="{FF2B5EF4-FFF2-40B4-BE49-F238E27FC236}">
                <a16:creationId xmlns:a16="http://schemas.microsoft.com/office/drawing/2014/main" id="{E299A85C-399D-4CCE-99FE-020B02512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" t="26078" r="2" b="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Freeform 9">
            <a:extLst>
              <a:ext uri="{FF2B5EF4-FFF2-40B4-BE49-F238E27FC236}">
                <a16:creationId xmlns:a16="http://schemas.microsoft.com/office/drawing/2014/main" id="{BE135C2E-C781-46AF-BE4C-9B57C07D9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D584731-8003-4C77-A10A-CBF505B9C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96980" y="3221623"/>
            <a:ext cx="10264470" cy="1250066"/>
          </a:xfrm>
        </p:spPr>
        <p:txBody>
          <a:bodyPr>
            <a:normAutofit/>
          </a:bodyPr>
          <a:lstStyle/>
          <a:p>
            <a:r>
              <a:rPr lang="es-MX" sz="4400">
                <a:solidFill>
                  <a:schemeClr val="bg1"/>
                </a:solidFill>
              </a:rPr>
              <a:t>RECOMBINACIÓN HETEROLOGA O ILEGÍTIMA</a:t>
            </a:r>
          </a:p>
        </p:txBody>
      </p:sp>
      <p:sp>
        <p:nvSpPr>
          <p:cNvPr id="137" name="5-Point Star 12">
            <a:extLst>
              <a:ext uri="{FF2B5EF4-FFF2-40B4-BE49-F238E27FC236}">
                <a16:creationId xmlns:a16="http://schemas.microsoft.com/office/drawing/2014/main" id="{EB803A74-8E46-4CF3-B85A-2F618214C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34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D124F-C0F8-4FE1-BFD4-92E2927F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RECOMBINACIÓN HETERÓLOGA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7BEC4-1EB8-46D0-9D28-4978F88695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Es el resultado de la introducción de genes nuevos en un replicón, entre secuencias diferentes de DNA. </a:t>
            </a:r>
          </a:p>
        </p:txBody>
      </p:sp>
    </p:spTree>
    <p:extLst>
      <p:ext uri="{BB962C8B-B14F-4D97-AF65-F5344CB8AC3E}">
        <p14:creationId xmlns:p14="http://schemas.microsoft.com/office/powerpoint/2010/main" val="2875840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238F4-9374-4503-9EB0-4BD35735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Mecanismos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280D79-98BF-4683-AE49-468B6F35D7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s-MX" sz="2400">
                <a:solidFill>
                  <a:srgbClr val="C00000"/>
                </a:solidFill>
              </a:rPr>
              <a:t>RECOMBINACIÓN GENERALIZADA</a:t>
            </a:r>
          </a:p>
          <a:p>
            <a:pPr algn="ctr"/>
            <a:endParaRPr lang="es-MX"/>
          </a:p>
          <a:p>
            <a:pPr marL="0" indent="0" algn="just">
              <a:buNone/>
            </a:pPr>
            <a:r>
              <a:rPr lang="es-MX" cap="none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b="1" cap="none">
                <a:latin typeface="Arial" panose="020B0604020202020204" pitchFamily="34" charset="0"/>
                <a:cs typeface="Arial" panose="020B0604020202020204" pitchFamily="34" charset="0"/>
              </a:rPr>
              <a:t>segmento del  donador </a:t>
            </a:r>
            <a:r>
              <a:rPr lang="es-MX" cap="none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b="1" cap="none">
                <a:latin typeface="Arial" panose="020B0604020202020204" pitchFamily="34" charset="0"/>
                <a:cs typeface="Arial" panose="020B0604020202020204" pitchFamily="34" charset="0"/>
              </a:rPr>
              <a:t>muy parecido al del receptor </a:t>
            </a:r>
            <a:r>
              <a:rPr lang="es-MX" cap="none">
                <a:latin typeface="Arial" panose="020B0604020202020204" pitchFamily="34" charset="0"/>
                <a:cs typeface="Arial" panose="020B0604020202020204" pitchFamily="34" charset="0"/>
              </a:rPr>
              <a:t>y al mezclarse se obtiene un DNA híbrido, se requiere de una </a:t>
            </a:r>
            <a:r>
              <a:rPr lang="es-MX" b="1" cap="none">
                <a:latin typeface="Arial" panose="020B0604020202020204" pitchFamily="34" charset="0"/>
                <a:cs typeface="Arial" panose="020B0604020202020204" pitchFamily="34" charset="0"/>
              </a:rPr>
              <a:t>proteína Rec A</a:t>
            </a:r>
            <a:r>
              <a:rPr lang="es-MX" cap="none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16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238F4-9374-4503-9EB0-4BD35735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Mecanismos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280D79-98BF-4683-AE49-468B6F35D7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s-MX" sz="2400" dirty="0">
                <a:solidFill>
                  <a:srgbClr val="C00000"/>
                </a:solidFill>
              </a:rPr>
              <a:t>RECOMBINACIÓN en un sitio</a:t>
            </a:r>
          </a:p>
          <a:p>
            <a:pPr algn="ctr"/>
            <a:endParaRPr lang="es-MX" dirty="0"/>
          </a:p>
          <a:p>
            <a:pPr marL="0" indent="0" algn="just">
              <a:buNone/>
            </a:pP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Es cuando se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introduce un segmento de DNA 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que se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inserta en un sitio específico 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y es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mediado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 por un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fago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8336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238F4-9374-4503-9EB0-4BD35735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Mecanismos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280D79-98BF-4683-AE49-468B6F35D7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s-MX" sz="2400" dirty="0">
                <a:solidFill>
                  <a:srgbClr val="C00000"/>
                </a:solidFill>
              </a:rPr>
              <a:t>RECOMBINACIÓN por transposición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transposones se movilizan de un sitio a otro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, ya sea de un replicón a otro o de un cromosoma a un plásmido  o en un mismo genoma.</a:t>
            </a:r>
          </a:p>
          <a:p>
            <a:pPr marL="0" indent="0" algn="ctr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6009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38070-C3EA-453C-AE88-AAFFE070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Bibliografía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392D77-6741-4505-9297-A6A05ADCFC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sz="2000" dirty="0"/>
              <a:t>BIBLIOGRAFIA: Romero, Cabello. “MICROBIOLOGÍA Y PARASITOLOGÍA HUMANA. Bases etiológicas de las enfermedades infecciosas y parasitarias.”. 4ª ed., Ed. Medica Panamericana, México, Cd. De México, 2018. pp. </a:t>
            </a:r>
            <a:r>
              <a:rPr lang="es-MX" sz="2000"/>
              <a:t>458-466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895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Ciclo celular | NHGRI">
            <a:extLst>
              <a:ext uri="{FF2B5EF4-FFF2-40B4-BE49-F238E27FC236}">
                <a16:creationId xmlns:a16="http://schemas.microsoft.com/office/drawing/2014/main" id="{19C9A93A-0684-4DA0-A7EC-4A488E1B6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2266" y="468696"/>
            <a:ext cx="4557782" cy="545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67577F-348B-4BC8-BDDD-8AEF73C5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r>
              <a:rPr lang="es-MX" sz="4400">
                <a:solidFill>
                  <a:schemeClr val="bg1"/>
                </a:solidFill>
              </a:rPr>
              <a:t>DIVISIÓN CELULAR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FA0CF2-C86D-45E2-A0E5-B4D65F308B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s-MX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1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 las células procariotas como las eucariotas tienen ciclos de crecimiento, actividad metabólica, replicación del  ADN y división.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MX" sz="1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s-MX" sz="1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8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celular</a:t>
            </a:r>
            <a:r>
              <a:rPr lang="es-MX" sz="1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la </a:t>
            </a:r>
            <a:r>
              <a:rPr lang="es-MX" sz="18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secuencia</a:t>
            </a:r>
            <a:r>
              <a:rPr lang="es-MX" sz="1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MX" sz="18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s-MX" sz="1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ocurren de una división celular a la siguiente; cuando una célula  se divide tiene que </a:t>
            </a:r>
            <a:r>
              <a:rPr lang="es-MX" sz="18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transmitir</a:t>
            </a:r>
            <a:r>
              <a:rPr lang="es-MX" sz="1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sus descendientes la información genética y los demás componentes celulares que necesitan.</a:t>
            </a:r>
            <a:endParaRPr lang="es-MX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04AFC-BCFF-4832-9952-0F989504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DIVISIÓN CELULAR </a:t>
            </a:r>
            <a:r>
              <a:rPr lang="es-MX" dirty="0">
                <a:cs typeface="Arial" panose="020B0604020202020204" pitchFamily="34" charset="0"/>
              </a:rPr>
              <a:t>EUCARIOTE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60A9F6-77C9-4AD0-8226-810031FAF7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000" cap="none" dirty="0">
                <a:latin typeface="Arial" panose="020B0604020202020204" pitchFamily="34" charset="0"/>
                <a:cs typeface="Arial" panose="020B0604020202020204" pitchFamily="34" charset="0"/>
              </a:rPr>
              <a:t>Las células eucariotas pueden experimentar dos tipos de división celular: </a:t>
            </a:r>
            <a:r>
              <a:rPr lang="es-MX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mitótica o meiótica.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mbos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ciclos celulares se dividen en dos fases principales:</a:t>
            </a:r>
          </a:p>
          <a:p>
            <a:pPr marL="0" indent="0" algn="just">
              <a:buNone/>
            </a:pPr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INTERFASE: 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Durante esta etapa la célula toma nutrimentos de su ambiente, crece y duplica sus cromosomas (a excepción de la división celular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meiótica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endParaRPr lang="es-MX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DIVISIÓN CELULAR: 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Distribuye una copia de cada cromosoma y, por lo regular, cerca de la mitad del citoplasma a cada una de las 2 células hijas.</a:t>
            </a:r>
            <a:endParaRPr lang="es-MX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3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04AFC-BCFF-4832-9952-0F989504A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93" y="348001"/>
            <a:ext cx="10394707" cy="1158140"/>
          </a:xfrm>
        </p:spPr>
        <p:txBody>
          <a:bodyPr/>
          <a:lstStyle/>
          <a:p>
            <a:pPr algn="ctr"/>
            <a:r>
              <a:rPr lang="es-MX" dirty="0"/>
              <a:t>DIVISIÓN CELULAR MITÓTICA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191334-E672-46F3-B9D8-854278736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356" y="1843940"/>
            <a:ext cx="4856158" cy="679994"/>
          </a:xfrm>
        </p:spPr>
        <p:txBody>
          <a:bodyPr/>
          <a:lstStyle/>
          <a:p>
            <a:pPr marL="0" indent="0" algn="ctr">
              <a:buNone/>
            </a:pPr>
            <a:endParaRPr lang="es-MX" cap="none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MX" cap="none" dirty="0">
                <a:latin typeface="+mj-lt"/>
                <a:cs typeface="Arial" panose="020B0604020202020204" pitchFamily="34" charset="0"/>
              </a:rPr>
              <a:t>ETAPAS DE LA INTERFASE.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60A9F6-77C9-4AD0-8226-810031FAF7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G1</a:t>
            </a:r>
          </a:p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G2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A63B04-D0C4-4CD2-B009-0875EAFE3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209" y="1723399"/>
            <a:ext cx="4864491" cy="679994"/>
          </a:xfrm>
        </p:spPr>
        <p:txBody>
          <a:bodyPr/>
          <a:lstStyle/>
          <a:p>
            <a:pPr algn="ctr"/>
            <a:endParaRPr lang="es-MX" sz="2800" cap="none" dirty="0">
              <a:latin typeface="+mj-lt"/>
              <a:cs typeface="Arial" panose="020B0604020202020204" pitchFamily="34" charset="0"/>
            </a:endParaRPr>
          </a:p>
          <a:p>
            <a:pPr algn="ctr"/>
            <a:endParaRPr lang="es-MX" sz="2800" cap="none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MX" sz="2800" cap="none" dirty="0">
                <a:latin typeface="+mj-lt"/>
                <a:cs typeface="Arial" panose="020B0604020202020204" pitchFamily="34" charset="0"/>
              </a:rPr>
              <a:t>ETAPAS DE LA DIVISIÓN CELULAR.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5517045-0EA0-4304-92EF-417A3B722A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PROFASE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METAFASE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ANAFASE 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TELOFASE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CITOCINESIS</a:t>
            </a:r>
            <a:endParaRPr lang="es-MX" dirty="0"/>
          </a:p>
          <a:p>
            <a:pPr algn="ctr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/>
          </a:p>
        </p:txBody>
      </p:sp>
      <p:pic>
        <p:nvPicPr>
          <p:cNvPr id="9" name="Picture 2" descr="División celular - Wikipedia, la enciclopedia libre">
            <a:extLst>
              <a:ext uri="{FF2B5EF4-FFF2-40B4-BE49-F238E27FC236}">
                <a16:creationId xmlns:a16="http://schemas.microsoft.com/office/drawing/2014/main" id="{8303A8E9-9D55-4916-AE1C-1434C51CC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7" r="30202"/>
          <a:stretch/>
        </p:blipFill>
        <p:spPr bwMode="auto">
          <a:xfrm>
            <a:off x="0" y="0"/>
            <a:ext cx="178810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0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DD32548-FC77-40BC-BA7D-B27C4A58A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2" y="195470"/>
            <a:ext cx="10394706" cy="1151965"/>
          </a:xfrm>
        </p:spPr>
        <p:txBody>
          <a:bodyPr/>
          <a:lstStyle/>
          <a:p>
            <a:r>
              <a:rPr lang="es-MX" dirty="0"/>
              <a:t>DIVISIÓN CELULAR MEIÓTICA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2FD2E7E-8D97-4612-B60E-8C50547D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493" y="1824329"/>
            <a:ext cx="3310128" cy="576262"/>
          </a:xfrm>
        </p:spPr>
        <p:txBody>
          <a:bodyPr/>
          <a:lstStyle/>
          <a:p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ETAPAS DE LA INTERFASE.</a:t>
            </a:r>
            <a:endParaRPr lang="es-MX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1B561FF-FF6A-4CE8-937E-9C4B0E00256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G1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G2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F3610BAB-9D2E-4073-80C6-10C770B8F4C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34621" y="2400591"/>
            <a:ext cx="3310128" cy="2618134"/>
          </a:xfrm>
        </p:spPr>
        <p:txBody>
          <a:bodyPr>
            <a:normAutofit lnSpcReduction="10000"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PROFASE 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METAFASE 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ANAFASE I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TELOFASE 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CITOCINESIS</a:t>
            </a:r>
            <a:endParaRPr lang="es-MX" sz="1800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5AB4A6B-7148-45CE-9D06-A5C985B942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4621" y="1674795"/>
            <a:ext cx="6845887" cy="576262"/>
          </a:xfrm>
        </p:spPr>
        <p:txBody>
          <a:bodyPr/>
          <a:lstStyle/>
          <a:p>
            <a:r>
              <a:rPr lang="es-MX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ETAPAS DE LA DIVISIÓN CELULAR.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34971A6-3B14-4D57-9AC7-54D6E351B36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770380" y="2400591"/>
            <a:ext cx="3310128" cy="2618134"/>
          </a:xfrm>
        </p:spPr>
        <p:txBody>
          <a:bodyPr>
            <a:normAutofit lnSpcReduction="10000"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PROFASE II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METAFASE II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ANAFASE II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TELOFASE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CITOCINESIS</a:t>
            </a:r>
            <a:endParaRPr lang="es-MX" sz="1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1800" dirty="0"/>
          </a:p>
        </p:txBody>
      </p:sp>
      <p:pic>
        <p:nvPicPr>
          <p:cNvPr id="14" name="Picture 2" descr="División celular - Wikipedia, la enciclopedia libre">
            <a:extLst>
              <a:ext uri="{FF2B5EF4-FFF2-40B4-BE49-F238E27FC236}">
                <a16:creationId xmlns:a16="http://schemas.microsoft.com/office/drawing/2014/main" id="{B20A8238-39B8-4A62-A7BA-CFBAC07F3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5"/>
          <a:stretch/>
        </p:blipFill>
        <p:spPr bwMode="auto">
          <a:xfrm>
            <a:off x="0" y="33115"/>
            <a:ext cx="1562100" cy="634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4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0CD3BE97-B60C-4BE3-A7EF-150D9A64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pPr algn="ctr"/>
            <a:r>
              <a:rPr lang="es-MX" sz="4800" dirty="0">
                <a:solidFill>
                  <a:schemeClr val="bg1"/>
                </a:solidFill>
              </a:rPr>
              <a:t>DIVISIÓN CELULAR </a:t>
            </a:r>
            <a:r>
              <a:rPr lang="es-MX" sz="4800" dirty="0" err="1">
                <a:solidFill>
                  <a:schemeClr val="bg1"/>
                </a:solidFill>
                <a:cs typeface="Arial" panose="020B0604020202020204" pitchFamily="34" charset="0"/>
              </a:rPr>
              <a:t>proCARIOTE</a:t>
            </a:r>
            <a:endParaRPr lang="es-MX" sz="4800" dirty="0">
              <a:solidFill>
                <a:schemeClr val="bg1"/>
              </a:solidFill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B2D5ED3D-6CFC-475B-938D-1FCB345589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as células procariotas experimentan un proceso de división celular que se conoce como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fisión binaria; 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el ciclo celular consta de un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período de crecimiento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 relativamente largo seguido por una </a:t>
            </a:r>
            <a:r>
              <a:rPr lang="es-MX" b="1" cap="none" dirty="0">
                <a:latin typeface="Arial" panose="020B0604020202020204" pitchFamily="34" charset="0"/>
                <a:cs typeface="Arial" panose="020B0604020202020204" pitchFamily="34" charset="0"/>
              </a:rPr>
              <a:t>división celular 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rápida. </a:t>
            </a:r>
          </a:p>
          <a:p>
            <a:pPr algn="just"/>
            <a:endParaRPr lang="es-MX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El cromosoma </a:t>
            </a:r>
            <a:r>
              <a:rPr lang="es-MX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procariote</a:t>
            </a:r>
            <a:r>
              <a:rPr lang="es-MX" cap="none" dirty="0">
                <a:latin typeface="Arial" panose="020B0604020202020204" pitchFamily="34" charset="0"/>
                <a:cs typeface="Arial" panose="020B0604020202020204" pitchFamily="34" charset="0"/>
              </a:rPr>
              <a:t> que contiene el ADN por lo general es circular y está unido a una parte de la membrana plasmática.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0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uadroTexto 7">
            <a:extLst>
              <a:ext uri="{FF2B5EF4-FFF2-40B4-BE49-F238E27FC236}">
                <a16:creationId xmlns:a16="http://schemas.microsoft.com/office/drawing/2014/main" id="{45EA970A-50FD-41C3-951E-DC21EBA2DF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450249"/>
              </p:ext>
            </p:extLst>
          </p:nvPr>
        </p:nvGraphicFramePr>
        <p:xfrm>
          <a:off x="457200" y="117475"/>
          <a:ext cx="10464800" cy="604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4513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1478</TotalTime>
  <Words>1582</Words>
  <Application>Microsoft Office PowerPoint</Application>
  <PresentationFormat>Panorámica</PresentationFormat>
  <Paragraphs>162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Impact</vt:lpstr>
      <vt:lpstr>Wingdings</vt:lpstr>
      <vt:lpstr>Evento principal</vt:lpstr>
      <vt:lpstr>GENÉTICA BACTERIANA</vt:lpstr>
      <vt:lpstr>GENOMA BACTERIANO</vt:lpstr>
      <vt:lpstr>DIVISIÓN CELULAR</vt:lpstr>
      <vt:lpstr>DIVISIÓN CELULAR</vt:lpstr>
      <vt:lpstr>DIVISIÓN CELULAR EUCARIOTE</vt:lpstr>
      <vt:lpstr>DIVISIÓN CELULAR MITÓTICA</vt:lpstr>
      <vt:lpstr>DIVISIÓN CELULAR MEIÓTICA</vt:lpstr>
      <vt:lpstr>DIVISIÓN CELULAR proCARIOTE</vt:lpstr>
      <vt:lpstr>Presentación de PowerPoint</vt:lpstr>
      <vt:lpstr>Presentación de PowerPoint</vt:lpstr>
      <vt:lpstr>Mutación bacteriana</vt:lpstr>
      <vt:lpstr>MUTACIÓN BACTERIANA</vt:lpstr>
      <vt:lpstr>MUTACIÓN BACTERIANA</vt:lpstr>
      <vt:lpstr>AGENTES DE INDUCCIÓN A LA MUTACIÓN</vt:lpstr>
      <vt:lpstr>exonucleasas</vt:lpstr>
      <vt:lpstr>Recombinación genética</vt:lpstr>
      <vt:lpstr>RECOMBINACIÓN GENÉTICA </vt:lpstr>
      <vt:lpstr>RECOMBINACIÓN GENÉTICA </vt:lpstr>
      <vt:lpstr>Plásmidos y Bacteriófagos </vt:lpstr>
      <vt:lpstr>Transformación</vt:lpstr>
      <vt:lpstr>transducción</vt:lpstr>
      <vt:lpstr>transducción</vt:lpstr>
      <vt:lpstr>conjugación</vt:lpstr>
      <vt:lpstr>conjugación</vt:lpstr>
      <vt:lpstr>conjugación</vt:lpstr>
      <vt:lpstr>RECOMBINACIÓN GENÉTICA </vt:lpstr>
      <vt:lpstr>RECOMBINACIÓN HOMÓLOGA O LEGÍTIMA </vt:lpstr>
      <vt:lpstr>RECOMBINACIÓN HOMÓLOGA</vt:lpstr>
      <vt:lpstr>MECANISMOS </vt:lpstr>
      <vt:lpstr>MECANISMOS </vt:lpstr>
      <vt:lpstr>RECOMBINACIÓN HETEROLOGA O ILEGÍTIMA</vt:lpstr>
      <vt:lpstr>RECOMBINACIÓN HETERÓLOGA</vt:lpstr>
      <vt:lpstr>Mecanismos</vt:lpstr>
      <vt:lpstr>Mecanismos</vt:lpstr>
      <vt:lpstr>Mecanismos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GENÉTICA BACTERIANA</dc:title>
  <dc:creator>Alicia Young Saeng</dc:creator>
  <cp:lastModifiedBy>Alicia Young Saeng</cp:lastModifiedBy>
  <cp:revision>3</cp:revision>
  <dcterms:created xsi:type="dcterms:W3CDTF">2021-06-01T05:14:35Z</dcterms:created>
  <dcterms:modified xsi:type="dcterms:W3CDTF">2021-08-06T22:23:46Z</dcterms:modified>
</cp:coreProperties>
</file>