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478" r:id="rId4"/>
  </p:sldMasterIdLst>
  <p:notesMasterIdLst>
    <p:notesMasterId r:id="rId14"/>
  </p:notesMasterIdLst>
  <p:handoutMasterIdLst>
    <p:handoutMasterId r:id="rId15"/>
  </p:handoutMasterIdLst>
  <p:sldIdLst>
    <p:sldId id="256" r:id="rId5"/>
    <p:sldId id="269" r:id="rId6"/>
    <p:sldId id="266" r:id="rId7"/>
    <p:sldId id="270" r:id="rId8"/>
    <p:sldId id="271" r:id="rId9"/>
    <p:sldId id="263" r:id="rId10"/>
    <p:sldId id="272" r:id="rId11"/>
    <p:sldId id="273" r:id="rId12"/>
    <p:sldId id="260" r:id="rId13"/>
  </p:sldIdLst>
  <p:sldSz cx="12192000" cy="6858000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959" autoAdjust="0"/>
    <p:restoredTop sz="96357" autoAdjust="0"/>
  </p:normalViewPr>
  <p:slideViewPr>
    <p:cSldViewPr snapToGrid="0">
      <p:cViewPr varScale="1">
        <p:scale>
          <a:sx n="59" d="100"/>
          <a:sy n="59" d="100"/>
        </p:scale>
        <p:origin x="102" y="330"/>
      </p:cViewPr>
      <p:guideLst/>
    </p:cSldViewPr>
  </p:slideViewPr>
  <p:outlineViewPr>
    <p:cViewPr>
      <p:scale>
        <a:sx n="33" d="100"/>
        <a:sy n="33" d="100"/>
      </p:scale>
      <p:origin x="0" y="-474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6" d="100"/>
          <a:sy n="86" d="100"/>
        </p:scale>
        <p:origin x="3006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5_2">
  <dgm:title val=""/>
  <dgm:desc val=""/>
  <dgm:catLst>
    <dgm:cat type="accent5" pri="11200"/>
  </dgm:catLst>
  <dgm:styleLbl name="node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5"/>
    </dgm:fillClrLst>
    <dgm:linClrLst meth="repeat">
      <a:schemeClr val="accent5"/>
    </dgm:linClrLst>
    <dgm:effectClrLst/>
    <dgm:txLinClrLst/>
    <dgm:txFillClrLst/>
    <dgm:txEffectClrLst/>
  </dgm:styleLbl>
  <dgm:styleLbl name="lnNode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/>
    </dgm:fillClrLst>
    <dgm:linClrLst meth="repeat">
      <a:schemeClr val="accent5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/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40000"/>
      </a:schemeClr>
    </dgm:fillClrLst>
    <dgm:linClrLst meth="repeat">
      <a:schemeClr val="accent5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8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B08BA36-A16A-4C16-8F63-9AEE3FB76278}" type="doc">
      <dgm:prSet loTypeId="urn:microsoft.com/office/officeart/2016/7/layout/HexagonTimeline" loCatId="process" qsTypeId="urn:microsoft.com/office/officeart/2005/8/quickstyle/simple5" qsCatId="simple" csTypeId="urn:microsoft.com/office/officeart/2005/8/colors/accent5_2" csCatId="accent5" phldr="1"/>
      <dgm:spPr/>
      <dgm:t>
        <a:bodyPr rtlCol="0"/>
        <a:lstStyle/>
        <a:p>
          <a:pPr rtl="0"/>
          <a:endParaRPr lang="en-US"/>
        </a:p>
      </dgm:t>
    </dgm:pt>
    <dgm:pt modelId="{79D5E37C-6EE5-46B4-B136-E5E388C14C15}">
      <dgm:prSet/>
      <dgm:spPr>
        <a:solidFill>
          <a:schemeClr val="accent1">
            <a:lumMod val="50000"/>
          </a:schemeClr>
        </a:solidFill>
        <a:ln>
          <a:noFill/>
        </a:ln>
        <a:effectLst/>
      </dgm:spPr>
      <dgm:t>
        <a:bodyPr rtlCol="0"/>
        <a:lstStyle/>
        <a:p>
          <a:pPr rtl="0"/>
          <a:r>
            <a:rPr lang="es-ES" dirty="0" smtClean="0"/>
            <a:t>1890</a:t>
          </a:r>
          <a:endParaRPr lang="es-ES" dirty="0"/>
        </a:p>
      </dgm:t>
    </dgm:pt>
    <dgm:pt modelId="{BE57F84A-B207-4C0D-8E09-A4D38A4F8E76}" type="parTrans" cxnId="{BCE39BB1-C22E-497B-987C-BCBDA5A4375D}">
      <dgm:prSet/>
      <dgm:spPr/>
      <dgm:t>
        <a:bodyPr rtlCol="0"/>
        <a:lstStyle/>
        <a:p>
          <a:pPr rtl="0"/>
          <a:endParaRPr lang="es-ES" dirty="0"/>
        </a:p>
      </dgm:t>
    </dgm:pt>
    <dgm:pt modelId="{5D7642E4-C295-4232-A0B9-FFB60ECA314A}" type="sibTrans" cxnId="{BCE39BB1-C22E-497B-987C-BCBDA5A4375D}">
      <dgm:prSet/>
      <dgm:spPr/>
      <dgm:t>
        <a:bodyPr rtlCol="0"/>
        <a:lstStyle/>
        <a:p>
          <a:pPr rtl="0"/>
          <a:endParaRPr lang="es-ES" dirty="0"/>
        </a:p>
      </dgm:t>
    </dgm:pt>
    <dgm:pt modelId="{3E75349A-CDC7-4946-94A4-E34887B449BA}">
      <dgm:prSet/>
      <dgm:spPr/>
      <dgm:t>
        <a:bodyPr rtlCol="0"/>
        <a:lstStyle/>
        <a:p>
          <a:pPr rtl="0"/>
          <a:r>
            <a:rPr lang="es-ES" dirty="0" smtClean="0"/>
            <a:t>Dayton Miller, Etiología de la caries y describe las bacterias en los conductos radiculares</a:t>
          </a:r>
          <a:endParaRPr lang="es-ES" dirty="0"/>
        </a:p>
      </dgm:t>
    </dgm:pt>
    <dgm:pt modelId="{6A082C22-5B54-4131-AEF5-F8B4CD621D35}" type="parTrans" cxnId="{87C2CCCD-2503-438C-8922-672436A9A51E}">
      <dgm:prSet/>
      <dgm:spPr/>
      <dgm:t>
        <a:bodyPr rtlCol="0"/>
        <a:lstStyle/>
        <a:p>
          <a:pPr rtl="0"/>
          <a:endParaRPr lang="es-ES" dirty="0"/>
        </a:p>
      </dgm:t>
    </dgm:pt>
    <dgm:pt modelId="{18BA5848-4D28-4878-98D0-6627678AB161}" type="sibTrans" cxnId="{87C2CCCD-2503-438C-8922-672436A9A51E}">
      <dgm:prSet/>
      <dgm:spPr/>
      <dgm:t>
        <a:bodyPr rtlCol="0"/>
        <a:lstStyle/>
        <a:p>
          <a:pPr rtl="0"/>
          <a:endParaRPr lang="es-ES" dirty="0"/>
        </a:p>
      </dgm:t>
    </dgm:pt>
    <dgm:pt modelId="{5A7CD7F9-CA4B-4E8F-A1BF-F25860D96E9D}">
      <dgm:prSet/>
      <dgm:spPr>
        <a:solidFill>
          <a:schemeClr val="tx1">
            <a:lumMod val="85000"/>
            <a:lumOff val="15000"/>
          </a:schemeClr>
        </a:solidFill>
        <a:ln>
          <a:noFill/>
        </a:ln>
        <a:effectLst/>
      </dgm:spPr>
      <dgm:t>
        <a:bodyPr rtlCol="0"/>
        <a:lstStyle/>
        <a:p>
          <a:pPr rtl="0"/>
          <a:r>
            <a:rPr lang="es-ES" dirty="0" smtClean="0"/>
            <a:t>1894</a:t>
          </a:r>
          <a:endParaRPr lang="es-ES" dirty="0"/>
        </a:p>
      </dgm:t>
    </dgm:pt>
    <dgm:pt modelId="{D4EECE8E-3013-448B-9DF7-8C096854C02A}" type="parTrans" cxnId="{8668B309-818E-4D64-A43A-A3D51BDFF9E4}">
      <dgm:prSet/>
      <dgm:spPr/>
      <dgm:t>
        <a:bodyPr rtlCol="0"/>
        <a:lstStyle/>
        <a:p>
          <a:pPr rtl="0"/>
          <a:endParaRPr lang="es-ES" dirty="0"/>
        </a:p>
      </dgm:t>
    </dgm:pt>
    <dgm:pt modelId="{22778933-56E6-4E89-B68E-F8578CFE0734}" type="sibTrans" cxnId="{8668B309-818E-4D64-A43A-A3D51BDFF9E4}">
      <dgm:prSet/>
      <dgm:spPr/>
      <dgm:t>
        <a:bodyPr rtlCol="0"/>
        <a:lstStyle/>
        <a:p>
          <a:pPr rtl="0"/>
          <a:endParaRPr lang="es-ES" dirty="0"/>
        </a:p>
      </dgm:t>
    </dgm:pt>
    <dgm:pt modelId="{77CFE12A-47BC-4C5B-8B19-9A3624B335DE}">
      <dgm:prSet/>
      <dgm:spPr/>
      <dgm:t>
        <a:bodyPr rtlCol="0"/>
        <a:lstStyle/>
        <a:p>
          <a:pPr rtl="0"/>
          <a:r>
            <a:rPr lang="es-ES" noProof="0" dirty="0" err="1" smtClean="0"/>
            <a:t>Gysi</a:t>
          </a:r>
          <a:r>
            <a:rPr lang="es-ES" noProof="0" dirty="0" smtClean="0"/>
            <a:t>, propone la pasta trio con formaldehido</a:t>
          </a:r>
          <a:endParaRPr lang="es-ES" dirty="0"/>
        </a:p>
      </dgm:t>
    </dgm:pt>
    <dgm:pt modelId="{EA77DA41-DCDA-4F52-8093-032D4584C46B}" type="parTrans" cxnId="{E619F6D2-AB4E-4568-AA0D-DD5B723984E4}">
      <dgm:prSet/>
      <dgm:spPr/>
      <dgm:t>
        <a:bodyPr rtlCol="0"/>
        <a:lstStyle/>
        <a:p>
          <a:pPr rtl="0"/>
          <a:endParaRPr lang="es-ES" dirty="0"/>
        </a:p>
      </dgm:t>
    </dgm:pt>
    <dgm:pt modelId="{2063576C-C2E8-4611-9778-BA81802BB256}" type="sibTrans" cxnId="{E619F6D2-AB4E-4568-AA0D-DD5B723984E4}">
      <dgm:prSet/>
      <dgm:spPr/>
      <dgm:t>
        <a:bodyPr rtlCol="0"/>
        <a:lstStyle/>
        <a:p>
          <a:pPr rtl="0"/>
          <a:endParaRPr lang="es-ES" dirty="0"/>
        </a:p>
      </dgm:t>
    </dgm:pt>
    <dgm:pt modelId="{6EC236B8-3DCD-4D3B-BA1A-4DDB2D1D0501}">
      <dgm:prSet/>
      <dgm:spPr>
        <a:solidFill>
          <a:schemeClr val="bg1">
            <a:lumMod val="85000"/>
          </a:schemeClr>
        </a:solidFill>
        <a:ln>
          <a:noFill/>
        </a:ln>
        <a:effectLst/>
      </dgm:spPr>
      <dgm:t>
        <a:bodyPr rtlCol="0"/>
        <a:lstStyle/>
        <a:p>
          <a:pPr rtl="0"/>
          <a:r>
            <a:rPr lang="es-ES" dirty="0" smtClean="0">
              <a:solidFill>
                <a:schemeClr val="tx1"/>
              </a:solidFill>
            </a:rPr>
            <a:t>1898</a:t>
          </a:r>
          <a:endParaRPr lang="es-ES" dirty="0">
            <a:solidFill>
              <a:schemeClr val="tx1"/>
            </a:solidFill>
          </a:endParaRPr>
        </a:p>
      </dgm:t>
    </dgm:pt>
    <dgm:pt modelId="{0392B523-7A12-4227-AFCC-1ECAFEDF80F5}" type="sibTrans" cxnId="{DEBF011F-DBF0-41C7-AD96-98CB1261F1E6}">
      <dgm:prSet/>
      <dgm:spPr/>
      <dgm:t>
        <a:bodyPr rtlCol="0"/>
        <a:lstStyle/>
        <a:p>
          <a:pPr rtl="0"/>
          <a:endParaRPr lang="es-ES" dirty="0"/>
        </a:p>
      </dgm:t>
    </dgm:pt>
    <dgm:pt modelId="{A089C88B-5621-431F-9218-EEAA3DB4532B}" type="parTrans" cxnId="{DEBF011F-DBF0-41C7-AD96-98CB1261F1E6}">
      <dgm:prSet/>
      <dgm:spPr/>
      <dgm:t>
        <a:bodyPr rtlCol="0"/>
        <a:lstStyle/>
        <a:p>
          <a:pPr rtl="0"/>
          <a:endParaRPr lang="es-ES" dirty="0"/>
        </a:p>
      </dgm:t>
    </dgm:pt>
    <dgm:pt modelId="{721865A7-48DF-48AF-B013-2706AB04AECB}">
      <dgm:prSet/>
      <dgm:spPr/>
      <dgm:t>
        <a:bodyPr rtlCol="0"/>
        <a:lstStyle/>
        <a:p>
          <a:pPr rtl="0"/>
          <a:r>
            <a:rPr lang="es-ES" noProof="0" dirty="0" err="1" smtClean="0"/>
            <a:t>Callahan</a:t>
          </a:r>
          <a:r>
            <a:rPr lang="es-ES" noProof="0" dirty="0" smtClean="0"/>
            <a:t>,</a:t>
          </a:r>
          <a:r>
            <a:rPr lang="es-ES" baseline="0" noProof="0" dirty="0" smtClean="0"/>
            <a:t> utilización de las fresas Gates-</a:t>
          </a:r>
          <a:r>
            <a:rPr lang="es-ES" baseline="0" noProof="0" dirty="0" err="1" smtClean="0"/>
            <a:t>Glidden</a:t>
          </a:r>
          <a:endParaRPr lang="es-ES" noProof="0" dirty="0"/>
        </a:p>
      </dgm:t>
    </dgm:pt>
    <dgm:pt modelId="{C10D6369-C1DA-4ABD-A9C2-1793F41241FC}" type="sibTrans" cxnId="{CD5F7384-F42E-47EB-A5DD-AC4847277DA6}">
      <dgm:prSet/>
      <dgm:spPr/>
      <dgm:t>
        <a:bodyPr rtlCol="0"/>
        <a:lstStyle/>
        <a:p>
          <a:pPr rtl="0"/>
          <a:endParaRPr lang="es-ES" dirty="0"/>
        </a:p>
      </dgm:t>
    </dgm:pt>
    <dgm:pt modelId="{9867F13E-F6DE-45B4-9F66-F9748662E707}" type="parTrans" cxnId="{CD5F7384-F42E-47EB-A5DD-AC4847277DA6}">
      <dgm:prSet/>
      <dgm:spPr/>
      <dgm:t>
        <a:bodyPr rtlCol="0"/>
        <a:lstStyle/>
        <a:p>
          <a:pPr rtl="0"/>
          <a:endParaRPr lang="es-ES" dirty="0"/>
        </a:p>
      </dgm:t>
    </dgm:pt>
    <dgm:pt modelId="{BA270F43-0C36-4246-8BB8-6065D927DFD3}" type="pres">
      <dgm:prSet presAssocID="{AB08BA36-A16A-4C16-8F63-9AEE3FB76278}" presName="Name0" presStyleCnt="0">
        <dgm:presLayoutVars>
          <dgm:chMax/>
          <dgm:chPref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DB77968F-28AC-402A-ADE0-64611B01B33F}" type="pres">
      <dgm:prSet presAssocID="{79D5E37C-6EE5-46B4-B136-E5E388C14C15}" presName="composite" presStyleCnt="0"/>
      <dgm:spPr/>
    </dgm:pt>
    <dgm:pt modelId="{87197975-52CC-4703-B090-3C0D7101D171}" type="pres">
      <dgm:prSet presAssocID="{79D5E37C-6EE5-46B4-B136-E5E388C14C15}" presName="Parent1" presStyleLbl="align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5FCF055-303A-4445-9813-7E8E825042F7}" type="pres">
      <dgm:prSet presAssocID="{79D5E37C-6EE5-46B4-B136-E5E388C14C15}" presName="Childtext1" presStyleLbl="revTx" presStyleIdx="0" presStyleCnt="3">
        <dgm:presLayoutVars>
          <dgm:chMax val="0"/>
          <dgm:chPref val="0"/>
          <dgm:bulletEnabled/>
        </dgm:presLayoutVars>
      </dgm:prSet>
      <dgm:spPr/>
      <dgm:t>
        <a:bodyPr/>
        <a:lstStyle/>
        <a:p>
          <a:endParaRPr lang="es-MX"/>
        </a:p>
      </dgm:t>
    </dgm:pt>
    <dgm:pt modelId="{D01E2BCD-A874-4A1C-89AC-5538E4157620}" type="pres">
      <dgm:prSet presAssocID="{79D5E37C-6EE5-46B4-B136-E5E388C14C15}" presName="ConnectLine" presStyleLbl="sibTrans1D1" presStyleIdx="0" presStyleCnt="3"/>
      <dgm:spPr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42FDB9A9-E4A8-41C4-8D31-90A173B96E5C}" type="pres">
      <dgm:prSet presAssocID="{79D5E37C-6EE5-46B4-B136-E5E388C14C15}" presName="ConnectLineEnd" presStyleLbl="node1" presStyleIdx="0" presStyleCnt="3"/>
      <dgm:spPr>
        <a:solidFill>
          <a:schemeClr val="accent1">
            <a:lumMod val="50000"/>
          </a:schemeClr>
        </a:solidFill>
        <a:effectLst/>
      </dgm:spPr>
    </dgm:pt>
    <dgm:pt modelId="{3D54F6D0-2057-4B25-8365-ED10A3FE5FAC}" type="pres">
      <dgm:prSet presAssocID="{79D5E37C-6EE5-46B4-B136-E5E388C14C15}" presName="EmptyPane" presStyleCnt="0"/>
      <dgm:spPr/>
    </dgm:pt>
    <dgm:pt modelId="{9B8552CD-49EF-4C0D-A1E0-14E2B93937C6}" type="pres">
      <dgm:prSet presAssocID="{5D7642E4-C295-4232-A0B9-FFB60ECA314A}" presName="spaceBetweenRectangles" presStyleLbl="fgAcc1" presStyleIdx="0" presStyleCnt="2"/>
      <dgm:spPr/>
    </dgm:pt>
    <dgm:pt modelId="{B9613699-D389-47DE-94A2-9874595052A1}" type="pres">
      <dgm:prSet presAssocID="{5A7CD7F9-CA4B-4E8F-A1BF-F25860D96E9D}" presName="composite" presStyleCnt="0"/>
      <dgm:spPr/>
    </dgm:pt>
    <dgm:pt modelId="{26B4BD2F-FDF2-43F2-B16B-BEB2D2725732}" type="pres">
      <dgm:prSet presAssocID="{5A7CD7F9-CA4B-4E8F-A1BF-F25860D96E9D}" presName="Parent1" presStyleLbl="align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C70F55F-492B-43E5-837C-20655AECEE3D}" type="pres">
      <dgm:prSet presAssocID="{5A7CD7F9-CA4B-4E8F-A1BF-F25860D96E9D}" presName="Childtext1" presStyleLbl="revTx" presStyleIdx="1" presStyleCnt="3">
        <dgm:presLayoutVars>
          <dgm:chMax val="0"/>
          <dgm:chPref val="0"/>
          <dgm:bulletEnabled/>
        </dgm:presLayoutVars>
      </dgm:prSet>
      <dgm:spPr/>
      <dgm:t>
        <a:bodyPr/>
        <a:lstStyle/>
        <a:p>
          <a:endParaRPr lang="es-MX"/>
        </a:p>
      </dgm:t>
    </dgm:pt>
    <dgm:pt modelId="{EFE2D3E2-1871-4306-945A-082E4C6DFF62}" type="pres">
      <dgm:prSet presAssocID="{5A7CD7F9-CA4B-4E8F-A1BF-F25860D96E9D}" presName="ConnectLine" presStyleLbl="sibTrans1D1" presStyleIdx="1" presStyleCnt="3"/>
      <dgm:spPr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1FA22CC1-F421-42D7-B327-A0748A5CA8CA}" type="pres">
      <dgm:prSet presAssocID="{5A7CD7F9-CA4B-4E8F-A1BF-F25860D96E9D}" presName="ConnectLineEnd" presStyleLbl="node1" presStyleIdx="1" presStyleCnt="3"/>
      <dgm:spPr>
        <a:solidFill>
          <a:schemeClr val="tx1">
            <a:lumMod val="85000"/>
            <a:lumOff val="15000"/>
          </a:schemeClr>
        </a:solidFill>
        <a:effectLst/>
      </dgm:spPr>
    </dgm:pt>
    <dgm:pt modelId="{B9AAF34C-316B-4600-BE86-CE8E2DB2A167}" type="pres">
      <dgm:prSet presAssocID="{5A7CD7F9-CA4B-4E8F-A1BF-F25860D96E9D}" presName="EmptyPane" presStyleCnt="0"/>
      <dgm:spPr/>
    </dgm:pt>
    <dgm:pt modelId="{237EB574-03EA-4B5E-A071-20BFF7A94025}" type="pres">
      <dgm:prSet presAssocID="{22778933-56E6-4E89-B68E-F8578CFE0734}" presName="spaceBetweenRectangles" presStyleLbl="fgAcc1" presStyleIdx="1" presStyleCnt="2"/>
      <dgm:spPr/>
    </dgm:pt>
    <dgm:pt modelId="{8713FAAE-A94E-4C45-80CC-D0CADC2C45F5}" type="pres">
      <dgm:prSet presAssocID="{6EC236B8-3DCD-4D3B-BA1A-4DDB2D1D0501}" presName="composite" presStyleCnt="0"/>
      <dgm:spPr/>
    </dgm:pt>
    <dgm:pt modelId="{42647E7A-7F8D-43C5-B7AA-DB1A84D62562}" type="pres">
      <dgm:prSet presAssocID="{6EC236B8-3DCD-4D3B-BA1A-4DDB2D1D0501}" presName="Parent1" presStyleLbl="align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459495F-68A2-4439-A9B3-5DDACF24ECD9}" type="pres">
      <dgm:prSet presAssocID="{6EC236B8-3DCD-4D3B-BA1A-4DDB2D1D0501}" presName="Childtext1" presStyleLbl="revTx" presStyleIdx="2" presStyleCnt="3">
        <dgm:presLayoutVars>
          <dgm:chMax val="0"/>
          <dgm:chPref val="0"/>
          <dgm:bulletEnabled/>
        </dgm:presLayoutVars>
      </dgm:prSet>
      <dgm:spPr/>
      <dgm:t>
        <a:bodyPr/>
        <a:lstStyle/>
        <a:p>
          <a:endParaRPr lang="es-MX"/>
        </a:p>
      </dgm:t>
    </dgm:pt>
    <dgm:pt modelId="{DA9415BC-5F5D-427A-8E4A-15DE1DCD00EC}" type="pres">
      <dgm:prSet presAssocID="{6EC236B8-3DCD-4D3B-BA1A-4DDB2D1D0501}" presName="ConnectLine" presStyleLbl="sibTrans1D1" presStyleIdx="2" presStyleCnt="3"/>
      <dgm:spPr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66283014-8366-4F80-A66F-FA0C7794F36F}" type="pres">
      <dgm:prSet presAssocID="{6EC236B8-3DCD-4D3B-BA1A-4DDB2D1D0501}" presName="ConnectLineEnd" presStyleLbl="node1" presStyleIdx="2" presStyleCnt="3"/>
      <dgm:spPr>
        <a:solidFill>
          <a:schemeClr val="bg1">
            <a:lumMod val="75000"/>
          </a:schemeClr>
        </a:solidFill>
        <a:effectLst/>
      </dgm:spPr>
    </dgm:pt>
    <dgm:pt modelId="{AF0F2ED6-BC80-4E40-B2CD-6C12B31151D5}" type="pres">
      <dgm:prSet presAssocID="{6EC236B8-3DCD-4D3B-BA1A-4DDB2D1D0501}" presName="EmptyPane" presStyleCnt="0"/>
      <dgm:spPr/>
    </dgm:pt>
  </dgm:ptLst>
  <dgm:cxnLst>
    <dgm:cxn modelId="{BCE39BB1-C22E-497B-987C-BCBDA5A4375D}" srcId="{AB08BA36-A16A-4C16-8F63-9AEE3FB76278}" destId="{79D5E37C-6EE5-46B4-B136-E5E388C14C15}" srcOrd="0" destOrd="0" parTransId="{BE57F84A-B207-4C0D-8E09-A4D38A4F8E76}" sibTransId="{5D7642E4-C295-4232-A0B9-FFB60ECA314A}"/>
    <dgm:cxn modelId="{DEBF011F-DBF0-41C7-AD96-98CB1261F1E6}" srcId="{AB08BA36-A16A-4C16-8F63-9AEE3FB76278}" destId="{6EC236B8-3DCD-4D3B-BA1A-4DDB2D1D0501}" srcOrd="2" destOrd="0" parTransId="{A089C88B-5621-431F-9218-EEAA3DB4532B}" sibTransId="{0392B523-7A12-4227-AFCC-1ECAFEDF80F5}"/>
    <dgm:cxn modelId="{87C2CCCD-2503-438C-8922-672436A9A51E}" srcId="{79D5E37C-6EE5-46B4-B136-E5E388C14C15}" destId="{3E75349A-CDC7-4946-94A4-E34887B449BA}" srcOrd="0" destOrd="0" parTransId="{6A082C22-5B54-4131-AEF5-F8B4CD621D35}" sibTransId="{18BA5848-4D28-4878-98D0-6627678AB161}"/>
    <dgm:cxn modelId="{BBC024AB-6643-4926-91A5-93900D44CDD9}" type="presOf" srcId="{721865A7-48DF-48AF-B013-2706AB04AECB}" destId="{6C70F55F-492B-43E5-837C-20655AECEE3D}" srcOrd="0" destOrd="0" presId="urn:microsoft.com/office/officeart/2016/7/layout/HexagonTimeline"/>
    <dgm:cxn modelId="{CD5F7384-F42E-47EB-A5DD-AC4847277DA6}" srcId="{5A7CD7F9-CA4B-4E8F-A1BF-F25860D96E9D}" destId="{721865A7-48DF-48AF-B013-2706AB04AECB}" srcOrd="0" destOrd="0" parTransId="{9867F13E-F6DE-45B4-9F66-F9748662E707}" sibTransId="{C10D6369-C1DA-4ABD-A9C2-1793F41241FC}"/>
    <dgm:cxn modelId="{56BFC82A-B3C7-4D8B-B364-019866A43DF2}" type="presOf" srcId="{79D5E37C-6EE5-46B4-B136-E5E388C14C15}" destId="{87197975-52CC-4703-B090-3C0D7101D171}" srcOrd="0" destOrd="0" presId="urn:microsoft.com/office/officeart/2016/7/layout/HexagonTimeline"/>
    <dgm:cxn modelId="{F8DCE64F-0CDA-4F47-A51D-A37BFD6B9D59}" type="presOf" srcId="{AB08BA36-A16A-4C16-8F63-9AEE3FB76278}" destId="{BA270F43-0C36-4246-8BB8-6065D927DFD3}" srcOrd="0" destOrd="0" presId="urn:microsoft.com/office/officeart/2016/7/layout/HexagonTimeline"/>
    <dgm:cxn modelId="{37D9742D-B407-42C5-B0AF-29F531C5FE4B}" type="presOf" srcId="{77CFE12A-47BC-4C5B-8B19-9A3624B335DE}" destId="{6459495F-68A2-4439-A9B3-5DDACF24ECD9}" srcOrd="0" destOrd="0" presId="urn:microsoft.com/office/officeart/2016/7/layout/HexagonTimeline"/>
    <dgm:cxn modelId="{5F68CEE0-D8AC-420D-A3D8-E0DBA8791EB8}" type="presOf" srcId="{5A7CD7F9-CA4B-4E8F-A1BF-F25860D96E9D}" destId="{26B4BD2F-FDF2-43F2-B16B-BEB2D2725732}" srcOrd="0" destOrd="0" presId="urn:microsoft.com/office/officeart/2016/7/layout/HexagonTimeline"/>
    <dgm:cxn modelId="{8668B309-818E-4D64-A43A-A3D51BDFF9E4}" srcId="{AB08BA36-A16A-4C16-8F63-9AEE3FB76278}" destId="{5A7CD7F9-CA4B-4E8F-A1BF-F25860D96E9D}" srcOrd="1" destOrd="0" parTransId="{D4EECE8E-3013-448B-9DF7-8C096854C02A}" sibTransId="{22778933-56E6-4E89-B68E-F8578CFE0734}"/>
    <dgm:cxn modelId="{AD80E6F2-38FF-45B8-94E2-E6E589FE6739}" type="presOf" srcId="{6EC236B8-3DCD-4D3B-BA1A-4DDB2D1D0501}" destId="{42647E7A-7F8D-43C5-B7AA-DB1A84D62562}" srcOrd="0" destOrd="0" presId="urn:microsoft.com/office/officeart/2016/7/layout/HexagonTimeline"/>
    <dgm:cxn modelId="{EBDB614A-5533-4D48-BD82-CD12634648C8}" type="presOf" srcId="{3E75349A-CDC7-4946-94A4-E34887B449BA}" destId="{95FCF055-303A-4445-9813-7E8E825042F7}" srcOrd="0" destOrd="0" presId="urn:microsoft.com/office/officeart/2016/7/layout/HexagonTimeline"/>
    <dgm:cxn modelId="{E619F6D2-AB4E-4568-AA0D-DD5B723984E4}" srcId="{6EC236B8-3DCD-4D3B-BA1A-4DDB2D1D0501}" destId="{77CFE12A-47BC-4C5B-8B19-9A3624B335DE}" srcOrd="0" destOrd="0" parTransId="{EA77DA41-DCDA-4F52-8093-032D4584C46B}" sibTransId="{2063576C-C2E8-4611-9778-BA81802BB256}"/>
    <dgm:cxn modelId="{B88E1EBD-801F-4C31-BE75-DBBD8A06DC99}" type="presParOf" srcId="{BA270F43-0C36-4246-8BB8-6065D927DFD3}" destId="{DB77968F-28AC-402A-ADE0-64611B01B33F}" srcOrd="0" destOrd="0" presId="urn:microsoft.com/office/officeart/2016/7/layout/HexagonTimeline"/>
    <dgm:cxn modelId="{D2B6F50D-D050-47D7-87AB-B741677EF213}" type="presParOf" srcId="{DB77968F-28AC-402A-ADE0-64611B01B33F}" destId="{87197975-52CC-4703-B090-3C0D7101D171}" srcOrd="0" destOrd="0" presId="urn:microsoft.com/office/officeart/2016/7/layout/HexagonTimeline"/>
    <dgm:cxn modelId="{E7B89C9F-BC39-4F7E-B9F4-FCD18352F6D1}" type="presParOf" srcId="{DB77968F-28AC-402A-ADE0-64611B01B33F}" destId="{95FCF055-303A-4445-9813-7E8E825042F7}" srcOrd="1" destOrd="0" presId="urn:microsoft.com/office/officeart/2016/7/layout/HexagonTimeline"/>
    <dgm:cxn modelId="{B66F869E-BCF8-434A-977B-F92DEBD2D74E}" type="presParOf" srcId="{DB77968F-28AC-402A-ADE0-64611B01B33F}" destId="{D01E2BCD-A874-4A1C-89AC-5538E4157620}" srcOrd="2" destOrd="0" presId="urn:microsoft.com/office/officeart/2016/7/layout/HexagonTimeline"/>
    <dgm:cxn modelId="{DEA4149D-1D31-4367-AAA4-C3A793C12B52}" type="presParOf" srcId="{DB77968F-28AC-402A-ADE0-64611B01B33F}" destId="{42FDB9A9-E4A8-41C4-8D31-90A173B96E5C}" srcOrd="3" destOrd="0" presId="urn:microsoft.com/office/officeart/2016/7/layout/HexagonTimeline"/>
    <dgm:cxn modelId="{02E1726A-92D2-42E5-B2C8-D25A44469517}" type="presParOf" srcId="{DB77968F-28AC-402A-ADE0-64611B01B33F}" destId="{3D54F6D0-2057-4B25-8365-ED10A3FE5FAC}" srcOrd="4" destOrd="0" presId="urn:microsoft.com/office/officeart/2016/7/layout/HexagonTimeline"/>
    <dgm:cxn modelId="{49F734AF-39AD-4CCA-B2FA-9633454D1D8D}" type="presParOf" srcId="{BA270F43-0C36-4246-8BB8-6065D927DFD3}" destId="{9B8552CD-49EF-4C0D-A1E0-14E2B93937C6}" srcOrd="1" destOrd="0" presId="urn:microsoft.com/office/officeart/2016/7/layout/HexagonTimeline"/>
    <dgm:cxn modelId="{E0AE7E7D-B690-4553-A347-052F2D67E1C7}" type="presParOf" srcId="{BA270F43-0C36-4246-8BB8-6065D927DFD3}" destId="{B9613699-D389-47DE-94A2-9874595052A1}" srcOrd="2" destOrd="0" presId="urn:microsoft.com/office/officeart/2016/7/layout/HexagonTimeline"/>
    <dgm:cxn modelId="{549A0D3D-F32A-4EB0-B8A9-B6A9E9177C3A}" type="presParOf" srcId="{B9613699-D389-47DE-94A2-9874595052A1}" destId="{26B4BD2F-FDF2-43F2-B16B-BEB2D2725732}" srcOrd="0" destOrd="0" presId="urn:microsoft.com/office/officeart/2016/7/layout/HexagonTimeline"/>
    <dgm:cxn modelId="{2BF5E4F5-C1B7-457A-AAE7-8385CAD99FC1}" type="presParOf" srcId="{B9613699-D389-47DE-94A2-9874595052A1}" destId="{6C70F55F-492B-43E5-837C-20655AECEE3D}" srcOrd="1" destOrd="0" presId="urn:microsoft.com/office/officeart/2016/7/layout/HexagonTimeline"/>
    <dgm:cxn modelId="{63C06404-3690-4964-B886-10BBA95BCCEC}" type="presParOf" srcId="{B9613699-D389-47DE-94A2-9874595052A1}" destId="{EFE2D3E2-1871-4306-945A-082E4C6DFF62}" srcOrd="2" destOrd="0" presId="urn:microsoft.com/office/officeart/2016/7/layout/HexagonTimeline"/>
    <dgm:cxn modelId="{2F2DDBDE-F1FC-41A5-905E-531E19AA631B}" type="presParOf" srcId="{B9613699-D389-47DE-94A2-9874595052A1}" destId="{1FA22CC1-F421-42D7-B327-A0748A5CA8CA}" srcOrd="3" destOrd="0" presId="urn:microsoft.com/office/officeart/2016/7/layout/HexagonTimeline"/>
    <dgm:cxn modelId="{D20EFF5F-B5DA-452C-A36F-6CA0A783032E}" type="presParOf" srcId="{B9613699-D389-47DE-94A2-9874595052A1}" destId="{B9AAF34C-316B-4600-BE86-CE8E2DB2A167}" srcOrd="4" destOrd="0" presId="urn:microsoft.com/office/officeart/2016/7/layout/HexagonTimeline"/>
    <dgm:cxn modelId="{58A13DBD-6EE7-46A3-93A2-57A7073EC670}" type="presParOf" srcId="{BA270F43-0C36-4246-8BB8-6065D927DFD3}" destId="{237EB574-03EA-4B5E-A071-20BFF7A94025}" srcOrd="3" destOrd="0" presId="urn:microsoft.com/office/officeart/2016/7/layout/HexagonTimeline"/>
    <dgm:cxn modelId="{5CFE21CE-9216-4262-88DE-8E74347B84A1}" type="presParOf" srcId="{BA270F43-0C36-4246-8BB8-6065D927DFD3}" destId="{8713FAAE-A94E-4C45-80CC-D0CADC2C45F5}" srcOrd="4" destOrd="0" presId="urn:microsoft.com/office/officeart/2016/7/layout/HexagonTimeline"/>
    <dgm:cxn modelId="{9767D93C-1927-4E18-9B06-9C9922515002}" type="presParOf" srcId="{8713FAAE-A94E-4C45-80CC-D0CADC2C45F5}" destId="{42647E7A-7F8D-43C5-B7AA-DB1A84D62562}" srcOrd="0" destOrd="0" presId="urn:microsoft.com/office/officeart/2016/7/layout/HexagonTimeline"/>
    <dgm:cxn modelId="{A0BC8C4E-9631-4C4D-B1B5-67F3D8039D9D}" type="presParOf" srcId="{8713FAAE-A94E-4C45-80CC-D0CADC2C45F5}" destId="{6459495F-68A2-4439-A9B3-5DDACF24ECD9}" srcOrd="1" destOrd="0" presId="urn:microsoft.com/office/officeart/2016/7/layout/HexagonTimeline"/>
    <dgm:cxn modelId="{2AC3F135-61F4-4121-93E8-68BCF3AE7F1F}" type="presParOf" srcId="{8713FAAE-A94E-4C45-80CC-D0CADC2C45F5}" destId="{DA9415BC-5F5D-427A-8E4A-15DE1DCD00EC}" srcOrd="2" destOrd="0" presId="urn:microsoft.com/office/officeart/2016/7/layout/HexagonTimeline"/>
    <dgm:cxn modelId="{2B07FAA7-1259-4427-830E-DC787E62C767}" type="presParOf" srcId="{8713FAAE-A94E-4C45-80CC-D0CADC2C45F5}" destId="{66283014-8366-4F80-A66F-FA0C7794F36F}" srcOrd="3" destOrd="0" presId="urn:microsoft.com/office/officeart/2016/7/layout/HexagonTimeline"/>
    <dgm:cxn modelId="{3CACEA81-F876-4956-86AA-EB1B446D4EE8}" type="presParOf" srcId="{8713FAAE-A94E-4C45-80CC-D0CADC2C45F5}" destId="{AF0F2ED6-BC80-4E40-B2CD-6C12B31151D5}" srcOrd="4" destOrd="0" presId="urn:microsoft.com/office/officeart/2016/7/layout/Hexagon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B08BA36-A16A-4C16-8F63-9AEE3FB76278}" type="doc">
      <dgm:prSet loTypeId="urn:microsoft.com/office/officeart/2016/7/layout/HexagonTimeline" loCatId="process" qsTypeId="urn:microsoft.com/office/officeart/2005/8/quickstyle/simple5" qsCatId="simple" csTypeId="urn:microsoft.com/office/officeart/2005/8/colors/accent5_2" csCatId="accent5" phldr="1"/>
      <dgm:spPr/>
      <dgm:t>
        <a:bodyPr rtlCol="0"/>
        <a:lstStyle/>
        <a:p>
          <a:pPr rtl="0"/>
          <a:endParaRPr lang="en-US"/>
        </a:p>
      </dgm:t>
    </dgm:pt>
    <dgm:pt modelId="{79D5E37C-6EE5-46B4-B136-E5E388C14C15}">
      <dgm:prSet/>
      <dgm:spPr>
        <a:solidFill>
          <a:schemeClr val="accent1">
            <a:lumMod val="50000"/>
          </a:schemeClr>
        </a:solidFill>
        <a:ln>
          <a:noFill/>
        </a:ln>
        <a:effectLst/>
      </dgm:spPr>
      <dgm:t>
        <a:bodyPr rtlCol="0"/>
        <a:lstStyle/>
        <a:p>
          <a:pPr rtl="0"/>
          <a:r>
            <a:rPr lang="es-ES" dirty="0" smtClean="0"/>
            <a:t>1895</a:t>
          </a:r>
          <a:endParaRPr lang="es-ES" dirty="0"/>
        </a:p>
      </dgm:t>
    </dgm:pt>
    <dgm:pt modelId="{BE57F84A-B207-4C0D-8E09-A4D38A4F8E76}" type="parTrans" cxnId="{BCE39BB1-C22E-497B-987C-BCBDA5A4375D}">
      <dgm:prSet/>
      <dgm:spPr/>
      <dgm:t>
        <a:bodyPr rtlCol="0"/>
        <a:lstStyle/>
        <a:p>
          <a:pPr rtl="0"/>
          <a:endParaRPr lang="es-ES" dirty="0"/>
        </a:p>
      </dgm:t>
    </dgm:pt>
    <dgm:pt modelId="{5D7642E4-C295-4232-A0B9-FFB60ECA314A}" type="sibTrans" cxnId="{BCE39BB1-C22E-497B-987C-BCBDA5A4375D}">
      <dgm:prSet/>
      <dgm:spPr/>
      <dgm:t>
        <a:bodyPr rtlCol="0"/>
        <a:lstStyle/>
        <a:p>
          <a:pPr rtl="0"/>
          <a:endParaRPr lang="es-ES" dirty="0"/>
        </a:p>
      </dgm:t>
    </dgm:pt>
    <dgm:pt modelId="{3E75349A-CDC7-4946-94A4-E34887B449BA}">
      <dgm:prSet/>
      <dgm:spPr/>
      <dgm:t>
        <a:bodyPr rtlCol="0"/>
        <a:lstStyle/>
        <a:p>
          <a:pPr rtl="0"/>
          <a:r>
            <a:rPr lang="es-ES" dirty="0" smtClean="0"/>
            <a:t>Otto </a:t>
          </a:r>
          <a:r>
            <a:rPr lang="es-ES" dirty="0" err="1" smtClean="0"/>
            <a:t>Walkhoff</a:t>
          </a:r>
          <a:r>
            <a:rPr lang="es-ES" dirty="0" smtClean="0"/>
            <a:t>, primera radiografía dental, 6 semanas después de su descubrimiento</a:t>
          </a:r>
          <a:endParaRPr lang="es-ES" dirty="0"/>
        </a:p>
      </dgm:t>
    </dgm:pt>
    <dgm:pt modelId="{6A082C22-5B54-4131-AEF5-F8B4CD621D35}" type="parTrans" cxnId="{87C2CCCD-2503-438C-8922-672436A9A51E}">
      <dgm:prSet/>
      <dgm:spPr/>
      <dgm:t>
        <a:bodyPr rtlCol="0"/>
        <a:lstStyle/>
        <a:p>
          <a:pPr rtl="0"/>
          <a:endParaRPr lang="es-ES" dirty="0"/>
        </a:p>
      </dgm:t>
    </dgm:pt>
    <dgm:pt modelId="{18BA5848-4D28-4878-98D0-6627678AB161}" type="sibTrans" cxnId="{87C2CCCD-2503-438C-8922-672436A9A51E}">
      <dgm:prSet/>
      <dgm:spPr/>
      <dgm:t>
        <a:bodyPr rtlCol="0"/>
        <a:lstStyle/>
        <a:p>
          <a:pPr rtl="0"/>
          <a:endParaRPr lang="es-ES" dirty="0"/>
        </a:p>
      </dgm:t>
    </dgm:pt>
    <dgm:pt modelId="{5A7CD7F9-CA4B-4E8F-A1BF-F25860D96E9D}">
      <dgm:prSet/>
      <dgm:spPr>
        <a:solidFill>
          <a:schemeClr val="tx1">
            <a:lumMod val="85000"/>
            <a:lumOff val="15000"/>
          </a:schemeClr>
        </a:solidFill>
        <a:ln>
          <a:noFill/>
        </a:ln>
        <a:effectLst/>
      </dgm:spPr>
      <dgm:t>
        <a:bodyPr rtlCol="0"/>
        <a:lstStyle/>
        <a:p>
          <a:pPr rtl="0"/>
          <a:r>
            <a:rPr lang="es-ES" dirty="0" smtClean="0"/>
            <a:t>1899</a:t>
          </a:r>
          <a:endParaRPr lang="es-ES" dirty="0"/>
        </a:p>
      </dgm:t>
    </dgm:pt>
    <dgm:pt modelId="{D4EECE8E-3013-448B-9DF7-8C096854C02A}" type="parTrans" cxnId="{8668B309-818E-4D64-A43A-A3D51BDFF9E4}">
      <dgm:prSet/>
      <dgm:spPr/>
      <dgm:t>
        <a:bodyPr rtlCol="0"/>
        <a:lstStyle/>
        <a:p>
          <a:pPr rtl="0"/>
          <a:endParaRPr lang="es-ES" dirty="0"/>
        </a:p>
      </dgm:t>
    </dgm:pt>
    <dgm:pt modelId="{22778933-56E6-4E89-B68E-F8578CFE0734}" type="sibTrans" cxnId="{8668B309-818E-4D64-A43A-A3D51BDFF9E4}">
      <dgm:prSet/>
      <dgm:spPr/>
      <dgm:t>
        <a:bodyPr rtlCol="0"/>
        <a:lstStyle/>
        <a:p>
          <a:pPr rtl="0"/>
          <a:endParaRPr lang="es-ES" dirty="0"/>
        </a:p>
      </dgm:t>
    </dgm:pt>
    <dgm:pt modelId="{77CFE12A-47BC-4C5B-8B19-9A3624B335DE}">
      <dgm:prSet/>
      <dgm:spPr/>
      <dgm:t>
        <a:bodyPr rtlCol="0"/>
        <a:lstStyle/>
        <a:p>
          <a:pPr rtl="0"/>
          <a:r>
            <a:rPr lang="es-ES" dirty="0" smtClean="0"/>
            <a:t>Price, describe por primera vez las lesiones periapicales</a:t>
          </a:r>
          <a:endParaRPr lang="es-ES" dirty="0"/>
        </a:p>
      </dgm:t>
    </dgm:pt>
    <dgm:pt modelId="{EA77DA41-DCDA-4F52-8093-032D4584C46B}" type="parTrans" cxnId="{E619F6D2-AB4E-4568-AA0D-DD5B723984E4}">
      <dgm:prSet/>
      <dgm:spPr/>
      <dgm:t>
        <a:bodyPr rtlCol="0"/>
        <a:lstStyle/>
        <a:p>
          <a:pPr rtl="0"/>
          <a:endParaRPr lang="es-ES" dirty="0"/>
        </a:p>
      </dgm:t>
    </dgm:pt>
    <dgm:pt modelId="{2063576C-C2E8-4611-9778-BA81802BB256}" type="sibTrans" cxnId="{E619F6D2-AB4E-4568-AA0D-DD5B723984E4}">
      <dgm:prSet/>
      <dgm:spPr/>
      <dgm:t>
        <a:bodyPr rtlCol="0"/>
        <a:lstStyle/>
        <a:p>
          <a:pPr rtl="0"/>
          <a:endParaRPr lang="es-ES" dirty="0"/>
        </a:p>
      </dgm:t>
    </dgm:pt>
    <dgm:pt modelId="{6EC236B8-3DCD-4D3B-BA1A-4DDB2D1D0501}">
      <dgm:prSet/>
      <dgm:spPr>
        <a:solidFill>
          <a:schemeClr val="bg1">
            <a:lumMod val="85000"/>
          </a:schemeClr>
        </a:solidFill>
        <a:ln>
          <a:noFill/>
        </a:ln>
        <a:effectLst/>
      </dgm:spPr>
      <dgm:t>
        <a:bodyPr rtlCol="0"/>
        <a:lstStyle/>
        <a:p>
          <a:pPr rtl="0"/>
          <a:r>
            <a:rPr lang="es-ES" dirty="0" smtClean="0">
              <a:solidFill>
                <a:schemeClr val="tx1"/>
              </a:solidFill>
            </a:rPr>
            <a:t>1901</a:t>
          </a:r>
          <a:endParaRPr lang="es-ES" dirty="0">
            <a:solidFill>
              <a:schemeClr val="tx1"/>
            </a:solidFill>
          </a:endParaRPr>
        </a:p>
      </dgm:t>
    </dgm:pt>
    <dgm:pt modelId="{0392B523-7A12-4227-AFCC-1ECAFEDF80F5}" type="sibTrans" cxnId="{DEBF011F-DBF0-41C7-AD96-98CB1261F1E6}">
      <dgm:prSet/>
      <dgm:spPr/>
      <dgm:t>
        <a:bodyPr rtlCol="0"/>
        <a:lstStyle/>
        <a:p>
          <a:pPr rtl="0"/>
          <a:endParaRPr lang="es-ES" dirty="0"/>
        </a:p>
      </dgm:t>
    </dgm:pt>
    <dgm:pt modelId="{A089C88B-5621-431F-9218-EEAA3DB4532B}" type="parTrans" cxnId="{DEBF011F-DBF0-41C7-AD96-98CB1261F1E6}">
      <dgm:prSet/>
      <dgm:spPr/>
      <dgm:t>
        <a:bodyPr rtlCol="0"/>
        <a:lstStyle/>
        <a:p>
          <a:pPr rtl="0"/>
          <a:endParaRPr lang="es-ES" dirty="0"/>
        </a:p>
      </dgm:t>
    </dgm:pt>
    <dgm:pt modelId="{721865A7-48DF-48AF-B013-2706AB04AECB}">
      <dgm:prSet/>
      <dgm:spPr/>
      <dgm:t>
        <a:bodyPr rtlCol="0"/>
        <a:lstStyle/>
        <a:p>
          <a:pPr rtl="0"/>
          <a:r>
            <a:rPr lang="es-ES" noProof="0" dirty="0" smtClean="0"/>
            <a:t>C.E.</a:t>
          </a:r>
          <a:r>
            <a:rPr lang="es-ES" baseline="0" noProof="0" dirty="0" smtClean="0"/>
            <a:t> </a:t>
          </a:r>
          <a:r>
            <a:rPr lang="es-ES" baseline="0" noProof="0" dirty="0" err="1" smtClean="0"/>
            <a:t>Kells</a:t>
          </a:r>
          <a:r>
            <a:rPr lang="es-ES" baseline="0" noProof="0" dirty="0" smtClean="0"/>
            <a:t>, Comprueba con rayos X la obturación de un conducto radicular</a:t>
          </a:r>
          <a:endParaRPr lang="es-ES" noProof="0" dirty="0"/>
        </a:p>
      </dgm:t>
    </dgm:pt>
    <dgm:pt modelId="{C10D6369-C1DA-4ABD-A9C2-1793F41241FC}" type="sibTrans" cxnId="{CD5F7384-F42E-47EB-A5DD-AC4847277DA6}">
      <dgm:prSet/>
      <dgm:spPr/>
      <dgm:t>
        <a:bodyPr rtlCol="0"/>
        <a:lstStyle/>
        <a:p>
          <a:pPr rtl="0"/>
          <a:endParaRPr lang="es-ES" dirty="0"/>
        </a:p>
      </dgm:t>
    </dgm:pt>
    <dgm:pt modelId="{9867F13E-F6DE-45B4-9F66-F9748662E707}" type="parTrans" cxnId="{CD5F7384-F42E-47EB-A5DD-AC4847277DA6}">
      <dgm:prSet/>
      <dgm:spPr/>
      <dgm:t>
        <a:bodyPr rtlCol="0"/>
        <a:lstStyle/>
        <a:p>
          <a:pPr rtl="0"/>
          <a:endParaRPr lang="es-ES" dirty="0"/>
        </a:p>
      </dgm:t>
    </dgm:pt>
    <dgm:pt modelId="{BA270F43-0C36-4246-8BB8-6065D927DFD3}" type="pres">
      <dgm:prSet presAssocID="{AB08BA36-A16A-4C16-8F63-9AEE3FB76278}" presName="Name0" presStyleCnt="0">
        <dgm:presLayoutVars>
          <dgm:chMax/>
          <dgm:chPref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DB77968F-28AC-402A-ADE0-64611B01B33F}" type="pres">
      <dgm:prSet presAssocID="{79D5E37C-6EE5-46B4-B136-E5E388C14C15}" presName="composite" presStyleCnt="0"/>
      <dgm:spPr/>
    </dgm:pt>
    <dgm:pt modelId="{87197975-52CC-4703-B090-3C0D7101D171}" type="pres">
      <dgm:prSet presAssocID="{79D5E37C-6EE5-46B4-B136-E5E388C14C15}" presName="Parent1" presStyleLbl="align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5FCF055-303A-4445-9813-7E8E825042F7}" type="pres">
      <dgm:prSet presAssocID="{79D5E37C-6EE5-46B4-B136-E5E388C14C15}" presName="Childtext1" presStyleLbl="revTx" presStyleIdx="0" presStyleCnt="3">
        <dgm:presLayoutVars>
          <dgm:chMax val="0"/>
          <dgm:chPref val="0"/>
          <dgm:bulletEnabled/>
        </dgm:presLayoutVars>
      </dgm:prSet>
      <dgm:spPr/>
      <dgm:t>
        <a:bodyPr/>
        <a:lstStyle/>
        <a:p>
          <a:endParaRPr lang="es-MX"/>
        </a:p>
      </dgm:t>
    </dgm:pt>
    <dgm:pt modelId="{D01E2BCD-A874-4A1C-89AC-5538E4157620}" type="pres">
      <dgm:prSet presAssocID="{79D5E37C-6EE5-46B4-B136-E5E388C14C15}" presName="ConnectLine" presStyleLbl="sibTrans1D1" presStyleIdx="0" presStyleCnt="3"/>
      <dgm:spPr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42FDB9A9-E4A8-41C4-8D31-90A173B96E5C}" type="pres">
      <dgm:prSet presAssocID="{79D5E37C-6EE5-46B4-B136-E5E388C14C15}" presName="ConnectLineEnd" presStyleLbl="node1" presStyleIdx="0" presStyleCnt="3"/>
      <dgm:spPr>
        <a:solidFill>
          <a:schemeClr val="accent1">
            <a:lumMod val="50000"/>
          </a:schemeClr>
        </a:solidFill>
        <a:effectLst/>
      </dgm:spPr>
    </dgm:pt>
    <dgm:pt modelId="{3D54F6D0-2057-4B25-8365-ED10A3FE5FAC}" type="pres">
      <dgm:prSet presAssocID="{79D5E37C-6EE5-46B4-B136-E5E388C14C15}" presName="EmptyPane" presStyleCnt="0"/>
      <dgm:spPr/>
    </dgm:pt>
    <dgm:pt modelId="{9B8552CD-49EF-4C0D-A1E0-14E2B93937C6}" type="pres">
      <dgm:prSet presAssocID="{5D7642E4-C295-4232-A0B9-FFB60ECA314A}" presName="spaceBetweenRectangles" presStyleLbl="fgAcc1" presStyleIdx="0" presStyleCnt="2"/>
      <dgm:spPr/>
    </dgm:pt>
    <dgm:pt modelId="{B9613699-D389-47DE-94A2-9874595052A1}" type="pres">
      <dgm:prSet presAssocID="{5A7CD7F9-CA4B-4E8F-A1BF-F25860D96E9D}" presName="composite" presStyleCnt="0"/>
      <dgm:spPr/>
    </dgm:pt>
    <dgm:pt modelId="{26B4BD2F-FDF2-43F2-B16B-BEB2D2725732}" type="pres">
      <dgm:prSet presAssocID="{5A7CD7F9-CA4B-4E8F-A1BF-F25860D96E9D}" presName="Parent1" presStyleLbl="align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C70F55F-492B-43E5-837C-20655AECEE3D}" type="pres">
      <dgm:prSet presAssocID="{5A7CD7F9-CA4B-4E8F-A1BF-F25860D96E9D}" presName="Childtext1" presStyleLbl="revTx" presStyleIdx="1" presStyleCnt="3">
        <dgm:presLayoutVars>
          <dgm:chMax val="0"/>
          <dgm:chPref val="0"/>
          <dgm:bulletEnabled/>
        </dgm:presLayoutVars>
      </dgm:prSet>
      <dgm:spPr/>
      <dgm:t>
        <a:bodyPr/>
        <a:lstStyle/>
        <a:p>
          <a:endParaRPr lang="es-MX"/>
        </a:p>
      </dgm:t>
    </dgm:pt>
    <dgm:pt modelId="{EFE2D3E2-1871-4306-945A-082E4C6DFF62}" type="pres">
      <dgm:prSet presAssocID="{5A7CD7F9-CA4B-4E8F-A1BF-F25860D96E9D}" presName="ConnectLine" presStyleLbl="sibTrans1D1" presStyleIdx="1" presStyleCnt="3"/>
      <dgm:spPr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1FA22CC1-F421-42D7-B327-A0748A5CA8CA}" type="pres">
      <dgm:prSet presAssocID="{5A7CD7F9-CA4B-4E8F-A1BF-F25860D96E9D}" presName="ConnectLineEnd" presStyleLbl="node1" presStyleIdx="1" presStyleCnt="3"/>
      <dgm:spPr>
        <a:solidFill>
          <a:schemeClr val="tx1">
            <a:lumMod val="85000"/>
            <a:lumOff val="15000"/>
          </a:schemeClr>
        </a:solidFill>
        <a:effectLst/>
      </dgm:spPr>
    </dgm:pt>
    <dgm:pt modelId="{B9AAF34C-316B-4600-BE86-CE8E2DB2A167}" type="pres">
      <dgm:prSet presAssocID="{5A7CD7F9-CA4B-4E8F-A1BF-F25860D96E9D}" presName="EmptyPane" presStyleCnt="0"/>
      <dgm:spPr/>
    </dgm:pt>
    <dgm:pt modelId="{237EB574-03EA-4B5E-A071-20BFF7A94025}" type="pres">
      <dgm:prSet presAssocID="{22778933-56E6-4E89-B68E-F8578CFE0734}" presName="spaceBetweenRectangles" presStyleLbl="fgAcc1" presStyleIdx="1" presStyleCnt="2"/>
      <dgm:spPr/>
    </dgm:pt>
    <dgm:pt modelId="{8713FAAE-A94E-4C45-80CC-D0CADC2C45F5}" type="pres">
      <dgm:prSet presAssocID="{6EC236B8-3DCD-4D3B-BA1A-4DDB2D1D0501}" presName="composite" presStyleCnt="0"/>
      <dgm:spPr/>
    </dgm:pt>
    <dgm:pt modelId="{42647E7A-7F8D-43C5-B7AA-DB1A84D62562}" type="pres">
      <dgm:prSet presAssocID="{6EC236B8-3DCD-4D3B-BA1A-4DDB2D1D0501}" presName="Parent1" presStyleLbl="align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459495F-68A2-4439-A9B3-5DDACF24ECD9}" type="pres">
      <dgm:prSet presAssocID="{6EC236B8-3DCD-4D3B-BA1A-4DDB2D1D0501}" presName="Childtext1" presStyleLbl="revTx" presStyleIdx="2" presStyleCnt="3">
        <dgm:presLayoutVars>
          <dgm:chMax val="0"/>
          <dgm:chPref val="0"/>
          <dgm:bulletEnabled/>
        </dgm:presLayoutVars>
      </dgm:prSet>
      <dgm:spPr/>
      <dgm:t>
        <a:bodyPr/>
        <a:lstStyle/>
        <a:p>
          <a:endParaRPr lang="es-MX"/>
        </a:p>
      </dgm:t>
    </dgm:pt>
    <dgm:pt modelId="{DA9415BC-5F5D-427A-8E4A-15DE1DCD00EC}" type="pres">
      <dgm:prSet presAssocID="{6EC236B8-3DCD-4D3B-BA1A-4DDB2D1D0501}" presName="ConnectLine" presStyleLbl="sibTrans1D1" presStyleIdx="2" presStyleCnt="3"/>
      <dgm:spPr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66283014-8366-4F80-A66F-FA0C7794F36F}" type="pres">
      <dgm:prSet presAssocID="{6EC236B8-3DCD-4D3B-BA1A-4DDB2D1D0501}" presName="ConnectLineEnd" presStyleLbl="node1" presStyleIdx="2" presStyleCnt="3"/>
      <dgm:spPr>
        <a:solidFill>
          <a:schemeClr val="bg1">
            <a:lumMod val="75000"/>
          </a:schemeClr>
        </a:solidFill>
        <a:effectLst/>
      </dgm:spPr>
    </dgm:pt>
    <dgm:pt modelId="{AF0F2ED6-BC80-4E40-B2CD-6C12B31151D5}" type="pres">
      <dgm:prSet presAssocID="{6EC236B8-3DCD-4D3B-BA1A-4DDB2D1D0501}" presName="EmptyPane" presStyleCnt="0"/>
      <dgm:spPr/>
    </dgm:pt>
  </dgm:ptLst>
  <dgm:cxnLst>
    <dgm:cxn modelId="{BCE39BB1-C22E-497B-987C-BCBDA5A4375D}" srcId="{AB08BA36-A16A-4C16-8F63-9AEE3FB76278}" destId="{79D5E37C-6EE5-46B4-B136-E5E388C14C15}" srcOrd="0" destOrd="0" parTransId="{BE57F84A-B207-4C0D-8E09-A4D38A4F8E76}" sibTransId="{5D7642E4-C295-4232-A0B9-FFB60ECA314A}"/>
    <dgm:cxn modelId="{DEBF011F-DBF0-41C7-AD96-98CB1261F1E6}" srcId="{AB08BA36-A16A-4C16-8F63-9AEE3FB76278}" destId="{6EC236B8-3DCD-4D3B-BA1A-4DDB2D1D0501}" srcOrd="2" destOrd="0" parTransId="{A089C88B-5621-431F-9218-EEAA3DB4532B}" sibTransId="{0392B523-7A12-4227-AFCC-1ECAFEDF80F5}"/>
    <dgm:cxn modelId="{D68157AE-B93A-4A2F-BE71-E4C3820B6264}" type="presOf" srcId="{79D5E37C-6EE5-46B4-B136-E5E388C14C15}" destId="{87197975-52CC-4703-B090-3C0D7101D171}" srcOrd="0" destOrd="0" presId="urn:microsoft.com/office/officeart/2016/7/layout/HexagonTimeline"/>
    <dgm:cxn modelId="{87C2CCCD-2503-438C-8922-672436A9A51E}" srcId="{79D5E37C-6EE5-46B4-B136-E5E388C14C15}" destId="{3E75349A-CDC7-4946-94A4-E34887B449BA}" srcOrd="0" destOrd="0" parTransId="{6A082C22-5B54-4131-AEF5-F8B4CD621D35}" sibTransId="{18BA5848-4D28-4878-98D0-6627678AB161}"/>
    <dgm:cxn modelId="{0389BBA1-BC5C-425C-BDAE-4902D624333D}" type="presOf" srcId="{77CFE12A-47BC-4C5B-8B19-9A3624B335DE}" destId="{6459495F-68A2-4439-A9B3-5DDACF24ECD9}" srcOrd="0" destOrd="0" presId="urn:microsoft.com/office/officeart/2016/7/layout/HexagonTimeline"/>
    <dgm:cxn modelId="{C38BE4B8-F423-4643-B0A1-13B9B9050EF4}" type="presOf" srcId="{5A7CD7F9-CA4B-4E8F-A1BF-F25860D96E9D}" destId="{26B4BD2F-FDF2-43F2-B16B-BEB2D2725732}" srcOrd="0" destOrd="0" presId="urn:microsoft.com/office/officeart/2016/7/layout/HexagonTimeline"/>
    <dgm:cxn modelId="{CD5F7384-F42E-47EB-A5DD-AC4847277DA6}" srcId="{5A7CD7F9-CA4B-4E8F-A1BF-F25860D96E9D}" destId="{721865A7-48DF-48AF-B013-2706AB04AECB}" srcOrd="0" destOrd="0" parTransId="{9867F13E-F6DE-45B4-9F66-F9748662E707}" sibTransId="{C10D6369-C1DA-4ABD-A9C2-1793F41241FC}"/>
    <dgm:cxn modelId="{D8AE8F5C-F951-4022-9273-07FA51E974EB}" type="presOf" srcId="{721865A7-48DF-48AF-B013-2706AB04AECB}" destId="{6C70F55F-492B-43E5-837C-20655AECEE3D}" srcOrd="0" destOrd="0" presId="urn:microsoft.com/office/officeart/2016/7/layout/HexagonTimeline"/>
    <dgm:cxn modelId="{4421E5CE-0D74-4138-BEA5-48D69FF4D52D}" type="presOf" srcId="{6EC236B8-3DCD-4D3B-BA1A-4DDB2D1D0501}" destId="{42647E7A-7F8D-43C5-B7AA-DB1A84D62562}" srcOrd="0" destOrd="0" presId="urn:microsoft.com/office/officeart/2016/7/layout/HexagonTimeline"/>
    <dgm:cxn modelId="{8668B309-818E-4D64-A43A-A3D51BDFF9E4}" srcId="{AB08BA36-A16A-4C16-8F63-9AEE3FB76278}" destId="{5A7CD7F9-CA4B-4E8F-A1BF-F25860D96E9D}" srcOrd="1" destOrd="0" parTransId="{D4EECE8E-3013-448B-9DF7-8C096854C02A}" sibTransId="{22778933-56E6-4E89-B68E-F8578CFE0734}"/>
    <dgm:cxn modelId="{9C4432F3-BFDF-41F4-99DC-63FD30F6A8B4}" type="presOf" srcId="{AB08BA36-A16A-4C16-8F63-9AEE3FB76278}" destId="{BA270F43-0C36-4246-8BB8-6065D927DFD3}" srcOrd="0" destOrd="0" presId="urn:microsoft.com/office/officeart/2016/7/layout/HexagonTimeline"/>
    <dgm:cxn modelId="{56C3CB57-6F8E-486B-8DE4-14D4B875547E}" type="presOf" srcId="{3E75349A-CDC7-4946-94A4-E34887B449BA}" destId="{95FCF055-303A-4445-9813-7E8E825042F7}" srcOrd="0" destOrd="0" presId="urn:microsoft.com/office/officeart/2016/7/layout/HexagonTimeline"/>
    <dgm:cxn modelId="{E619F6D2-AB4E-4568-AA0D-DD5B723984E4}" srcId="{6EC236B8-3DCD-4D3B-BA1A-4DDB2D1D0501}" destId="{77CFE12A-47BC-4C5B-8B19-9A3624B335DE}" srcOrd="0" destOrd="0" parTransId="{EA77DA41-DCDA-4F52-8093-032D4584C46B}" sibTransId="{2063576C-C2E8-4611-9778-BA81802BB256}"/>
    <dgm:cxn modelId="{3E0E3FA4-FFB3-4131-8735-3867FD7A1D18}" type="presParOf" srcId="{BA270F43-0C36-4246-8BB8-6065D927DFD3}" destId="{DB77968F-28AC-402A-ADE0-64611B01B33F}" srcOrd="0" destOrd="0" presId="urn:microsoft.com/office/officeart/2016/7/layout/HexagonTimeline"/>
    <dgm:cxn modelId="{40177DC6-D5A0-4AF7-8D8F-8C45D95E7EA0}" type="presParOf" srcId="{DB77968F-28AC-402A-ADE0-64611B01B33F}" destId="{87197975-52CC-4703-B090-3C0D7101D171}" srcOrd="0" destOrd="0" presId="urn:microsoft.com/office/officeart/2016/7/layout/HexagonTimeline"/>
    <dgm:cxn modelId="{2613488B-0BC9-49F6-92ED-18BB649A79F4}" type="presParOf" srcId="{DB77968F-28AC-402A-ADE0-64611B01B33F}" destId="{95FCF055-303A-4445-9813-7E8E825042F7}" srcOrd="1" destOrd="0" presId="urn:microsoft.com/office/officeart/2016/7/layout/HexagonTimeline"/>
    <dgm:cxn modelId="{6614D4F6-472C-446E-9CD8-008AA23970CE}" type="presParOf" srcId="{DB77968F-28AC-402A-ADE0-64611B01B33F}" destId="{D01E2BCD-A874-4A1C-89AC-5538E4157620}" srcOrd="2" destOrd="0" presId="urn:microsoft.com/office/officeart/2016/7/layout/HexagonTimeline"/>
    <dgm:cxn modelId="{39D0317F-9BC9-4500-83DB-E3EB4AAA4C11}" type="presParOf" srcId="{DB77968F-28AC-402A-ADE0-64611B01B33F}" destId="{42FDB9A9-E4A8-41C4-8D31-90A173B96E5C}" srcOrd="3" destOrd="0" presId="urn:microsoft.com/office/officeart/2016/7/layout/HexagonTimeline"/>
    <dgm:cxn modelId="{8681894E-F59E-44DD-B183-40B4DD506C16}" type="presParOf" srcId="{DB77968F-28AC-402A-ADE0-64611B01B33F}" destId="{3D54F6D0-2057-4B25-8365-ED10A3FE5FAC}" srcOrd="4" destOrd="0" presId="urn:microsoft.com/office/officeart/2016/7/layout/HexagonTimeline"/>
    <dgm:cxn modelId="{E9B67D56-58F7-4A8D-BD09-13ECF259F9BF}" type="presParOf" srcId="{BA270F43-0C36-4246-8BB8-6065D927DFD3}" destId="{9B8552CD-49EF-4C0D-A1E0-14E2B93937C6}" srcOrd="1" destOrd="0" presId="urn:microsoft.com/office/officeart/2016/7/layout/HexagonTimeline"/>
    <dgm:cxn modelId="{67EF73E4-A6FD-443D-B1B4-6064EAAFEE5B}" type="presParOf" srcId="{BA270F43-0C36-4246-8BB8-6065D927DFD3}" destId="{B9613699-D389-47DE-94A2-9874595052A1}" srcOrd="2" destOrd="0" presId="urn:microsoft.com/office/officeart/2016/7/layout/HexagonTimeline"/>
    <dgm:cxn modelId="{0FEAAA52-4D18-476C-BD21-DD62367A7A2E}" type="presParOf" srcId="{B9613699-D389-47DE-94A2-9874595052A1}" destId="{26B4BD2F-FDF2-43F2-B16B-BEB2D2725732}" srcOrd="0" destOrd="0" presId="urn:microsoft.com/office/officeart/2016/7/layout/HexagonTimeline"/>
    <dgm:cxn modelId="{BDE04F27-A167-4580-89F9-FF67A1BD680C}" type="presParOf" srcId="{B9613699-D389-47DE-94A2-9874595052A1}" destId="{6C70F55F-492B-43E5-837C-20655AECEE3D}" srcOrd="1" destOrd="0" presId="urn:microsoft.com/office/officeart/2016/7/layout/HexagonTimeline"/>
    <dgm:cxn modelId="{40545D65-3F1E-41FB-8CFF-73041D3E3AFE}" type="presParOf" srcId="{B9613699-D389-47DE-94A2-9874595052A1}" destId="{EFE2D3E2-1871-4306-945A-082E4C6DFF62}" srcOrd="2" destOrd="0" presId="urn:microsoft.com/office/officeart/2016/7/layout/HexagonTimeline"/>
    <dgm:cxn modelId="{51A48F98-C6CE-4023-A9C6-79BA456BA061}" type="presParOf" srcId="{B9613699-D389-47DE-94A2-9874595052A1}" destId="{1FA22CC1-F421-42D7-B327-A0748A5CA8CA}" srcOrd="3" destOrd="0" presId="urn:microsoft.com/office/officeart/2016/7/layout/HexagonTimeline"/>
    <dgm:cxn modelId="{27CCC859-A2CF-4926-B870-124DC91F50C0}" type="presParOf" srcId="{B9613699-D389-47DE-94A2-9874595052A1}" destId="{B9AAF34C-316B-4600-BE86-CE8E2DB2A167}" srcOrd="4" destOrd="0" presId="urn:microsoft.com/office/officeart/2016/7/layout/HexagonTimeline"/>
    <dgm:cxn modelId="{BAC2C79B-0734-492D-ADEA-C59987F509E3}" type="presParOf" srcId="{BA270F43-0C36-4246-8BB8-6065D927DFD3}" destId="{237EB574-03EA-4B5E-A071-20BFF7A94025}" srcOrd="3" destOrd="0" presId="urn:microsoft.com/office/officeart/2016/7/layout/HexagonTimeline"/>
    <dgm:cxn modelId="{FE8B1A82-C77E-4000-880A-D54C16A11D5A}" type="presParOf" srcId="{BA270F43-0C36-4246-8BB8-6065D927DFD3}" destId="{8713FAAE-A94E-4C45-80CC-D0CADC2C45F5}" srcOrd="4" destOrd="0" presId="urn:microsoft.com/office/officeart/2016/7/layout/HexagonTimeline"/>
    <dgm:cxn modelId="{63CD8D25-058D-49D8-BB4B-482443A65C1E}" type="presParOf" srcId="{8713FAAE-A94E-4C45-80CC-D0CADC2C45F5}" destId="{42647E7A-7F8D-43C5-B7AA-DB1A84D62562}" srcOrd="0" destOrd="0" presId="urn:microsoft.com/office/officeart/2016/7/layout/HexagonTimeline"/>
    <dgm:cxn modelId="{579D807C-D799-4E56-B018-860B990EFCA9}" type="presParOf" srcId="{8713FAAE-A94E-4C45-80CC-D0CADC2C45F5}" destId="{6459495F-68A2-4439-A9B3-5DDACF24ECD9}" srcOrd="1" destOrd="0" presId="urn:microsoft.com/office/officeart/2016/7/layout/HexagonTimeline"/>
    <dgm:cxn modelId="{4549D6A7-064A-4334-A49E-8693C1AE3A9A}" type="presParOf" srcId="{8713FAAE-A94E-4C45-80CC-D0CADC2C45F5}" destId="{DA9415BC-5F5D-427A-8E4A-15DE1DCD00EC}" srcOrd="2" destOrd="0" presId="urn:microsoft.com/office/officeart/2016/7/layout/HexagonTimeline"/>
    <dgm:cxn modelId="{4A869305-F191-47AF-B749-1CB1A29EEF43}" type="presParOf" srcId="{8713FAAE-A94E-4C45-80CC-D0CADC2C45F5}" destId="{66283014-8366-4F80-A66F-FA0C7794F36F}" srcOrd="3" destOrd="0" presId="urn:microsoft.com/office/officeart/2016/7/layout/HexagonTimeline"/>
    <dgm:cxn modelId="{BAC35CD2-2E4F-45B3-8517-D63FBFB32B03}" type="presParOf" srcId="{8713FAAE-A94E-4C45-80CC-D0CADC2C45F5}" destId="{AF0F2ED6-BC80-4E40-B2CD-6C12B31151D5}" srcOrd="4" destOrd="0" presId="urn:microsoft.com/office/officeart/2016/7/layout/Hexagon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B08BA36-A16A-4C16-8F63-9AEE3FB76278}" type="doc">
      <dgm:prSet loTypeId="urn:microsoft.com/office/officeart/2016/7/layout/HexagonTimeline" loCatId="process" qsTypeId="urn:microsoft.com/office/officeart/2005/8/quickstyle/simple5" qsCatId="simple" csTypeId="urn:microsoft.com/office/officeart/2005/8/colors/accent5_2" csCatId="accent5" phldr="1"/>
      <dgm:spPr/>
      <dgm:t>
        <a:bodyPr rtlCol="0"/>
        <a:lstStyle/>
        <a:p>
          <a:pPr rtl="0"/>
          <a:endParaRPr lang="en-US"/>
        </a:p>
      </dgm:t>
    </dgm:pt>
    <dgm:pt modelId="{79D5E37C-6EE5-46B4-B136-E5E388C14C15}">
      <dgm:prSet/>
      <dgm:spPr>
        <a:solidFill>
          <a:schemeClr val="accent1">
            <a:lumMod val="50000"/>
          </a:schemeClr>
        </a:solidFill>
        <a:ln>
          <a:noFill/>
        </a:ln>
        <a:effectLst/>
      </dgm:spPr>
      <dgm:t>
        <a:bodyPr rtlCol="0"/>
        <a:lstStyle/>
        <a:p>
          <a:pPr rtl="0"/>
          <a:r>
            <a:rPr lang="es-ES" dirty="0" smtClean="0"/>
            <a:t>1910</a:t>
          </a:r>
          <a:endParaRPr lang="es-ES" dirty="0"/>
        </a:p>
      </dgm:t>
    </dgm:pt>
    <dgm:pt modelId="{BE57F84A-B207-4C0D-8E09-A4D38A4F8E76}" type="parTrans" cxnId="{BCE39BB1-C22E-497B-987C-BCBDA5A4375D}">
      <dgm:prSet/>
      <dgm:spPr/>
      <dgm:t>
        <a:bodyPr rtlCol="0"/>
        <a:lstStyle/>
        <a:p>
          <a:pPr rtl="0"/>
          <a:endParaRPr lang="es-ES" dirty="0"/>
        </a:p>
      </dgm:t>
    </dgm:pt>
    <dgm:pt modelId="{5D7642E4-C295-4232-A0B9-FFB60ECA314A}" type="sibTrans" cxnId="{BCE39BB1-C22E-497B-987C-BCBDA5A4375D}">
      <dgm:prSet/>
      <dgm:spPr/>
      <dgm:t>
        <a:bodyPr rtlCol="0"/>
        <a:lstStyle/>
        <a:p>
          <a:pPr rtl="0"/>
          <a:endParaRPr lang="es-ES" dirty="0"/>
        </a:p>
      </dgm:t>
    </dgm:pt>
    <dgm:pt modelId="{3E75349A-CDC7-4946-94A4-E34887B449BA}">
      <dgm:prSet/>
      <dgm:spPr/>
      <dgm:t>
        <a:bodyPr rtlCol="0"/>
        <a:lstStyle/>
        <a:p>
          <a:pPr rtl="0"/>
          <a:r>
            <a:rPr lang="es-ES" dirty="0" smtClean="0"/>
            <a:t>William Hunter habla de la sepsis oral, y que el diente sin pulpa es un foco de infección</a:t>
          </a:r>
          <a:endParaRPr lang="es-ES" dirty="0"/>
        </a:p>
      </dgm:t>
    </dgm:pt>
    <dgm:pt modelId="{6A082C22-5B54-4131-AEF5-F8B4CD621D35}" type="parTrans" cxnId="{87C2CCCD-2503-438C-8922-672436A9A51E}">
      <dgm:prSet/>
      <dgm:spPr/>
      <dgm:t>
        <a:bodyPr rtlCol="0"/>
        <a:lstStyle/>
        <a:p>
          <a:pPr rtl="0"/>
          <a:endParaRPr lang="es-ES" dirty="0"/>
        </a:p>
      </dgm:t>
    </dgm:pt>
    <dgm:pt modelId="{18BA5848-4D28-4878-98D0-6627678AB161}" type="sibTrans" cxnId="{87C2CCCD-2503-438C-8922-672436A9A51E}">
      <dgm:prSet/>
      <dgm:spPr/>
      <dgm:t>
        <a:bodyPr rtlCol="0"/>
        <a:lstStyle/>
        <a:p>
          <a:pPr rtl="0"/>
          <a:endParaRPr lang="es-ES" dirty="0"/>
        </a:p>
      </dgm:t>
    </dgm:pt>
    <dgm:pt modelId="{5A7CD7F9-CA4B-4E8F-A1BF-F25860D96E9D}">
      <dgm:prSet/>
      <dgm:spPr>
        <a:solidFill>
          <a:schemeClr val="tx1">
            <a:lumMod val="85000"/>
            <a:lumOff val="15000"/>
          </a:schemeClr>
        </a:solidFill>
        <a:ln>
          <a:noFill/>
        </a:ln>
        <a:effectLst/>
      </dgm:spPr>
      <dgm:t>
        <a:bodyPr rtlCol="0"/>
        <a:lstStyle/>
        <a:p>
          <a:pPr rtl="0"/>
          <a:r>
            <a:rPr lang="es-ES" dirty="0" smtClean="0"/>
            <a:t>1919</a:t>
          </a:r>
          <a:endParaRPr lang="es-ES" dirty="0"/>
        </a:p>
      </dgm:t>
    </dgm:pt>
    <dgm:pt modelId="{D4EECE8E-3013-448B-9DF7-8C096854C02A}" type="parTrans" cxnId="{8668B309-818E-4D64-A43A-A3D51BDFF9E4}">
      <dgm:prSet/>
      <dgm:spPr/>
      <dgm:t>
        <a:bodyPr rtlCol="0"/>
        <a:lstStyle/>
        <a:p>
          <a:pPr rtl="0"/>
          <a:endParaRPr lang="es-ES" dirty="0"/>
        </a:p>
      </dgm:t>
    </dgm:pt>
    <dgm:pt modelId="{22778933-56E6-4E89-B68E-F8578CFE0734}" type="sibTrans" cxnId="{8668B309-818E-4D64-A43A-A3D51BDFF9E4}">
      <dgm:prSet/>
      <dgm:spPr/>
      <dgm:t>
        <a:bodyPr rtlCol="0"/>
        <a:lstStyle/>
        <a:p>
          <a:pPr rtl="0"/>
          <a:endParaRPr lang="es-ES" dirty="0"/>
        </a:p>
      </dgm:t>
    </dgm:pt>
    <dgm:pt modelId="{77CFE12A-47BC-4C5B-8B19-9A3624B335DE}">
      <dgm:prSet/>
      <dgm:spPr/>
      <dgm:t>
        <a:bodyPr rtlCol="0"/>
        <a:lstStyle/>
        <a:p>
          <a:pPr rtl="0"/>
          <a:r>
            <a:rPr lang="es-ES" dirty="0" smtClean="0"/>
            <a:t>D.</a:t>
          </a:r>
          <a:r>
            <a:rPr lang="es-ES" baseline="0" dirty="0" smtClean="0"/>
            <a:t> W. </a:t>
          </a:r>
          <a:r>
            <a:rPr lang="es-ES" baseline="0" dirty="0" err="1" smtClean="0"/>
            <a:t>Hermann</a:t>
          </a:r>
          <a:r>
            <a:rPr lang="es-ES" baseline="0" dirty="0" smtClean="0"/>
            <a:t>, Introduce el Hidróxido de Calcio</a:t>
          </a:r>
          <a:endParaRPr lang="es-ES" dirty="0"/>
        </a:p>
      </dgm:t>
    </dgm:pt>
    <dgm:pt modelId="{EA77DA41-DCDA-4F52-8093-032D4584C46B}" type="parTrans" cxnId="{E619F6D2-AB4E-4568-AA0D-DD5B723984E4}">
      <dgm:prSet/>
      <dgm:spPr/>
      <dgm:t>
        <a:bodyPr rtlCol="0"/>
        <a:lstStyle/>
        <a:p>
          <a:pPr rtl="0"/>
          <a:endParaRPr lang="es-ES" dirty="0"/>
        </a:p>
      </dgm:t>
    </dgm:pt>
    <dgm:pt modelId="{2063576C-C2E8-4611-9778-BA81802BB256}" type="sibTrans" cxnId="{E619F6D2-AB4E-4568-AA0D-DD5B723984E4}">
      <dgm:prSet/>
      <dgm:spPr/>
      <dgm:t>
        <a:bodyPr rtlCol="0"/>
        <a:lstStyle/>
        <a:p>
          <a:pPr rtl="0"/>
          <a:endParaRPr lang="es-ES" dirty="0"/>
        </a:p>
      </dgm:t>
    </dgm:pt>
    <dgm:pt modelId="{6EC236B8-3DCD-4D3B-BA1A-4DDB2D1D0501}">
      <dgm:prSet/>
      <dgm:spPr>
        <a:solidFill>
          <a:schemeClr val="bg1">
            <a:lumMod val="85000"/>
          </a:schemeClr>
        </a:solidFill>
        <a:ln>
          <a:noFill/>
        </a:ln>
        <a:effectLst/>
      </dgm:spPr>
      <dgm:t>
        <a:bodyPr rtlCol="0"/>
        <a:lstStyle/>
        <a:p>
          <a:pPr rtl="0"/>
          <a:r>
            <a:rPr lang="es-ES" dirty="0" smtClean="0">
              <a:solidFill>
                <a:schemeClr val="tx1"/>
              </a:solidFill>
            </a:rPr>
            <a:t>1920</a:t>
          </a:r>
          <a:endParaRPr lang="es-ES" dirty="0">
            <a:solidFill>
              <a:schemeClr val="tx1"/>
            </a:solidFill>
          </a:endParaRPr>
        </a:p>
      </dgm:t>
    </dgm:pt>
    <dgm:pt modelId="{0392B523-7A12-4227-AFCC-1ECAFEDF80F5}" type="sibTrans" cxnId="{DEBF011F-DBF0-41C7-AD96-98CB1261F1E6}">
      <dgm:prSet/>
      <dgm:spPr/>
      <dgm:t>
        <a:bodyPr rtlCol="0"/>
        <a:lstStyle/>
        <a:p>
          <a:pPr rtl="0"/>
          <a:endParaRPr lang="es-ES" dirty="0"/>
        </a:p>
      </dgm:t>
    </dgm:pt>
    <dgm:pt modelId="{A089C88B-5621-431F-9218-EEAA3DB4532B}" type="parTrans" cxnId="{DEBF011F-DBF0-41C7-AD96-98CB1261F1E6}">
      <dgm:prSet/>
      <dgm:spPr/>
      <dgm:t>
        <a:bodyPr rtlCol="0"/>
        <a:lstStyle/>
        <a:p>
          <a:pPr rtl="0"/>
          <a:endParaRPr lang="es-ES" dirty="0"/>
        </a:p>
      </dgm:t>
    </dgm:pt>
    <dgm:pt modelId="{721865A7-48DF-48AF-B013-2706AB04AECB}">
      <dgm:prSet/>
      <dgm:spPr/>
      <dgm:t>
        <a:bodyPr rtlCol="0"/>
        <a:lstStyle/>
        <a:p>
          <a:pPr rtl="0"/>
          <a:r>
            <a:rPr lang="es-ES" noProof="0" dirty="0" smtClean="0"/>
            <a:t>C. E. </a:t>
          </a:r>
          <a:r>
            <a:rPr lang="es-ES" noProof="0" dirty="0" err="1" smtClean="0"/>
            <a:t>Rosenow</a:t>
          </a:r>
          <a:r>
            <a:rPr lang="es-ES" noProof="0" dirty="0" smtClean="0"/>
            <a:t>,, Teoría de la localización electiva</a:t>
          </a:r>
          <a:endParaRPr lang="es-ES" noProof="0" dirty="0"/>
        </a:p>
      </dgm:t>
    </dgm:pt>
    <dgm:pt modelId="{C10D6369-C1DA-4ABD-A9C2-1793F41241FC}" type="sibTrans" cxnId="{CD5F7384-F42E-47EB-A5DD-AC4847277DA6}">
      <dgm:prSet/>
      <dgm:spPr/>
      <dgm:t>
        <a:bodyPr rtlCol="0"/>
        <a:lstStyle/>
        <a:p>
          <a:pPr rtl="0"/>
          <a:endParaRPr lang="es-ES" dirty="0"/>
        </a:p>
      </dgm:t>
    </dgm:pt>
    <dgm:pt modelId="{9867F13E-F6DE-45B4-9F66-F9748662E707}" type="parTrans" cxnId="{CD5F7384-F42E-47EB-A5DD-AC4847277DA6}">
      <dgm:prSet/>
      <dgm:spPr/>
      <dgm:t>
        <a:bodyPr rtlCol="0"/>
        <a:lstStyle/>
        <a:p>
          <a:pPr rtl="0"/>
          <a:endParaRPr lang="es-ES" dirty="0"/>
        </a:p>
      </dgm:t>
    </dgm:pt>
    <dgm:pt modelId="{BA270F43-0C36-4246-8BB8-6065D927DFD3}" type="pres">
      <dgm:prSet presAssocID="{AB08BA36-A16A-4C16-8F63-9AEE3FB76278}" presName="Name0" presStyleCnt="0">
        <dgm:presLayoutVars>
          <dgm:chMax/>
          <dgm:chPref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DB77968F-28AC-402A-ADE0-64611B01B33F}" type="pres">
      <dgm:prSet presAssocID="{79D5E37C-6EE5-46B4-B136-E5E388C14C15}" presName="composite" presStyleCnt="0"/>
      <dgm:spPr/>
    </dgm:pt>
    <dgm:pt modelId="{87197975-52CC-4703-B090-3C0D7101D171}" type="pres">
      <dgm:prSet presAssocID="{79D5E37C-6EE5-46B4-B136-E5E388C14C15}" presName="Parent1" presStyleLbl="alignNode1" presStyleIdx="0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5FCF055-303A-4445-9813-7E8E825042F7}" type="pres">
      <dgm:prSet presAssocID="{79D5E37C-6EE5-46B4-B136-E5E388C14C15}" presName="Childtext1" presStyleLbl="revTx" presStyleIdx="0" presStyleCnt="3">
        <dgm:presLayoutVars>
          <dgm:chMax val="0"/>
          <dgm:chPref val="0"/>
          <dgm:bulletEnabled/>
        </dgm:presLayoutVars>
      </dgm:prSet>
      <dgm:spPr/>
      <dgm:t>
        <a:bodyPr/>
        <a:lstStyle/>
        <a:p>
          <a:endParaRPr lang="es-MX"/>
        </a:p>
      </dgm:t>
    </dgm:pt>
    <dgm:pt modelId="{D01E2BCD-A874-4A1C-89AC-5538E4157620}" type="pres">
      <dgm:prSet presAssocID="{79D5E37C-6EE5-46B4-B136-E5E388C14C15}" presName="ConnectLine" presStyleLbl="sibTrans1D1" presStyleIdx="0" presStyleCnt="3"/>
      <dgm:spPr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42FDB9A9-E4A8-41C4-8D31-90A173B96E5C}" type="pres">
      <dgm:prSet presAssocID="{79D5E37C-6EE5-46B4-B136-E5E388C14C15}" presName="ConnectLineEnd" presStyleLbl="node1" presStyleIdx="0" presStyleCnt="3"/>
      <dgm:spPr>
        <a:solidFill>
          <a:schemeClr val="accent1">
            <a:lumMod val="50000"/>
          </a:schemeClr>
        </a:solidFill>
        <a:effectLst/>
      </dgm:spPr>
    </dgm:pt>
    <dgm:pt modelId="{3D54F6D0-2057-4B25-8365-ED10A3FE5FAC}" type="pres">
      <dgm:prSet presAssocID="{79D5E37C-6EE5-46B4-B136-E5E388C14C15}" presName="EmptyPane" presStyleCnt="0"/>
      <dgm:spPr/>
    </dgm:pt>
    <dgm:pt modelId="{9B8552CD-49EF-4C0D-A1E0-14E2B93937C6}" type="pres">
      <dgm:prSet presAssocID="{5D7642E4-C295-4232-A0B9-FFB60ECA314A}" presName="spaceBetweenRectangles" presStyleLbl="fgAcc1" presStyleIdx="0" presStyleCnt="2"/>
      <dgm:spPr/>
    </dgm:pt>
    <dgm:pt modelId="{B9613699-D389-47DE-94A2-9874595052A1}" type="pres">
      <dgm:prSet presAssocID="{5A7CD7F9-CA4B-4E8F-A1BF-F25860D96E9D}" presName="composite" presStyleCnt="0"/>
      <dgm:spPr/>
    </dgm:pt>
    <dgm:pt modelId="{26B4BD2F-FDF2-43F2-B16B-BEB2D2725732}" type="pres">
      <dgm:prSet presAssocID="{5A7CD7F9-CA4B-4E8F-A1BF-F25860D96E9D}" presName="Parent1" presStyleLbl="alignNode1" presStyleIdx="1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C70F55F-492B-43E5-837C-20655AECEE3D}" type="pres">
      <dgm:prSet presAssocID="{5A7CD7F9-CA4B-4E8F-A1BF-F25860D96E9D}" presName="Childtext1" presStyleLbl="revTx" presStyleIdx="1" presStyleCnt="3">
        <dgm:presLayoutVars>
          <dgm:chMax val="0"/>
          <dgm:chPref val="0"/>
          <dgm:bulletEnabled/>
        </dgm:presLayoutVars>
      </dgm:prSet>
      <dgm:spPr/>
      <dgm:t>
        <a:bodyPr/>
        <a:lstStyle/>
        <a:p>
          <a:endParaRPr lang="es-MX"/>
        </a:p>
      </dgm:t>
    </dgm:pt>
    <dgm:pt modelId="{EFE2D3E2-1871-4306-945A-082E4C6DFF62}" type="pres">
      <dgm:prSet presAssocID="{5A7CD7F9-CA4B-4E8F-A1BF-F25860D96E9D}" presName="ConnectLine" presStyleLbl="sibTrans1D1" presStyleIdx="1" presStyleCnt="3"/>
      <dgm:spPr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1FA22CC1-F421-42D7-B327-A0748A5CA8CA}" type="pres">
      <dgm:prSet presAssocID="{5A7CD7F9-CA4B-4E8F-A1BF-F25860D96E9D}" presName="ConnectLineEnd" presStyleLbl="node1" presStyleIdx="1" presStyleCnt="3"/>
      <dgm:spPr>
        <a:solidFill>
          <a:schemeClr val="tx1">
            <a:lumMod val="85000"/>
            <a:lumOff val="15000"/>
          </a:schemeClr>
        </a:solidFill>
        <a:effectLst/>
      </dgm:spPr>
    </dgm:pt>
    <dgm:pt modelId="{B9AAF34C-316B-4600-BE86-CE8E2DB2A167}" type="pres">
      <dgm:prSet presAssocID="{5A7CD7F9-CA4B-4E8F-A1BF-F25860D96E9D}" presName="EmptyPane" presStyleCnt="0"/>
      <dgm:spPr/>
    </dgm:pt>
    <dgm:pt modelId="{237EB574-03EA-4B5E-A071-20BFF7A94025}" type="pres">
      <dgm:prSet presAssocID="{22778933-56E6-4E89-B68E-F8578CFE0734}" presName="spaceBetweenRectangles" presStyleLbl="fgAcc1" presStyleIdx="1" presStyleCnt="2"/>
      <dgm:spPr/>
    </dgm:pt>
    <dgm:pt modelId="{8713FAAE-A94E-4C45-80CC-D0CADC2C45F5}" type="pres">
      <dgm:prSet presAssocID="{6EC236B8-3DCD-4D3B-BA1A-4DDB2D1D0501}" presName="composite" presStyleCnt="0"/>
      <dgm:spPr/>
    </dgm:pt>
    <dgm:pt modelId="{42647E7A-7F8D-43C5-B7AA-DB1A84D62562}" type="pres">
      <dgm:prSet presAssocID="{6EC236B8-3DCD-4D3B-BA1A-4DDB2D1D0501}" presName="Parent1" presStyleLbl="alignNode1" presStyleIdx="2" presStyleCnt="3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6459495F-68A2-4439-A9B3-5DDACF24ECD9}" type="pres">
      <dgm:prSet presAssocID="{6EC236B8-3DCD-4D3B-BA1A-4DDB2D1D0501}" presName="Childtext1" presStyleLbl="revTx" presStyleIdx="2" presStyleCnt="3">
        <dgm:presLayoutVars>
          <dgm:chMax val="0"/>
          <dgm:chPref val="0"/>
          <dgm:bulletEnabled/>
        </dgm:presLayoutVars>
      </dgm:prSet>
      <dgm:spPr/>
      <dgm:t>
        <a:bodyPr/>
        <a:lstStyle/>
        <a:p>
          <a:endParaRPr lang="es-MX"/>
        </a:p>
      </dgm:t>
    </dgm:pt>
    <dgm:pt modelId="{DA9415BC-5F5D-427A-8E4A-15DE1DCD00EC}" type="pres">
      <dgm:prSet presAssocID="{6EC236B8-3DCD-4D3B-BA1A-4DDB2D1D0501}" presName="ConnectLine" presStyleLbl="sibTrans1D1" presStyleIdx="2" presStyleCnt="3"/>
      <dgm:spPr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gm:spPr>
    </dgm:pt>
    <dgm:pt modelId="{66283014-8366-4F80-A66F-FA0C7794F36F}" type="pres">
      <dgm:prSet presAssocID="{6EC236B8-3DCD-4D3B-BA1A-4DDB2D1D0501}" presName="ConnectLineEnd" presStyleLbl="node1" presStyleIdx="2" presStyleCnt="3"/>
      <dgm:spPr>
        <a:solidFill>
          <a:schemeClr val="bg1">
            <a:lumMod val="75000"/>
          </a:schemeClr>
        </a:solidFill>
        <a:effectLst/>
      </dgm:spPr>
    </dgm:pt>
    <dgm:pt modelId="{AF0F2ED6-BC80-4E40-B2CD-6C12B31151D5}" type="pres">
      <dgm:prSet presAssocID="{6EC236B8-3DCD-4D3B-BA1A-4DDB2D1D0501}" presName="EmptyPane" presStyleCnt="0"/>
      <dgm:spPr/>
    </dgm:pt>
  </dgm:ptLst>
  <dgm:cxnLst>
    <dgm:cxn modelId="{CE758547-0D0B-4D1A-B1C1-9E8934AB475F}" type="presOf" srcId="{6EC236B8-3DCD-4D3B-BA1A-4DDB2D1D0501}" destId="{42647E7A-7F8D-43C5-B7AA-DB1A84D62562}" srcOrd="0" destOrd="0" presId="urn:microsoft.com/office/officeart/2016/7/layout/HexagonTimeline"/>
    <dgm:cxn modelId="{BCE39BB1-C22E-497B-987C-BCBDA5A4375D}" srcId="{AB08BA36-A16A-4C16-8F63-9AEE3FB76278}" destId="{79D5E37C-6EE5-46B4-B136-E5E388C14C15}" srcOrd="0" destOrd="0" parTransId="{BE57F84A-B207-4C0D-8E09-A4D38A4F8E76}" sibTransId="{5D7642E4-C295-4232-A0B9-FFB60ECA314A}"/>
    <dgm:cxn modelId="{DEBF011F-DBF0-41C7-AD96-98CB1261F1E6}" srcId="{AB08BA36-A16A-4C16-8F63-9AEE3FB76278}" destId="{6EC236B8-3DCD-4D3B-BA1A-4DDB2D1D0501}" srcOrd="2" destOrd="0" parTransId="{A089C88B-5621-431F-9218-EEAA3DB4532B}" sibTransId="{0392B523-7A12-4227-AFCC-1ECAFEDF80F5}"/>
    <dgm:cxn modelId="{87C2CCCD-2503-438C-8922-672436A9A51E}" srcId="{79D5E37C-6EE5-46B4-B136-E5E388C14C15}" destId="{3E75349A-CDC7-4946-94A4-E34887B449BA}" srcOrd="0" destOrd="0" parTransId="{6A082C22-5B54-4131-AEF5-F8B4CD621D35}" sibTransId="{18BA5848-4D28-4878-98D0-6627678AB161}"/>
    <dgm:cxn modelId="{CD5F7384-F42E-47EB-A5DD-AC4847277DA6}" srcId="{5A7CD7F9-CA4B-4E8F-A1BF-F25860D96E9D}" destId="{721865A7-48DF-48AF-B013-2706AB04AECB}" srcOrd="0" destOrd="0" parTransId="{9867F13E-F6DE-45B4-9F66-F9748662E707}" sibTransId="{C10D6369-C1DA-4ABD-A9C2-1793F41241FC}"/>
    <dgm:cxn modelId="{1E7E2FC2-3BE7-4595-857C-DF4181DF6255}" type="presOf" srcId="{5A7CD7F9-CA4B-4E8F-A1BF-F25860D96E9D}" destId="{26B4BD2F-FDF2-43F2-B16B-BEB2D2725732}" srcOrd="0" destOrd="0" presId="urn:microsoft.com/office/officeart/2016/7/layout/HexagonTimeline"/>
    <dgm:cxn modelId="{6717FFBF-858E-4A68-985F-8F36D8BDCB12}" type="presOf" srcId="{3E75349A-CDC7-4946-94A4-E34887B449BA}" destId="{95FCF055-303A-4445-9813-7E8E825042F7}" srcOrd="0" destOrd="0" presId="urn:microsoft.com/office/officeart/2016/7/layout/HexagonTimeline"/>
    <dgm:cxn modelId="{8668B309-818E-4D64-A43A-A3D51BDFF9E4}" srcId="{AB08BA36-A16A-4C16-8F63-9AEE3FB76278}" destId="{5A7CD7F9-CA4B-4E8F-A1BF-F25860D96E9D}" srcOrd="1" destOrd="0" parTransId="{D4EECE8E-3013-448B-9DF7-8C096854C02A}" sibTransId="{22778933-56E6-4E89-B68E-F8578CFE0734}"/>
    <dgm:cxn modelId="{06E4BF3D-5EC7-4AF7-B4F6-1992DD4743D5}" type="presOf" srcId="{79D5E37C-6EE5-46B4-B136-E5E388C14C15}" destId="{87197975-52CC-4703-B090-3C0D7101D171}" srcOrd="0" destOrd="0" presId="urn:microsoft.com/office/officeart/2016/7/layout/HexagonTimeline"/>
    <dgm:cxn modelId="{2DB972E0-52D7-4BFE-98AC-E7EAE6852BEC}" type="presOf" srcId="{721865A7-48DF-48AF-B013-2706AB04AECB}" destId="{6C70F55F-492B-43E5-837C-20655AECEE3D}" srcOrd="0" destOrd="0" presId="urn:microsoft.com/office/officeart/2016/7/layout/HexagonTimeline"/>
    <dgm:cxn modelId="{104F7E90-38F7-4A37-B76D-A067A872E79A}" type="presOf" srcId="{AB08BA36-A16A-4C16-8F63-9AEE3FB76278}" destId="{BA270F43-0C36-4246-8BB8-6065D927DFD3}" srcOrd="0" destOrd="0" presId="urn:microsoft.com/office/officeart/2016/7/layout/HexagonTimeline"/>
    <dgm:cxn modelId="{E619F6D2-AB4E-4568-AA0D-DD5B723984E4}" srcId="{6EC236B8-3DCD-4D3B-BA1A-4DDB2D1D0501}" destId="{77CFE12A-47BC-4C5B-8B19-9A3624B335DE}" srcOrd="0" destOrd="0" parTransId="{EA77DA41-DCDA-4F52-8093-032D4584C46B}" sibTransId="{2063576C-C2E8-4611-9778-BA81802BB256}"/>
    <dgm:cxn modelId="{8E4A8BD6-CC65-4C8C-AE17-44832AA0CFA2}" type="presOf" srcId="{77CFE12A-47BC-4C5B-8B19-9A3624B335DE}" destId="{6459495F-68A2-4439-A9B3-5DDACF24ECD9}" srcOrd="0" destOrd="0" presId="urn:microsoft.com/office/officeart/2016/7/layout/HexagonTimeline"/>
    <dgm:cxn modelId="{A4CF80FE-370C-4CCA-9FBB-65C66CEE7BA5}" type="presParOf" srcId="{BA270F43-0C36-4246-8BB8-6065D927DFD3}" destId="{DB77968F-28AC-402A-ADE0-64611B01B33F}" srcOrd="0" destOrd="0" presId="urn:microsoft.com/office/officeart/2016/7/layout/HexagonTimeline"/>
    <dgm:cxn modelId="{7F62AA6B-D96B-4D28-8067-954976FA1866}" type="presParOf" srcId="{DB77968F-28AC-402A-ADE0-64611B01B33F}" destId="{87197975-52CC-4703-B090-3C0D7101D171}" srcOrd="0" destOrd="0" presId="urn:microsoft.com/office/officeart/2016/7/layout/HexagonTimeline"/>
    <dgm:cxn modelId="{0E5BCEE9-33B1-4C59-A0A2-9390BB2A08CF}" type="presParOf" srcId="{DB77968F-28AC-402A-ADE0-64611B01B33F}" destId="{95FCF055-303A-4445-9813-7E8E825042F7}" srcOrd="1" destOrd="0" presId="urn:microsoft.com/office/officeart/2016/7/layout/HexagonTimeline"/>
    <dgm:cxn modelId="{3F3EE813-1F85-4BD2-BEF5-394A7F9DEEFC}" type="presParOf" srcId="{DB77968F-28AC-402A-ADE0-64611B01B33F}" destId="{D01E2BCD-A874-4A1C-89AC-5538E4157620}" srcOrd="2" destOrd="0" presId="urn:microsoft.com/office/officeart/2016/7/layout/HexagonTimeline"/>
    <dgm:cxn modelId="{3E65227E-BCA2-46F4-81EE-52A7EBFE7FC0}" type="presParOf" srcId="{DB77968F-28AC-402A-ADE0-64611B01B33F}" destId="{42FDB9A9-E4A8-41C4-8D31-90A173B96E5C}" srcOrd="3" destOrd="0" presId="urn:microsoft.com/office/officeart/2016/7/layout/HexagonTimeline"/>
    <dgm:cxn modelId="{3B7FB9E9-64D5-4B9C-9179-9ECB72F7DC59}" type="presParOf" srcId="{DB77968F-28AC-402A-ADE0-64611B01B33F}" destId="{3D54F6D0-2057-4B25-8365-ED10A3FE5FAC}" srcOrd="4" destOrd="0" presId="urn:microsoft.com/office/officeart/2016/7/layout/HexagonTimeline"/>
    <dgm:cxn modelId="{429D27CC-F8C9-4A0F-B634-B540FEEDABB7}" type="presParOf" srcId="{BA270F43-0C36-4246-8BB8-6065D927DFD3}" destId="{9B8552CD-49EF-4C0D-A1E0-14E2B93937C6}" srcOrd="1" destOrd="0" presId="urn:microsoft.com/office/officeart/2016/7/layout/HexagonTimeline"/>
    <dgm:cxn modelId="{FE2ADE25-D1E7-446F-9A3B-792AFE034F48}" type="presParOf" srcId="{BA270F43-0C36-4246-8BB8-6065D927DFD3}" destId="{B9613699-D389-47DE-94A2-9874595052A1}" srcOrd="2" destOrd="0" presId="urn:microsoft.com/office/officeart/2016/7/layout/HexagonTimeline"/>
    <dgm:cxn modelId="{CC7E75F8-0D26-4478-A1C6-074619F33A03}" type="presParOf" srcId="{B9613699-D389-47DE-94A2-9874595052A1}" destId="{26B4BD2F-FDF2-43F2-B16B-BEB2D2725732}" srcOrd="0" destOrd="0" presId="urn:microsoft.com/office/officeart/2016/7/layout/HexagonTimeline"/>
    <dgm:cxn modelId="{E82F8BF9-C6D6-4B61-91D7-7738F7AED4A9}" type="presParOf" srcId="{B9613699-D389-47DE-94A2-9874595052A1}" destId="{6C70F55F-492B-43E5-837C-20655AECEE3D}" srcOrd="1" destOrd="0" presId="urn:microsoft.com/office/officeart/2016/7/layout/HexagonTimeline"/>
    <dgm:cxn modelId="{1A708FE6-8CEC-4912-AED1-E69119C6A0CC}" type="presParOf" srcId="{B9613699-D389-47DE-94A2-9874595052A1}" destId="{EFE2D3E2-1871-4306-945A-082E4C6DFF62}" srcOrd="2" destOrd="0" presId="urn:microsoft.com/office/officeart/2016/7/layout/HexagonTimeline"/>
    <dgm:cxn modelId="{FD156DEB-5F6C-47AA-A772-822DD74D6A5D}" type="presParOf" srcId="{B9613699-D389-47DE-94A2-9874595052A1}" destId="{1FA22CC1-F421-42D7-B327-A0748A5CA8CA}" srcOrd="3" destOrd="0" presId="urn:microsoft.com/office/officeart/2016/7/layout/HexagonTimeline"/>
    <dgm:cxn modelId="{5B030D1B-293A-415F-85B8-0E73CD606B28}" type="presParOf" srcId="{B9613699-D389-47DE-94A2-9874595052A1}" destId="{B9AAF34C-316B-4600-BE86-CE8E2DB2A167}" srcOrd="4" destOrd="0" presId="urn:microsoft.com/office/officeart/2016/7/layout/HexagonTimeline"/>
    <dgm:cxn modelId="{54959518-5DE1-4C90-A108-625D961EB383}" type="presParOf" srcId="{BA270F43-0C36-4246-8BB8-6065D927DFD3}" destId="{237EB574-03EA-4B5E-A071-20BFF7A94025}" srcOrd="3" destOrd="0" presId="urn:microsoft.com/office/officeart/2016/7/layout/HexagonTimeline"/>
    <dgm:cxn modelId="{11FAC910-67A9-4950-940C-818E5B8F95CD}" type="presParOf" srcId="{BA270F43-0C36-4246-8BB8-6065D927DFD3}" destId="{8713FAAE-A94E-4C45-80CC-D0CADC2C45F5}" srcOrd="4" destOrd="0" presId="urn:microsoft.com/office/officeart/2016/7/layout/HexagonTimeline"/>
    <dgm:cxn modelId="{89BF0B87-713A-463B-A9C2-192CB94B8FAD}" type="presParOf" srcId="{8713FAAE-A94E-4C45-80CC-D0CADC2C45F5}" destId="{42647E7A-7F8D-43C5-B7AA-DB1A84D62562}" srcOrd="0" destOrd="0" presId="urn:microsoft.com/office/officeart/2016/7/layout/HexagonTimeline"/>
    <dgm:cxn modelId="{080350E4-DAFF-4F40-8042-3F1949E69287}" type="presParOf" srcId="{8713FAAE-A94E-4C45-80CC-D0CADC2C45F5}" destId="{6459495F-68A2-4439-A9B3-5DDACF24ECD9}" srcOrd="1" destOrd="0" presId="urn:microsoft.com/office/officeart/2016/7/layout/HexagonTimeline"/>
    <dgm:cxn modelId="{9E9DD8B0-D396-441E-8690-1584E82E3B3E}" type="presParOf" srcId="{8713FAAE-A94E-4C45-80CC-D0CADC2C45F5}" destId="{DA9415BC-5F5D-427A-8E4A-15DE1DCD00EC}" srcOrd="2" destOrd="0" presId="urn:microsoft.com/office/officeart/2016/7/layout/HexagonTimeline"/>
    <dgm:cxn modelId="{D97C2A1D-4D73-43C7-8C69-E41710E2865B}" type="presParOf" srcId="{8713FAAE-A94E-4C45-80CC-D0CADC2C45F5}" destId="{66283014-8366-4F80-A66F-FA0C7794F36F}" srcOrd="3" destOrd="0" presId="urn:microsoft.com/office/officeart/2016/7/layout/HexagonTimeline"/>
    <dgm:cxn modelId="{02A12CC6-F327-426F-AF2F-35C410488AD5}" type="presParOf" srcId="{8713FAAE-A94E-4C45-80CC-D0CADC2C45F5}" destId="{AF0F2ED6-BC80-4E40-B2CD-6C12B31151D5}" srcOrd="4" destOrd="0" presId="urn:microsoft.com/office/officeart/2016/7/layout/HexagonTimeline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197975-52CC-4703-B090-3C0D7101D171}">
      <dsp:nvSpPr>
        <dsp:cNvPr id="0" name=""/>
        <dsp:cNvSpPr/>
      </dsp:nvSpPr>
      <dsp:spPr>
        <a:xfrm>
          <a:off x="294358" y="2488755"/>
          <a:ext cx="1498151" cy="678751"/>
        </a:xfrm>
        <a:prstGeom prst="homePlate">
          <a:avLst>
            <a:gd name="adj" fmla="val 40000"/>
          </a:avLst>
        </a:prstGeom>
        <a:solidFill>
          <a:schemeClr val="accent1">
            <a:lumMod val="50000"/>
          </a:schemeClr>
        </a:solidFill>
        <a:ln w="6350" cap="flat" cmpd="sng" algn="in">
          <a:noFill/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rtlCol="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1890</a:t>
          </a:r>
          <a:endParaRPr lang="es-ES" sz="1600" kern="1200" dirty="0"/>
        </a:p>
      </dsp:txBody>
      <dsp:txXfrm>
        <a:off x="294358" y="2488755"/>
        <a:ext cx="1362401" cy="678751"/>
      </dsp:txXfrm>
    </dsp:sp>
    <dsp:sp modelId="{95FCF055-303A-4445-9813-7E8E825042F7}">
      <dsp:nvSpPr>
        <dsp:cNvPr id="0" name=""/>
        <dsp:cNvSpPr/>
      </dsp:nvSpPr>
      <dsp:spPr>
        <a:xfrm>
          <a:off x="3050" y="0"/>
          <a:ext cx="2080766" cy="181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rtlCol="0" anchor="b" anchorCtr="1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Dayton Miller, Etiología de la caries y describe las bacterias en los conductos radiculares</a:t>
          </a:r>
          <a:endParaRPr lang="es-ES" sz="1600" kern="1200" dirty="0"/>
        </a:p>
      </dsp:txBody>
      <dsp:txXfrm>
        <a:off x="3050" y="0"/>
        <a:ext cx="2080766" cy="1810004"/>
      </dsp:txXfrm>
    </dsp:sp>
    <dsp:sp modelId="{9B8552CD-49EF-4C0D-A1E0-14E2B93937C6}">
      <dsp:nvSpPr>
        <dsp:cNvPr id="0" name=""/>
        <dsp:cNvSpPr/>
      </dsp:nvSpPr>
      <dsp:spPr>
        <a:xfrm>
          <a:off x="1792509" y="2828131"/>
          <a:ext cx="58261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2614" y="0"/>
              </a:lnTo>
            </a:path>
          </a:pathLst>
        </a:custGeom>
        <a:noFill/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01E2BCD-A874-4A1C-89AC-5538E4157620}">
      <dsp:nvSpPr>
        <dsp:cNvPr id="0" name=""/>
        <dsp:cNvSpPr/>
      </dsp:nvSpPr>
      <dsp:spPr>
        <a:xfrm>
          <a:off x="1043433" y="1923129"/>
          <a:ext cx="0" cy="565626"/>
        </a:xfrm>
        <a:prstGeom prst="line">
          <a:avLst/>
        </a:prstGeom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FDB9A9-E4A8-41C4-8D31-90A173B96E5C}">
      <dsp:nvSpPr>
        <dsp:cNvPr id="0" name=""/>
        <dsp:cNvSpPr/>
      </dsp:nvSpPr>
      <dsp:spPr>
        <a:xfrm>
          <a:off x="986871" y="1810004"/>
          <a:ext cx="113125" cy="113125"/>
        </a:xfrm>
        <a:prstGeom prst="rect">
          <a:avLst/>
        </a:prstGeom>
        <a:solidFill>
          <a:schemeClr val="accent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6B4BD2F-FDF2-43F2-B16B-BEB2D2725732}">
      <dsp:nvSpPr>
        <dsp:cNvPr id="0" name=""/>
        <dsp:cNvSpPr/>
      </dsp:nvSpPr>
      <dsp:spPr>
        <a:xfrm>
          <a:off x="2375124" y="2488755"/>
          <a:ext cx="1498151" cy="678751"/>
        </a:xfrm>
        <a:prstGeom prst="hexagon">
          <a:avLst>
            <a:gd name="adj" fmla="val 40000"/>
            <a:gd name="vf" fmla="val 115470"/>
          </a:avLst>
        </a:prstGeom>
        <a:solidFill>
          <a:schemeClr val="tx1">
            <a:lumMod val="85000"/>
            <a:lumOff val="15000"/>
          </a:schemeClr>
        </a:solidFill>
        <a:ln w="6350" cap="flat" cmpd="sng" algn="in">
          <a:noFill/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rtlCol="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1894</a:t>
          </a:r>
          <a:endParaRPr lang="es-ES" sz="1600" kern="1200" dirty="0"/>
        </a:p>
      </dsp:txBody>
      <dsp:txXfrm>
        <a:off x="2590470" y="2586319"/>
        <a:ext cx="1067459" cy="483623"/>
      </dsp:txXfrm>
    </dsp:sp>
    <dsp:sp modelId="{6C70F55F-492B-43E5-837C-20655AECEE3D}">
      <dsp:nvSpPr>
        <dsp:cNvPr id="0" name=""/>
        <dsp:cNvSpPr/>
      </dsp:nvSpPr>
      <dsp:spPr>
        <a:xfrm>
          <a:off x="2083816" y="3846258"/>
          <a:ext cx="2080766" cy="181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rtlCol="0" anchor="t" anchorCtr="1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noProof="0" dirty="0" err="1" smtClean="0"/>
            <a:t>Callahan</a:t>
          </a:r>
          <a:r>
            <a:rPr lang="es-ES" sz="1600" kern="1200" noProof="0" dirty="0" smtClean="0"/>
            <a:t>,</a:t>
          </a:r>
          <a:r>
            <a:rPr lang="es-ES" sz="1600" kern="1200" baseline="0" noProof="0" dirty="0" smtClean="0"/>
            <a:t> utilización de las fresas Gates-</a:t>
          </a:r>
          <a:r>
            <a:rPr lang="es-ES" sz="1600" kern="1200" baseline="0" noProof="0" dirty="0" err="1" smtClean="0"/>
            <a:t>Glidden</a:t>
          </a:r>
          <a:endParaRPr lang="es-ES" sz="1600" kern="1200" noProof="0" dirty="0"/>
        </a:p>
      </dsp:txBody>
      <dsp:txXfrm>
        <a:off x="2083816" y="3846258"/>
        <a:ext cx="2080766" cy="1810004"/>
      </dsp:txXfrm>
    </dsp:sp>
    <dsp:sp modelId="{237EB574-03EA-4B5E-A071-20BFF7A94025}">
      <dsp:nvSpPr>
        <dsp:cNvPr id="0" name=""/>
        <dsp:cNvSpPr/>
      </dsp:nvSpPr>
      <dsp:spPr>
        <a:xfrm>
          <a:off x="3873275" y="2828131"/>
          <a:ext cx="58261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2614" y="0"/>
              </a:lnTo>
            </a:path>
          </a:pathLst>
        </a:custGeom>
        <a:noFill/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FE2D3E2-1871-4306-945A-082E4C6DFF62}">
      <dsp:nvSpPr>
        <dsp:cNvPr id="0" name=""/>
        <dsp:cNvSpPr/>
      </dsp:nvSpPr>
      <dsp:spPr>
        <a:xfrm>
          <a:off x="3124200" y="3167507"/>
          <a:ext cx="0" cy="565626"/>
        </a:xfrm>
        <a:prstGeom prst="line">
          <a:avLst/>
        </a:prstGeom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A22CC1-F421-42D7-B327-A0748A5CA8CA}">
      <dsp:nvSpPr>
        <dsp:cNvPr id="0" name=""/>
        <dsp:cNvSpPr/>
      </dsp:nvSpPr>
      <dsp:spPr>
        <a:xfrm>
          <a:off x="3067637" y="3733133"/>
          <a:ext cx="113125" cy="113125"/>
        </a:xfrm>
        <a:prstGeom prst="rect">
          <a:avLst/>
        </a:prstGeom>
        <a:solidFill>
          <a:schemeClr val="tx1">
            <a:lumMod val="85000"/>
            <a:lumOff val="1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2647E7A-7F8D-43C5-B7AA-DB1A84D62562}">
      <dsp:nvSpPr>
        <dsp:cNvPr id="0" name=""/>
        <dsp:cNvSpPr/>
      </dsp:nvSpPr>
      <dsp:spPr>
        <a:xfrm rot="10800000">
          <a:off x="4455890" y="2488755"/>
          <a:ext cx="1498151" cy="678751"/>
        </a:xfrm>
        <a:prstGeom prst="homePlate">
          <a:avLst>
            <a:gd name="adj" fmla="val 40000"/>
          </a:avLst>
        </a:prstGeom>
        <a:solidFill>
          <a:schemeClr val="bg1">
            <a:lumMod val="85000"/>
          </a:schemeClr>
        </a:solidFill>
        <a:ln w="6350" cap="flat" cmpd="sng" algn="in">
          <a:noFill/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rtlCol="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solidFill>
                <a:schemeClr val="tx1"/>
              </a:solidFill>
            </a:rPr>
            <a:t>1898</a:t>
          </a:r>
          <a:endParaRPr lang="es-ES" sz="1600" kern="1200" dirty="0">
            <a:solidFill>
              <a:schemeClr val="tx1"/>
            </a:solidFill>
          </a:endParaRPr>
        </a:p>
      </dsp:txBody>
      <dsp:txXfrm rot="10800000">
        <a:off x="4591640" y="2488755"/>
        <a:ext cx="1362401" cy="678751"/>
      </dsp:txXfrm>
    </dsp:sp>
    <dsp:sp modelId="{6459495F-68A2-4439-A9B3-5DDACF24ECD9}">
      <dsp:nvSpPr>
        <dsp:cNvPr id="0" name=""/>
        <dsp:cNvSpPr/>
      </dsp:nvSpPr>
      <dsp:spPr>
        <a:xfrm>
          <a:off x="4164583" y="0"/>
          <a:ext cx="2080766" cy="181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rtlCol="0" anchor="b" anchorCtr="1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noProof="0" dirty="0" err="1" smtClean="0"/>
            <a:t>Gysi</a:t>
          </a:r>
          <a:r>
            <a:rPr lang="es-ES" sz="1600" kern="1200" noProof="0" dirty="0" smtClean="0"/>
            <a:t>, propone la pasta trio con formaldehido</a:t>
          </a:r>
          <a:endParaRPr lang="es-ES" sz="1600" kern="1200" dirty="0"/>
        </a:p>
      </dsp:txBody>
      <dsp:txXfrm>
        <a:off x="4164583" y="0"/>
        <a:ext cx="2080766" cy="1810004"/>
      </dsp:txXfrm>
    </dsp:sp>
    <dsp:sp modelId="{DA9415BC-5F5D-427A-8E4A-15DE1DCD00EC}">
      <dsp:nvSpPr>
        <dsp:cNvPr id="0" name=""/>
        <dsp:cNvSpPr/>
      </dsp:nvSpPr>
      <dsp:spPr>
        <a:xfrm>
          <a:off x="5204966" y="1923129"/>
          <a:ext cx="0" cy="565626"/>
        </a:xfrm>
        <a:prstGeom prst="line">
          <a:avLst/>
        </a:prstGeom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283014-8366-4F80-A66F-FA0C7794F36F}">
      <dsp:nvSpPr>
        <dsp:cNvPr id="0" name=""/>
        <dsp:cNvSpPr/>
      </dsp:nvSpPr>
      <dsp:spPr>
        <a:xfrm>
          <a:off x="5148403" y="1810004"/>
          <a:ext cx="113125" cy="113125"/>
        </a:xfrm>
        <a:prstGeom prst="rect">
          <a:avLst/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197975-52CC-4703-B090-3C0D7101D171}">
      <dsp:nvSpPr>
        <dsp:cNvPr id="0" name=""/>
        <dsp:cNvSpPr/>
      </dsp:nvSpPr>
      <dsp:spPr>
        <a:xfrm>
          <a:off x="294358" y="2488755"/>
          <a:ext cx="1498151" cy="678751"/>
        </a:xfrm>
        <a:prstGeom prst="homePlate">
          <a:avLst>
            <a:gd name="adj" fmla="val 40000"/>
          </a:avLst>
        </a:prstGeom>
        <a:solidFill>
          <a:schemeClr val="accent1">
            <a:lumMod val="50000"/>
          </a:schemeClr>
        </a:solidFill>
        <a:ln w="6350" cap="flat" cmpd="sng" algn="in">
          <a:noFill/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rtlCol="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1895</a:t>
          </a:r>
          <a:endParaRPr lang="es-ES" sz="1600" kern="1200" dirty="0"/>
        </a:p>
      </dsp:txBody>
      <dsp:txXfrm>
        <a:off x="294358" y="2488755"/>
        <a:ext cx="1362401" cy="678751"/>
      </dsp:txXfrm>
    </dsp:sp>
    <dsp:sp modelId="{95FCF055-303A-4445-9813-7E8E825042F7}">
      <dsp:nvSpPr>
        <dsp:cNvPr id="0" name=""/>
        <dsp:cNvSpPr/>
      </dsp:nvSpPr>
      <dsp:spPr>
        <a:xfrm>
          <a:off x="3050" y="0"/>
          <a:ext cx="2080766" cy="181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rtlCol="0" anchor="b" anchorCtr="1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Otto </a:t>
          </a:r>
          <a:r>
            <a:rPr lang="es-ES" sz="1600" kern="1200" dirty="0" err="1" smtClean="0"/>
            <a:t>Walkhoff</a:t>
          </a:r>
          <a:r>
            <a:rPr lang="es-ES" sz="1600" kern="1200" dirty="0" smtClean="0"/>
            <a:t>, primera radiografía dental, 6 semanas después de su descubrimiento</a:t>
          </a:r>
          <a:endParaRPr lang="es-ES" sz="1600" kern="1200" dirty="0"/>
        </a:p>
      </dsp:txBody>
      <dsp:txXfrm>
        <a:off x="3050" y="0"/>
        <a:ext cx="2080766" cy="1810004"/>
      </dsp:txXfrm>
    </dsp:sp>
    <dsp:sp modelId="{9B8552CD-49EF-4C0D-A1E0-14E2B93937C6}">
      <dsp:nvSpPr>
        <dsp:cNvPr id="0" name=""/>
        <dsp:cNvSpPr/>
      </dsp:nvSpPr>
      <dsp:spPr>
        <a:xfrm>
          <a:off x="1792509" y="2828131"/>
          <a:ext cx="58261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2614" y="0"/>
              </a:lnTo>
            </a:path>
          </a:pathLst>
        </a:custGeom>
        <a:noFill/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01E2BCD-A874-4A1C-89AC-5538E4157620}">
      <dsp:nvSpPr>
        <dsp:cNvPr id="0" name=""/>
        <dsp:cNvSpPr/>
      </dsp:nvSpPr>
      <dsp:spPr>
        <a:xfrm>
          <a:off x="1043433" y="1923129"/>
          <a:ext cx="0" cy="565626"/>
        </a:xfrm>
        <a:prstGeom prst="line">
          <a:avLst/>
        </a:prstGeom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FDB9A9-E4A8-41C4-8D31-90A173B96E5C}">
      <dsp:nvSpPr>
        <dsp:cNvPr id="0" name=""/>
        <dsp:cNvSpPr/>
      </dsp:nvSpPr>
      <dsp:spPr>
        <a:xfrm>
          <a:off x="986871" y="1810004"/>
          <a:ext cx="113125" cy="113125"/>
        </a:xfrm>
        <a:prstGeom prst="rect">
          <a:avLst/>
        </a:prstGeom>
        <a:solidFill>
          <a:schemeClr val="accent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6B4BD2F-FDF2-43F2-B16B-BEB2D2725732}">
      <dsp:nvSpPr>
        <dsp:cNvPr id="0" name=""/>
        <dsp:cNvSpPr/>
      </dsp:nvSpPr>
      <dsp:spPr>
        <a:xfrm>
          <a:off x="2375124" y="2488755"/>
          <a:ext cx="1498151" cy="678751"/>
        </a:xfrm>
        <a:prstGeom prst="hexagon">
          <a:avLst>
            <a:gd name="adj" fmla="val 40000"/>
            <a:gd name="vf" fmla="val 115470"/>
          </a:avLst>
        </a:prstGeom>
        <a:solidFill>
          <a:schemeClr val="tx1">
            <a:lumMod val="85000"/>
            <a:lumOff val="15000"/>
          </a:schemeClr>
        </a:solidFill>
        <a:ln w="6350" cap="flat" cmpd="sng" algn="in">
          <a:noFill/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rtlCol="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1899</a:t>
          </a:r>
          <a:endParaRPr lang="es-ES" sz="1600" kern="1200" dirty="0"/>
        </a:p>
      </dsp:txBody>
      <dsp:txXfrm>
        <a:off x="2590470" y="2586319"/>
        <a:ext cx="1067459" cy="483623"/>
      </dsp:txXfrm>
    </dsp:sp>
    <dsp:sp modelId="{6C70F55F-492B-43E5-837C-20655AECEE3D}">
      <dsp:nvSpPr>
        <dsp:cNvPr id="0" name=""/>
        <dsp:cNvSpPr/>
      </dsp:nvSpPr>
      <dsp:spPr>
        <a:xfrm>
          <a:off x="2083816" y="3846258"/>
          <a:ext cx="2080766" cy="181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rtlCol="0" anchor="t" anchorCtr="1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noProof="0" dirty="0" smtClean="0"/>
            <a:t>C.E.</a:t>
          </a:r>
          <a:r>
            <a:rPr lang="es-ES" sz="1600" kern="1200" baseline="0" noProof="0" dirty="0" smtClean="0"/>
            <a:t> </a:t>
          </a:r>
          <a:r>
            <a:rPr lang="es-ES" sz="1600" kern="1200" baseline="0" noProof="0" dirty="0" err="1" smtClean="0"/>
            <a:t>Kells</a:t>
          </a:r>
          <a:r>
            <a:rPr lang="es-ES" sz="1600" kern="1200" baseline="0" noProof="0" dirty="0" smtClean="0"/>
            <a:t>, Comprueba con rayos X la obturación de un conducto radicular</a:t>
          </a:r>
          <a:endParaRPr lang="es-ES" sz="1600" kern="1200" noProof="0" dirty="0"/>
        </a:p>
      </dsp:txBody>
      <dsp:txXfrm>
        <a:off x="2083816" y="3846258"/>
        <a:ext cx="2080766" cy="1810004"/>
      </dsp:txXfrm>
    </dsp:sp>
    <dsp:sp modelId="{237EB574-03EA-4B5E-A071-20BFF7A94025}">
      <dsp:nvSpPr>
        <dsp:cNvPr id="0" name=""/>
        <dsp:cNvSpPr/>
      </dsp:nvSpPr>
      <dsp:spPr>
        <a:xfrm>
          <a:off x="3873275" y="2828131"/>
          <a:ext cx="58261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2614" y="0"/>
              </a:lnTo>
            </a:path>
          </a:pathLst>
        </a:custGeom>
        <a:noFill/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FE2D3E2-1871-4306-945A-082E4C6DFF62}">
      <dsp:nvSpPr>
        <dsp:cNvPr id="0" name=""/>
        <dsp:cNvSpPr/>
      </dsp:nvSpPr>
      <dsp:spPr>
        <a:xfrm>
          <a:off x="3124200" y="3167507"/>
          <a:ext cx="0" cy="565626"/>
        </a:xfrm>
        <a:prstGeom prst="line">
          <a:avLst/>
        </a:prstGeom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A22CC1-F421-42D7-B327-A0748A5CA8CA}">
      <dsp:nvSpPr>
        <dsp:cNvPr id="0" name=""/>
        <dsp:cNvSpPr/>
      </dsp:nvSpPr>
      <dsp:spPr>
        <a:xfrm>
          <a:off x="3067637" y="3733133"/>
          <a:ext cx="113125" cy="113125"/>
        </a:xfrm>
        <a:prstGeom prst="rect">
          <a:avLst/>
        </a:prstGeom>
        <a:solidFill>
          <a:schemeClr val="tx1">
            <a:lumMod val="85000"/>
            <a:lumOff val="1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2647E7A-7F8D-43C5-B7AA-DB1A84D62562}">
      <dsp:nvSpPr>
        <dsp:cNvPr id="0" name=""/>
        <dsp:cNvSpPr/>
      </dsp:nvSpPr>
      <dsp:spPr>
        <a:xfrm rot="10800000">
          <a:off x="4455890" y="2488755"/>
          <a:ext cx="1498151" cy="678751"/>
        </a:xfrm>
        <a:prstGeom prst="homePlate">
          <a:avLst>
            <a:gd name="adj" fmla="val 40000"/>
          </a:avLst>
        </a:prstGeom>
        <a:solidFill>
          <a:schemeClr val="bg1">
            <a:lumMod val="85000"/>
          </a:schemeClr>
        </a:solidFill>
        <a:ln w="6350" cap="flat" cmpd="sng" algn="in">
          <a:noFill/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rtlCol="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solidFill>
                <a:schemeClr val="tx1"/>
              </a:solidFill>
            </a:rPr>
            <a:t>1901</a:t>
          </a:r>
          <a:endParaRPr lang="es-ES" sz="1600" kern="1200" dirty="0">
            <a:solidFill>
              <a:schemeClr val="tx1"/>
            </a:solidFill>
          </a:endParaRPr>
        </a:p>
      </dsp:txBody>
      <dsp:txXfrm rot="10800000">
        <a:off x="4591640" y="2488755"/>
        <a:ext cx="1362401" cy="678751"/>
      </dsp:txXfrm>
    </dsp:sp>
    <dsp:sp modelId="{6459495F-68A2-4439-A9B3-5DDACF24ECD9}">
      <dsp:nvSpPr>
        <dsp:cNvPr id="0" name=""/>
        <dsp:cNvSpPr/>
      </dsp:nvSpPr>
      <dsp:spPr>
        <a:xfrm>
          <a:off x="4164583" y="0"/>
          <a:ext cx="2080766" cy="181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rtlCol="0" anchor="b" anchorCtr="1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Price, describe por primera vez las lesiones periapicales</a:t>
          </a:r>
          <a:endParaRPr lang="es-ES" sz="1600" kern="1200" dirty="0"/>
        </a:p>
      </dsp:txBody>
      <dsp:txXfrm>
        <a:off x="4164583" y="0"/>
        <a:ext cx="2080766" cy="1810004"/>
      </dsp:txXfrm>
    </dsp:sp>
    <dsp:sp modelId="{DA9415BC-5F5D-427A-8E4A-15DE1DCD00EC}">
      <dsp:nvSpPr>
        <dsp:cNvPr id="0" name=""/>
        <dsp:cNvSpPr/>
      </dsp:nvSpPr>
      <dsp:spPr>
        <a:xfrm>
          <a:off x="5204966" y="1923129"/>
          <a:ext cx="0" cy="565626"/>
        </a:xfrm>
        <a:prstGeom prst="line">
          <a:avLst/>
        </a:prstGeom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283014-8366-4F80-A66F-FA0C7794F36F}">
      <dsp:nvSpPr>
        <dsp:cNvPr id="0" name=""/>
        <dsp:cNvSpPr/>
      </dsp:nvSpPr>
      <dsp:spPr>
        <a:xfrm>
          <a:off x="5148403" y="1810004"/>
          <a:ext cx="113125" cy="113125"/>
        </a:xfrm>
        <a:prstGeom prst="rect">
          <a:avLst/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7197975-52CC-4703-B090-3C0D7101D171}">
      <dsp:nvSpPr>
        <dsp:cNvPr id="0" name=""/>
        <dsp:cNvSpPr/>
      </dsp:nvSpPr>
      <dsp:spPr>
        <a:xfrm>
          <a:off x="294358" y="2488755"/>
          <a:ext cx="1498151" cy="678751"/>
        </a:xfrm>
        <a:prstGeom prst="homePlate">
          <a:avLst>
            <a:gd name="adj" fmla="val 40000"/>
          </a:avLst>
        </a:prstGeom>
        <a:solidFill>
          <a:schemeClr val="accent1">
            <a:lumMod val="50000"/>
          </a:schemeClr>
        </a:solidFill>
        <a:ln w="6350" cap="flat" cmpd="sng" algn="in">
          <a:noFill/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rtlCol="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1910</a:t>
          </a:r>
          <a:endParaRPr lang="es-ES" sz="1600" kern="1200" dirty="0"/>
        </a:p>
      </dsp:txBody>
      <dsp:txXfrm>
        <a:off x="294358" y="2488755"/>
        <a:ext cx="1362401" cy="678751"/>
      </dsp:txXfrm>
    </dsp:sp>
    <dsp:sp modelId="{95FCF055-303A-4445-9813-7E8E825042F7}">
      <dsp:nvSpPr>
        <dsp:cNvPr id="0" name=""/>
        <dsp:cNvSpPr/>
      </dsp:nvSpPr>
      <dsp:spPr>
        <a:xfrm>
          <a:off x="3050" y="0"/>
          <a:ext cx="2080766" cy="181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rtlCol="0" anchor="b" anchorCtr="1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William Hunter habla de la sepsis oral, y que el diente sin pulpa es un foco de infección</a:t>
          </a:r>
          <a:endParaRPr lang="es-ES" sz="1600" kern="1200" dirty="0"/>
        </a:p>
      </dsp:txBody>
      <dsp:txXfrm>
        <a:off x="3050" y="0"/>
        <a:ext cx="2080766" cy="1810004"/>
      </dsp:txXfrm>
    </dsp:sp>
    <dsp:sp modelId="{9B8552CD-49EF-4C0D-A1E0-14E2B93937C6}">
      <dsp:nvSpPr>
        <dsp:cNvPr id="0" name=""/>
        <dsp:cNvSpPr/>
      </dsp:nvSpPr>
      <dsp:spPr>
        <a:xfrm>
          <a:off x="1792509" y="2828131"/>
          <a:ext cx="58261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2614" y="0"/>
              </a:lnTo>
            </a:path>
          </a:pathLst>
        </a:custGeom>
        <a:noFill/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01E2BCD-A874-4A1C-89AC-5538E4157620}">
      <dsp:nvSpPr>
        <dsp:cNvPr id="0" name=""/>
        <dsp:cNvSpPr/>
      </dsp:nvSpPr>
      <dsp:spPr>
        <a:xfrm>
          <a:off x="1043433" y="1923129"/>
          <a:ext cx="0" cy="565626"/>
        </a:xfrm>
        <a:prstGeom prst="line">
          <a:avLst/>
        </a:prstGeom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FDB9A9-E4A8-41C4-8D31-90A173B96E5C}">
      <dsp:nvSpPr>
        <dsp:cNvPr id="0" name=""/>
        <dsp:cNvSpPr/>
      </dsp:nvSpPr>
      <dsp:spPr>
        <a:xfrm>
          <a:off x="986871" y="1810004"/>
          <a:ext cx="113125" cy="113125"/>
        </a:xfrm>
        <a:prstGeom prst="rect">
          <a:avLst/>
        </a:prstGeom>
        <a:solidFill>
          <a:schemeClr val="accent1">
            <a:lumMod val="50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6B4BD2F-FDF2-43F2-B16B-BEB2D2725732}">
      <dsp:nvSpPr>
        <dsp:cNvPr id="0" name=""/>
        <dsp:cNvSpPr/>
      </dsp:nvSpPr>
      <dsp:spPr>
        <a:xfrm>
          <a:off x="2375124" y="2488755"/>
          <a:ext cx="1498151" cy="678751"/>
        </a:xfrm>
        <a:prstGeom prst="hexagon">
          <a:avLst>
            <a:gd name="adj" fmla="val 40000"/>
            <a:gd name="vf" fmla="val 115470"/>
          </a:avLst>
        </a:prstGeom>
        <a:solidFill>
          <a:schemeClr val="tx1">
            <a:lumMod val="85000"/>
            <a:lumOff val="15000"/>
          </a:schemeClr>
        </a:solidFill>
        <a:ln w="6350" cap="flat" cmpd="sng" algn="in">
          <a:noFill/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rtlCol="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1919</a:t>
          </a:r>
          <a:endParaRPr lang="es-ES" sz="1600" kern="1200" dirty="0"/>
        </a:p>
      </dsp:txBody>
      <dsp:txXfrm>
        <a:off x="2590470" y="2586319"/>
        <a:ext cx="1067459" cy="483623"/>
      </dsp:txXfrm>
    </dsp:sp>
    <dsp:sp modelId="{6C70F55F-492B-43E5-837C-20655AECEE3D}">
      <dsp:nvSpPr>
        <dsp:cNvPr id="0" name=""/>
        <dsp:cNvSpPr/>
      </dsp:nvSpPr>
      <dsp:spPr>
        <a:xfrm>
          <a:off x="2083816" y="3846258"/>
          <a:ext cx="2080766" cy="181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rtlCol="0" anchor="t" anchorCtr="1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noProof="0" dirty="0" smtClean="0"/>
            <a:t>C. E. </a:t>
          </a:r>
          <a:r>
            <a:rPr lang="es-ES" sz="1600" kern="1200" noProof="0" dirty="0" err="1" smtClean="0"/>
            <a:t>Rosenow</a:t>
          </a:r>
          <a:r>
            <a:rPr lang="es-ES" sz="1600" kern="1200" noProof="0" dirty="0" smtClean="0"/>
            <a:t>,, Teoría de la localización electiva</a:t>
          </a:r>
          <a:endParaRPr lang="es-ES" sz="1600" kern="1200" noProof="0" dirty="0"/>
        </a:p>
      </dsp:txBody>
      <dsp:txXfrm>
        <a:off x="2083816" y="3846258"/>
        <a:ext cx="2080766" cy="1810004"/>
      </dsp:txXfrm>
    </dsp:sp>
    <dsp:sp modelId="{237EB574-03EA-4B5E-A071-20BFF7A94025}">
      <dsp:nvSpPr>
        <dsp:cNvPr id="0" name=""/>
        <dsp:cNvSpPr/>
      </dsp:nvSpPr>
      <dsp:spPr>
        <a:xfrm>
          <a:off x="3873275" y="2828131"/>
          <a:ext cx="582614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582614" y="0"/>
              </a:lnTo>
            </a:path>
          </a:pathLst>
        </a:custGeom>
        <a:noFill/>
        <a:ln w="635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FE2D3E2-1871-4306-945A-082E4C6DFF62}">
      <dsp:nvSpPr>
        <dsp:cNvPr id="0" name=""/>
        <dsp:cNvSpPr/>
      </dsp:nvSpPr>
      <dsp:spPr>
        <a:xfrm>
          <a:off x="3124200" y="3167507"/>
          <a:ext cx="0" cy="565626"/>
        </a:xfrm>
        <a:prstGeom prst="line">
          <a:avLst/>
        </a:prstGeom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A22CC1-F421-42D7-B327-A0748A5CA8CA}">
      <dsp:nvSpPr>
        <dsp:cNvPr id="0" name=""/>
        <dsp:cNvSpPr/>
      </dsp:nvSpPr>
      <dsp:spPr>
        <a:xfrm>
          <a:off x="3067637" y="3733133"/>
          <a:ext cx="113125" cy="113125"/>
        </a:xfrm>
        <a:prstGeom prst="rect">
          <a:avLst/>
        </a:prstGeom>
        <a:solidFill>
          <a:schemeClr val="tx1">
            <a:lumMod val="85000"/>
            <a:lumOff val="1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42647E7A-7F8D-43C5-B7AA-DB1A84D62562}">
      <dsp:nvSpPr>
        <dsp:cNvPr id="0" name=""/>
        <dsp:cNvSpPr/>
      </dsp:nvSpPr>
      <dsp:spPr>
        <a:xfrm rot="10800000">
          <a:off x="4455890" y="2488755"/>
          <a:ext cx="1498151" cy="678751"/>
        </a:xfrm>
        <a:prstGeom prst="homePlate">
          <a:avLst>
            <a:gd name="adj" fmla="val 40000"/>
          </a:avLst>
        </a:prstGeom>
        <a:solidFill>
          <a:schemeClr val="bg1">
            <a:lumMod val="85000"/>
          </a:schemeClr>
        </a:solidFill>
        <a:ln w="6350" cap="flat" cmpd="sng" algn="in">
          <a:noFill/>
          <a:prstDash val="solid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rtlCol="0" anchor="ctr" anchorCtr="0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>
              <a:solidFill>
                <a:schemeClr val="tx1"/>
              </a:solidFill>
            </a:rPr>
            <a:t>1920</a:t>
          </a:r>
          <a:endParaRPr lang="es-ES" sz="1600" kern="1200" dirty="0">
            <a:solidFill>
              <a:schemeClr val="tx1"/>
            </a:solidFill>
          </a:endParaRPr>
        </a:p>
      </dsp:txBody>
      <dsp:txXfrm rot="10800000">
        <a:off x="4591640" y="2488755"/>
        <a:ext cx="1362401" cy="678751"/>
      </dsp:txXfrm>
    </dsp:sp>
    <dsp:sp modelId="{6459495F-68A2-4439-A9B3-5DDACF24ECD9}">
      <dsp:nvSpPr>
        <dsp:cNvPr id="0" name=""/>
        <dsp:cNvSpPr/>
      </dsp:nvSpPr>
      <dsp:spPr>
        <a:xfrm>
          <a:off x="4164583" y="0"/>
          <a:ext cx="2080766" cy="18100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42240" rIns="0" bIns="142240" numCol="1" spcCol="1270" rtlCol="0" anchor="b" anchorCtr="1">
          <a:noAutofit/>
        </a:bodyPr>
        <a:lstStyle/>
        <a:p>
          <a:pPr lvl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D.</a:t>
          </a:r>
          <a:r>
            <a:rPr lang="es-ES" sz="1600" kern="1200" baseline="0" dirty="0" smtClean="0"/>
            <a:t> W. </a:t>
          </a:r>
          <a:r>
            <a:rPr lang="es-ES" sz="1600" kern="1200" baseline="0" dirty="0" err="1" smtClean="0"/>
            <a:t>Hermann</a:t>
          </a:r>
          <a:r>
            <a:rPr lang="es-ES" sz="1600" kern="1200" baseline="0" dirty="0" smtClean="0"/>
            <a:t>, Introduce el Hidróxido de Calcio</a:t>
          </a:r>
          <a:endParaRPr lang="es-ES" sz="1600" kern="1200" dirty="0"/>
        </a:p>
      </dsp:txBody>
      <dsp:txXfrm>
        <a:off x="4164583" y="0"/>
        <a:ext cx="2080766" cy="1810004"/>
      </dsp:txXfrm>
    </dsp:sp>
    <dsp:sp modelId="{DA9415BC-5F5D-427A-8E4A-15DE1DCD00EC}">
      <dsp:nvSpPr>
        <dsp:cNvPr id="0" name=""/>
        <dsp:cNvSpPr/>
      </dsp:nvSpPr>
      <dsp:spPr>
        <a:xfrm>
          <a:off x="5204966" y="1923129"/>
          <a:ext cx="0" cy="565626"/>
        </a:xfrm>
        <a:prstGeom prst="line">
          <a:avLst/>
        </a:prstGeom>
        <a:noFill/>
        <a:ln w="12700" cap="flat" cmpd="sng" algn="in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dash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6283014-8366-4F80-A66F-FA0C7794F36F}">
      <dsp:nvSpPr>
        <dsp:cNvPr id="0" name=""/>
        <dsp:cNvSpPr/>
      </dsp:nvSpPr>
      <dsp:spPr>
        <a:xfrm>
          <a:off x="5148403" y="1810004"/>
          <a:ext cx="113125" cy="113125"/>
        </a:xfrm>
        <a:prstGeom prst="rect">
          <a:avLst/>
        </a:prstGeom>
        <a:solidFill>
          <a:schemeClr val="bg1">
            <a:lumMod val="75000"/>
          </a:schemeClr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6/7/layout/HexagonTimeline">
  <dgm:title val="Escala de tiempo hexagonal"/>
  <dgm:desc val="Se usa para mostrar una lista de eventos en orden cronológico. Un cuadro invisible contiene la descripción mientras que la fecha se muestra en hexágonos, excepto el primer y último nodo, en los que se muestra la fecha en una forma principal. Puede mostrar una gran cantidad de texto con el formato de fecha de longitud media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1" val="20"/>
      <dgm:constr type="primFontSz" for="des" forName="Childtext1" val="20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w" for="ch" forName="spaceBetweenRectangles" refType="w" fact="0"/>
      <dgm:constr type="h" for="ch" forName="spaceBetweenRectangles" refType="h" fact="0"/>
      <dgm:constr type="primFontSz" for="des" forName="Parent1" op="equ"/>
      <dgm:constr type="primFontSz" for="des" forName="Childtext1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casesForSnakingLogic">
          <dgm:if name="Name7" axis="self" ptType="node" func="posOdd" op="equ" val="1">
            <dgm:constrLst>
              <dgm:constr type="w" for="ch" forName="Parent1" refType="w" fact="0.72"/>
              <dgm:constr type="ctrY" for="ch" forName="Parent1" refType="h" fact="0.5"/>
              <dgm:constr type="h" for="ch" forName="Parent1" refType="h" fact="0.12"/>
              <dgm:constr type="l" for="ch" forName="Parent1" refType="w" fact="0.14"/>
              <dgm:constr type="w" for="ch" forName="Childtext1" refType="w"/>
              <dgm:constr type="h" for="ch" forName="Childtext1" refType="h" fact="0.32"/>
              <dgm:constr type="t" for="ch" forName="Childtext1" refType="h" fact="0"/>
              <dgm:constr type="w" for="ch" forName="ConnectLine"/>
              <dgm:constr type="h" for="ch" forName="ConnectLine" refType="h" fact="0.1"/>
              <dgm:constr type="b" for="ch" forName="ConnectLine" refType="t" refFor="ch" refForName="Parent1"/>
              <dgm:constr type="ctrX" for="ch" forName="ConnectLine" refType="w" fact="0.5"/>
              <dgm:constr type="w" for="ch" forName="ConnectLineEnd" refType="h" fact="0.02"/>
              <dgm:constr type="h" for="ch" forName="ConnectLineEnd" refType="h" fact="0.02"/>
              <dgm:constr type="b" for="ch" forName="ConnectLineEnd" refType="t" refFor="ch" refForName="ConnectLine"/>
              <dgm:constr type="ctrX" for="ch" forName="ConnectLineEnd" refType="ctrX" refFor="ch" refForName="ConnectLine"/>
              <dgm:constr type="w" for="ch" forName="EmptyPane" refType="w"/>
              <dgm:constr type="b" for="ch" forName="EmptyPane" refType="h"/>
              <dgm:constr type="h" for="ch" forName="EmptyPane" refType="h" fact="0.44"/>
            </dgm:constrLst>
          </dgm:if>
          <dgm:else name="Name8">
            <dgm:constrLst>
              <dgm:constr type="w" for="ch" forName="Parent1" refType="w" fact="0.72"/>
              <dgm:constr type="ctrY" for="ch" forName="Parent1" refType="h" fact="0.5"/>
              <dgm:constr type="h" for="ch" forName="Parent1" refType="h" fact="0.12"/>
              <dgm:constr type="l" for="ch" forName="Parent1" refType="w" fact="0.14"/>
              <dgm:constr type="w" for="ch" forName="Childtext1" refType="w"/>
              <dgm:constr type="h" for="ch" forName="Childtext1" refType="h" fact="0.32"/>
              <dgm:constr type="b" for="ch" forName="Childtext1" refType="h"/>
              <dgm:constr type="w" for="ch" forName="ConnectLine"/>
              <dgm:constr type="h" for="ch" forName="ConnectLine" refType="h" fact="0.1"/>
              <dgm:constr type="t" for="ch" forName="ConnectLine" refType="b" refFor="ch" refForName="Parent1"/>
              <dgm:constr type="ctrX" for="ch" forName="ConnectLine" refType="w" fact="0.5"/>
              <dgm:constr type="w" for="ch" forName="ConnectLineEnd" refType="h" fact="0.02"/>
              <dgm:constr type="h" for="ch" forName="ConnectLineEnd" refType="h" fact="0.02"/>
              <dgm:constr type="t" for="ch" forName="ConnectLineEnd" refType="b" refFor="ch" refForName="ConnectLine"/>
              <dgm:constr type="ctrX" for="ch" forName="ConnectLineEnd" refType="ctrX" refFor="ch" refForName="ConnectLine"/>
              <dgm:constr type="w" for="ch" forName="EmptyPane" refType="w"/>
              <dgm:constr type="h" for="ch" forName="EmptyPane" refType="h" fact="0.44"/>
            </dgm:constrLst>
          </dgm:else>
        </dgm:choose>
        <dgm:layoutNode name="Parent1" styleLbl="alignNode1">
          <dgm:varLst>
            <dgm:chMax val="1"/>
            <dgm:chPref val="1"/>
            <dgm:bulletEnabled val="1"/>
          </dgm:varLst>
          <dgm:alg type="tx"/>
          <dgm:choose name="casesForFirstAndLastNode">
            <dgm:if name="startNode" axis="self" ptType="node" func="pos" op="equ" val="1">
              <dgm:choose name="removeLineWhenOnlyOneNode">
                <dgm:if name="ifOnlyOneNode" axis="followSib" ptType="node" func="cnt" op="equ" val="0">
                  <dgm:shape xmlns:r="http://schemas.openxmlformats.org/officeDocument/2006/relationships" type="rect" r:blip="">
                    <dgm:adjLst/>
                  </dgm:shape>
                </dgm:if>
                <dgm:else name="ifMoreThanOneNode">
                  <dgm:choose name="Name18">
                    <dgm:if name="Name19" func="var" arg="dir" op="equ" val="norm">
                      <dgm:shape xmlns:r="http://schemas.openxmlformats.org/officeDocument/2006/relationships" type="homePlate" r:blip="">
                        <dgm:adjLst>
                          <dgm:adj idx="1" val="0.4"/>
                        </dgm:adjLst>
                      </dgm:shape>
                    </dgm:if>
                    <dgm:else name="Name20">
                      <dgm:shape xmlns:r="http://schemas.openxmlformats.org/officeDocument/2006/relationships" rot="180" type="homePlate" r:blip="">
                        <dgm:adjLst>
                          <dgm:adj idx="1" val="0.4"/>
                        </dgm:adjLst>
                      </dgm:shape>
                    </dgm:else>
                  </dgm:choose>
                </dgm:else>
              </dgm:choose>
            </dgm:if>
            <dgm:else name="notStartNode">
              <dgm:choose name="Name22">
                <dgm:if name="Name23" axis="self" ptType="node" func="revPos" op="equ" val="1">
                  <dgm:choose name="Name24">
                    <dgm:if name="Name25" func="var" arg="dir" op="equ" val="norm">
                      <dgm:shape xmlns:r="http://schemas.openxmlformats.org/officeDocument/2006/relationships" rot="180" type="homePlate" r:blip="">
                        <dgm:adjLst>
                          <dgm:adj idx="1" val="0.4"/>
                        </dgm:adjLst>
                      </dgm:shape>
                    </dgm:if>
                    <dgm:else name="Name26">
                      <dgm:shape xmlns:r="http://schemas.openxmlformats.org/officeDocument/2006/relationships" type="homePlate" r:blip="">
                        <dgm:adjLst>
                          <dgm:adj idx="1" val="0.4"/>
                        </dgm:adjLst>
                      </dgm:shape>
                    </dgm:else>
                  </dgm:choose>
                </dgm:if>
                <dgm:else name="Name27">
                  <dgm:shape xmlns:r="http://schemas.openxmlformats.org/officeDocument/2006/relationships" type="hexagon" r:blip="">
                    <dgm:adjLst>
                      <dgm:adj idx="1" val="0.4"/>
                    </dgm:adjLst>
                  </dgm:shape>
                </dgm:else>
              </dgm:choose>
            </dgm:else>
          </dgm:choose>
          <dgm:presOf axis="self" ptType="node"/>
          <dgm:constrLst>
            <dgm:constr type="lMarg" refType="primFontSz" fact="0.6"/>
            <dgm:constr type="rMarg" refType="primFontSz" fact="0.6"/>
            <dgm:constr type="tMarg" refType="primFontSz" fact="0.6"/>
            <dgm:constr type="bMarg" refType="primFontSz" fact="0.6"/>
          </dgm:constrLst>
          <dgm:ruleLst>
            <dgm:rule type="primFontSz" val="11" fact="NaN" max="NaN"/>
          </dgm:ruleLst>
        </dgm:layoutNode>
        <dgm:layoutNode name="Childtext1" styleLbl="revTx" moveWith="Parent1">
          <dgm:varLst>
            <dgm:chMax val="0"/>
            <dgm:chPref val="0"/>
            <dgm:bulletEnabled/>
          </dgm:varLst>
          <dgm:choose name="casesForTxtDirLogic1">
            <dgm:if name="Name77" axis="self" ptType="node" func="posOdd" op="equ" val="1">
              <dgm:alg type="tx">
                <dgm:param type="txAnchorVert" val="b"/>
                <dgm:param type="txAnchorHorz" val="ctr"/>
                <dgm:param type="parTxRTLAlign" val="ctr"/>
                <dgm:param type="parTxLTRAlign" val="ctr"/>
              </dgm:alg>
            </dgm:if>
            <dgm:else name="Name88">
              <dgm:alg type="tx">
                <dgm:param type="txAnchorVert" val="t"/>
                <dgm:param type="txAnchorHorz" val="ctr"/>
                <dgm:param type="parTxRTLAlign" val="ctr"/>
                <dgm:param type="parTxLTRAlign" val="ctr"/>
              </dgm:alg>
            </dgm:else>
          </dgm:choose>
          <dgm:shape xmlns:r="http://schemas.openxmlformats.org/officeDocument/2006/relationships" type="rect" r:blip="">
            <dgm:adjLst/>
          </dgm:shape>
          <dgm:constrLst>
            <dgm:constr type="lMarg"/>
            <dgm:constr type="rMarg"/>
            <dgm:constr type="tMarg" refType="primFontSz" fact="0.7"/>
            <dgm:constr type="bMarg" refType="primFontSz" fact="0.7"/>
          </dgm:constrLst>
          <dgm:presOf axis="ch" ptType="node"/>
          <dgm:ruleLst>
            <dgm:rule type="primFontSz" val="11" fact="NaN" max="NaN"/>
          </dgm:ruleLst>
        </dgm:layoutNode>
        <dgm:layoutNode name="ConnectLine" styleLbl="sibTrans1D1" moveWith="Parent1">
          <dgm:alg type="sp"/>
          <dgm:shape xmlns:r="http://schemas.openxmlformats.org/officeDocument/2006/relationships" type="line" r:blip="">
            <dgm:adjLst/>
            <dgm:extLst>
              <a:ext uri="{B698B0E9-8C71-41B9-8309-B3DCBF30829C}">
                <dgm1612:spPr xmlns:dgm1612="http://schemas.microsoft.com/office/drawing/2016/12/diagram" xmlns="">
                  <a:ln w="12700">
                    <a:prstDash val="dash"/>
                  </a:ln>
                </dgm1612:spPr>
              </a:ext>
            </dgm:extLst>
          </dgm:shape>
          <dgm:presOf/>
          <dgm:constrLst/>
        </dgm:layoutNode>
        <dgm:layoutNode name="ConnectLineEnd" styleLbl="node1" moveWith="Parent1">
          <dgm:alg type="sp"/>
          <dgm:shape xmlns:r="http://schemas.openxmlformats.org/officeDocument/2006/relationships" type="rect" r:blip="">
            <dgm:adjLst/>
          </dgm:shape>
          <dgm:presOf/>
          <dgm:constrLst/>
        </dgm:layoutNode>
        <dgm:layoutNode name="EmptyPane" moveWith="Parent1">
          <dgm:alg type="sp"/>
          <dgm:shape xmlns:r="http://schemas.openxmlformats.org/officeDocument/2006/relationships" r:blip="">
            <dgm:adjLst/>
          </dgm:shape>
          <dgm:presOf/>
          <dgm:constrLst/>
        </dgm:layoutNode>
      </dgm:layoutNode>
      <dgm:forEach name="Name28" axis="followSib" ptType="sibTrans" cnt="1">
        <dgm:layoutNode name="spaceBetweenRectangles" styleLbl="fgAcc1">
          <dgm:alg type="conn">
            <dgm:param type="dim" val="1D"/>
            <dgm:param type="srcNode" val="Parent1"/>
            <dgm:param type="dstNode" val="Parent1"/>
            <dgm:param type="begPts" val="midR"/>
            <dgm:param type="endPts" val="midL"/>
            <dgm:param type="endSty" val="noArr"/>
          </dgm:alg>
          <dgm:shape xmlns:r="http://schemas.openxmlformats.org/officeDocument/2006/relationships" type="conn" r:blip="" zOrderOff="-2">
            <dgm:adjLst/>
          </dgm:shape>
          <dgm:presOf/>
          <dgm:constrLst>
            <dgm:constr type="connDist"/>
            <dgm:constr type="begPad"/>
            <dgm:constr type="endPad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6/7/layout/HexagonTimeline">
  <dgm:title val="Escala de tiempo hexagonal"/>
  <dgm:desc val="Se usa para mostrar una lista de eventos en orden cronológico. Un cuadro invisible contiene la descripción mientras que la fecha se muestra en hexágonos, excepto el primer y último nodo, en los que se muestra la fecha en una forma principal. Puede mostrar una gran cantidad de texto con el formato de fecha de longitud media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1" val="20"/>
      <dgm:constr type="primFontSz" for="des" forName="Childtext1" val="20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w" for="ch" forName="spaceBetweenRectangles" refType="w" fact="0"/>
      <dgm:constr type="h" for="ch" forName="spaceBetweenRectangles" refType="h" fact="0"/>
      <dgm:constr type="primFontSz" for="des" forName="Parent1" op="equ"/>
      <dgm:constr type="primFontSz" for="des" forName="Childtext1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casesForSnakingLogic">
          <dgm:if name="Name7" axis="self" ptType="node" func="posOdd" op="equ" val="1">
            <dgm:constrLst>
              <dgm:constr type="w" for="ch" forName="Parent1" refType="w" fact="0.72"/>
              <dgm:constr type="ctrY" for="ch" forName="Parent1" refType="h" fact="0.5"/>
              <dgm:constr type="h" for="ch" forName="Parent1" refType="h" fact="0.12"/>
              <dgm:constr type="l" for="ch" forName="Parent1" refType="w" fact="0.14"/>
              <dgm:constr type="w" for="ch" forName="Childtext1" refType="w"/>
              <dgm:constr type="h" for="ch" forName="Childtext1" refType="h" fact="0.32"/>
              <dgm:constr type="t" for="ch" forName="Childtext1" refType="h" fact="0"/>
              <dgm:constr type="w" for="ch" forName="ConnectLine"/>
              <dgm:constr type="h" for="ch" forName="ConnectLine" refType="h" fact="0.1"/>
              <dgm:constr type="b" for="ch" forName="ConnectLine" refType="t" refFor="ch" refForName="Parent1"/>
              <dgm:constr type="ctrX" for="ch" forName="ConnectLine" refType="w" fact="0.5"/>
              <dgm:constr type="w" for="ch" forName="ConnectLineEnd" refType="h" fact="0.02"/>
              <dgm:constr type="h" for="ch" forName="ConnectLineEnd" refType="h" fact="0.02"/>
              <dgm:constr type="b" for="ch" forName="ConnectLineEnd" refType="t" refFor="ch" refForName="ConnectLine"/>
              <dgm:constr type="ctrX" for="ch" forName="ConnectLineEnd" refType="ctrX" refFor="ch" refForName="ConnectLine"/>
              <dgm:constr type="w" for="ch" forName="EmptyPane" refType="w"/>
              <dgm:constr type="b" for="ch" forName="EmptyPane" refType="h"/>
              <dgm:constr type="h" for="ch" forName="EmptyPane" refType="h" fact="0.44"/>
            </dgm:constrLst>
          </dgm:if>
          <dgm:else name="Name8">
            <dgm:constrLst>
              <dgm:constr type="w" for="ch" forName="Parent1" refType="w" fact="0.72"/>
              <dgm:constr type="ctrY" for="ch" forName="Parent1" refType="h" fact="0.5"/>
              <dgm:constr type="h" for="ch" forName="Parent1" refType="h" fact="0.12"/>
              <dgm:constr type="l" for="ch" forName="Parent1" refType="w" fact="0.14"/>
              <dgm:constr type="w" for="ch" forName="Childtext1" refType="w"/>
              <dgm:constr type="h" for="ch" forName="Childtext1" refType="h" fact="0.32"/>
              <dgm:constr type="b" for="ch" forName="Childtext1" refType="h"/>
              <dgm:constr type="w" for="ch" forName="ConnectLine"/>
              <dgm:constr type="h" for="ch" forName="ConnectLine" refType="h" fact="0.1"/>
              <dgm:constr type="t" for="ch" forName="ConnectLine" refType="b" refFor="ch" refForName="Parent1"/>
              <dgm:constr type="ctrX" for="ch" forName="ConnectLine" refType="w" fact="0.5"/>
              <dgm:constr type="w" for="ch" forName="ConnectLineEnd" refType="h" fact="0.02"/>
              <dgm:constr type="h" for="ch" forName="ConnectLineEnd" refType="h" fact="0.02"/>
              <dgm:constr type="t" for="ch" forName="ConnectLineEnd" refType="b" refFor="ch" refForName="ConnectLine"/>
              <dgm:constr type="ctrX" for="ch" forName="ConnectLineEnd" refType="ctrX" refFor="ch" refForName="ConnectLine"/>
              <dgm:constr type="w" for="ch" forName="EmptyPane" refType="w"/>
              <dgm:constr type="h" for="ch" forName="EmptyPane" refType="h" fact="0.44"/>
            </dgm:constrLst>
          </dgm:else>
        </dgm:choose>
        <dgm:layoutNode name="Parent1" styleLbl="alignNode1">
          <dgm:varLst>
            <dgm:chMax val="1"/>
            <dgm:chPref val="1"/>
            <dgm:bulletEnabled val="1"/>
          </dgm:varLst>
          <dgm:alg type="tx"/>
          <dgm:choose name="casesForFirstAndLastNode">
            <dgm:if name="startNode" axis="self" ptType="node" func="pos" op="equ" val="1">
              <dgm:choose name="removeLineWhenOnlyOneNode">
                <dgm:if name="ifOnlyOneNode" axis="followSib" ptType="node" func="cnt" op="equ" val="0">
                  <dgm:shape xmlns:r="http://schemas.openxmlformats.org/officeDocument/2006/relationships" type="rect" r:blip="">
                    <dgm:adjLst/>
                  </dgm:shape>
                </dgm:if>
                <dgm:else name="ifMoreThanOneNode">
                  <dgm:choose name="Name18">
                    <dgm:if name="Name19" func="var" arg="dir" op="equ" val="norm">
                      <dgm:shape xmlns:r="http://schemas.openxmlformats.org/officeDocument/2006/relationships" type="homePlate" r:blip="">
                        <dgm:adjLst>
                          <dgm:adj idx="1" val="0.4"/>
                        </dgm:adjLst>
                      </dgm:shape>
                    </dgm:if>
                    <dgm:else name="Name20">
                      <dgm:shape xmlns:r="http://schemas.openxmlformats.org/officeDocument/2006/relationships" rot="180" type="homePlate" r:blip="">
                        <dgm:adjLst>
                          <dgm:adj idx="1" val="0.4"/>
                        </dgm:adjLst>
                      </dgm:shape>
                    </dgm:else>
                  </dgm:choose>
                </dgm:else>
              </dgm:choose>
            </dgm:if>
            <dgm:else name="notStartNode">
              <dgm:choose name="Name22">
                <dgm:if name="Name23" axis="self" ptType="node" func="revPos" op="equ" val="1">
                  <dgm:choose name="Name24">
                    <dgm:if name="Name25" func="var" arg="dir" op="equ" val="norm">
                      <dgm:shape xmlns:r="http://schemas.openxmlformats.org/officeDocument/2006/relationships" rot="180" type="homePlate" r:blip="">
                        <dgm:adjLst>
                          <dgm:adj idx="1" val="0.4"/>
                        </dgm:adjLst>
                      </dgm:shape>
                    </dgm:if>
                    <dgm:else name="Name26">
                      <dgm:shape xmlns:r="http://schemas.openxmlformats.org/officeDocument/2006/relationships" type="homePlate" r:blip="">
                        <dgm:adjLst>
                          <dgm:adj idx="1" val="0.4"/>
                        </dgm:adjLst>
                      </dgm:shape>
                    </dgm:else>
                  </dgm:choose>
                </dgm:if>
                <dgm:else name="Name27">
                  <dgm:shape xmlns:r="http://schemas.openxmlformats.org/officeDocument/2006/relationships" type="hexagon" r:blip="">
                    <dgm:adjLst>
                      <dgm:adj idx="1" val="0.4"/>
                    </dgm:adjLst>
                  </dgm:shape>
                </dgm:else>
              </dgm:choose>
            </dgm:else>
          </dgm:choose>
          <dgm:presOf axis="self" ptType="node"/>
          <dgm:constrLst>
            <dgm:constr type="lMarg" refType="primFontSz" fact="0.6"/>
            <dgm:constr type="rMarg" refType="primFontSz" fact="0.6"/>
            <dgm:constr type="tMarg" refType="primFontSz" fact="0.6"/>
            <dgm:constr type="bMarg" refType="primFontSz" fact="0.6"/>
          </dgm:constrLst>
          <dgm:ruleLst>
            <dgm:rule type="primFontSz" val="11" fact="NaN" max="NaN"/>
          </dgm:ruleLst>
        </dgm:layoutNode>
        <dgm:layoutNode name="Childtext1" styleLbl="revTx" moveWith="Parent1">
          <dgm:varLst>
            <dgm:chMax val="0"/>
            <dgm:chPref val="0"/>
            <dgm:bulletEnabled/>
          </dgm:varLst>
          <dgm:choose name="casesForTxtDirLogic1">
            <dgm:if name="Name77" axis="self" ptType="node" func="posOdd" op="equ" val="1">
              <dgm:alg type="tx">
                <dgm:param type="txAnchorVert" val="b"/>
                <dgm:param type="txAnchorHorz" val="ctr"/>
                <dgm:param type="parTxRTLAlign" val="ctr"/>
                <dgm:param type="parTxLTRAlign" val="ctr"/>
              </dgm:alg>
            </dgm:if>
            <dgm:else name="Name88">
              <dgm:alg type="tx">
                <dgm:param type="txAnchorVert" val="t"/>
                <dgm:param type="txAnchorHorz" val="ctr"/>
                <dgm:param type="parTxRTLAlign" val="ctr"/>
                <dgm:param type="parTxLTRAlign" val="ctr"/>
              </dgm:alg>
            </dgm:else>
          </dgm:choose>
          <dgm:shape xmlns:r="http://schemas.openxmlformats.org/officeDocument/2006/relationships" type="rect" r:blip="">
            <dgm:adjLst/>
          </dgm:shape>
          <dgm:constrLst>
            <dgm:constr type="lMarg"/>
            <dgm:constr type="rMarg"/>
            <dgm:constr type="tMarg" refType="primFontSz" fact="0.7"/>
            <dgm:constr type="bMarg" refType="primFontSz" fact="0.7"/>
          </dgm:constrLst>
          <dgm:presOf axis="ch" ptType="node"/>
          <dgm:ruleLst>
            <dgm:rule type="primFontSz" val="11" fact="NaN" max="NaN"/>
          </dgm:ruleLst>
        </dgm:layoutNode>
        <dgm:layoutNode name="ConnectLine" styleLbl="sibTrans1D1" moveWith="Parent1">
          <dgm:alg type="sp"/>
          <dgm:shape xmlns:r="http://schemas.openxmlformats.org/officeDocument/2006/relationships" type="line" r:blip="">
            <dgm:adjLst/>
            <dgm:extLst>
              <a:ext uri="{B698B0E9-8C71-41B9-8309-B3DCBF30829C}">
                <dgm1612:spPr xmlns:dgm1612="http://schemas.microsoft.com/office/drawing/2016/12/diagram" xmlns="">
                  <a:ln w="12700">
                    <a:prstDash val="dash"/>
                  </a:ln>
                </dgm1612:spPr>
              </a:ext>
            </dgm:extLst>
          </dgm:shape>
          <dgm:presOf/>
          <dgm:constrLst/>
        </dgm:layoutNode>
        <dgm:layoutNode name="ConnectLineEnd" styleLbl="node1" moveWith="Parent1">
          <dgm:alg type="sp"/>
          <dgm:shape xmlns:r="http://schemas.openxmlformats.org/officeDocument/2006/relationships" type="rect" r:blip="">
            <dgm:adjLst/>
          </dgm:shape>
          <dgm:presOf/>
          <dgm:constrLst/>
        </dgm:layoutNode>
        <dgm:layoutNode name="EmptyPane" moveWith="Parent1">
          <dgm:alg type="sp"/>
          <dgm:shape xmlns:r="http://schemas.openxmlformats.org/officeDocument/2006/relationships" r:blip="">
            <dgm:adjLst/>
          </dgm:shape>
          <dgm:presOf/>
          <dgm:constrLst/>
        </dgm:layoutNode>
      </dgm:layoutNode>
      <dgm:forEach name="Name28" axis="followSib" ptType="sibTrans" cnt="1">
        <dgm:layoutNode name="spaceBetweenRectangles" styleLbl="fgAcc1">
          <dgm:alg type="conn">
            <dgm:param type="dim" val="1D"/>
            <dgm:param type="srcNode" val="Parent1"/>
            <dgm:param type="dstNode" val="Parent1"/>
            <dgm:param type="begPts" val="midR"/>
            <dgm:param type="endPts" val="midL"/>
            <dgm:param type="endSty" val="noArr"/>
          </dgm:alg>
          <dgm:shape xmlns:r="http://schemas.openxmlformats.org/officeDocument/2006/relationships" type="conn" r:blip="" zOrderOff="-2">
            <dgm:adjLst/>
          </dgm:shape>
          <dgm:presOf/>
          <dgm:constrLst>
            <dgm:constr type="connDist"/>
            <dgm:constr type="begPad"/>
            <dgm:constr type="endPad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HexagonTimeline">
  <dgm:title val="Escala de tiempo hexagonal"/>
  <dgm:desc val="Se usa para mostrar una lista de eventos en orden cronológico. Un cuadro invisible contiene la descripción mientras que la fecha se muestra en hexágonos, excepto el primer y último nodo, en los que se muestra la fecha en una forma principal. Puede mostrar una gran cantidad de texto con el formato de fecha de longitud media."/>
  <dgm:catLst>
    <dgm:cat type="timeline" pri="500"/>
    <dgm:cat type="process" pri="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1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Name0">
    <dgm:varLst>
      <dgm:chMax/>
      <dgm:chPref/>
      <dgm:animLvl val="lvl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1" val="20"/>
      <dgm:constr type="primFontSz" for="des" forName="Childtext1" val="20"/>
      <dgm:constr type="primFontSz" for="des" forName="Childtext1" refType="primFontSz" refFor="des" refForName="Parent1" op="lte"/>
      <dgm:constr type="w" for="ch" forName="composite" refType="w"/>
      <dgm:constr type="h" for="ch" forName="composite" refType="h"/>
      <dgm:constr type="w" for="ch" forName="spaceBetweenRectangles" refType="w" fact="0"/>
      <dgm:constr type="h" for="ch" forName="spaceBetweenRectangles" refType="h" fact="0"/>
      <dgm:constr type="primFontSz" for="des" forName="Parent1" op="equ"/>
      <dgm:constr type="primFontSz" for="des" forName="Childtext1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casesForSnakingLogic">
          <dgm:if name="Name7" axis="self" ptType="node" func="posOdd" op="equ" val="1">
            <dgm:constrLst>
              <dgm:constr type="w" for="ch" forName="Parent1" refType="w" fact="0.72"/>
              <dgm:constr type="ctrY" for="ch" forName="Parent1" refType="h" fact="0.5"/>
              <dgm:constr type="h" for="ch" forName="Parent1" refType="h" fact="0.12"/>
              <dgm:constr type="l" for="ch" forName="Parent1" refType="w" fact="0.14"/>
              <dgm:constr type="w" for="ch" forName="Childtext1" refType="w"/>
              <dgm:constr type="h" for="ch" forName="Childtext1" refType="h" fact="0.32"/>
              <dgm:constr type="t" for="ch" forName="Childtext1" refType="h" fact="0"/>
              <dgm:constr type="w" for="ch" forName="ConnectLine"/>
              <dgm:constr type="h" for="ch" forName="ConnectLine" refType="h" fact="0.1"/>
              <dgm:constr type="b" for="ch" forName="ConnectLine" refType="t" refFor="ch" refForName="Parent1"/>
              <dgm:constr type="ctrX" for="ch" forName="ConnectLine" refType="w" fact="0.5"/>
              <dgm:constr type="w" for="ch" forName="ConnectLineEnd" refType="h" fact="0.02"/>
              <dgm:constr type="h" for="ch" forName="ConnectLineEnd" refType="h" fact="0.02"/>
              <dgm:constr type="b" for="ch" forName="ConnectLineEnd" refType="t" refFor="ch" refForName="ConnectLine"/>
              <dgm:constr type="ctrX" for="ch" forName="ConnectLineEnd" refType="ctrX" refFor="ch" refForName="ConnectLine"/>
              <dgm:constr type="w" for="ch" forName="EmptyPane" refType="w"/>
              <dgm:constr type="b" for="ch" forName="EmptyPane" refType="h"/>
              <dgm:constr type="h" for="ch" forName="EmptyPane" refType="h" fact="0.44"/>
            </dgm:constrLst>
          </dgm:if>
          <dgm:else name="Name8">
            <dgm:constrLst>
              <dgm:constr type="w" for="ch" forName="Parent1" refType="w" fact="0.72"/>
              <dgm:constr type="ctrY" for="ch" forName="Parent1" refType="h" fact="0.5"/>
              <dgm:constr type="h" for="ch" forName="Parent1" refType="h" fact="0.12"/>
              <dgm:constr type="l" for="ch" forName="Parent1" refType="w" fact="0.14"/>
              <dgm:constr type="w" for="ch" forName="Childtext1" refType="w"/>
              <dgm:constr type="h" for="ch" forName="Childtext1" refType="h" fact="0.32"/>
              <dgm:constr type="b" for="ch" forName="Childtext1" refType="h"/>
              <dgm:constr type="w" for="ch" forName="ConnectLine"/>
              <dgm:constr type="h" for="ch" forName="ConnectLine" refType="h" fact="0.1"/>
              <dgm:constr type="t" for="ch" forName="ConnectLine" refType="b" refFor="ch" refForName="Parent1"/>
              <dgm:constr type="ctrX" for="ch" forName="ConnectLine" refType="w" fact="0.5"/>
              <dgm:constr type="w" for="ch" forName="ConnectLineEnd" refType="h" fact="0.02"/>
              <dgm:constr type="h" for="ch" forName="ConnectLineEnd" refType="h" fact="0.02"/>
              <dgm:constr type="t" for="ch" forName="ConnectLineEnd" refType="b" refFor="ch" refForName="ConnectLine"/>
              <dgm:constr type="ctrX" for="ch" forName="ConnectLineEnd" refType="ctrX" refFor="ch" refForName="ConnectLine"/>
              <dgm:constr type="w" for="ch" forName="EmptyPane" refType="w"/>
              <dgm:constr type="h" for="ch" forName="EmptyPane" refType="h" fact="0.44"/>
            </dgm:constrLst>
          </dgm:else>
        </dgm:choose>
        <dgm:layoutNode name="Parent1" styleLbl="alignNode1">
          <dgm:varLst>
            <dgm:chMax val="1"/>
            <dgm:chPref val="1"/>
            <dgm:bulletEnabled val="1"/>
          </dgm:varLst>
          <dgm:alg type="tx"/>
          <dgm:choose name="casesForFirstAndLastNode">
            <dgm:if name="startNode" axis="self" ptType="node" func="pos" op="equ" val="1">
              <dgm:choose name="removeLineWhenOnlyOneNode">
                <dgm:if name="ifOnlyOneNode" axis="followSib" ptType="node" func="cnt" op="equ" val="0">
                  <dgm:shape xmlns:r="http://schemas.openxmlformats.org/officeDocument/2006/relationships" type="rect" r:blip="">
                    <dgm:adjLst/>
                  </dgm:shape>
                </dgm:if>
                <dgm:else name="ifMoreThanOneNode">
                  <dgm:choose name="Name18">
                    <dgm:if name="Name19" func="var" arg="dir" op="equ" val="norm">
                      <dgm:shape xmlns:r="http://schemas.openxmlformats.org/officeDocument/2006/relationships" type="homePlate" r:blip="">
                        <dgm:adjLst>
                          <dgm:adj idx="1" val="0.4"/>
                        </dgm:adjLst>
                      </dgm:shape>
                    </dgm:if>
                    <dgm:else name="Name20">
                      <dgm:shape xmlns:r="http://schemas.openxmlformats.org/officeDocument/2006/relationships" rot="180" type="homePlate" r:blip="">
                        <dgm:adjLst>
                          <dgm:adj idx="1" val="0.4"/>
                        </dgm:adjLst>
                      </dgm:shape>
                    </dgm:else>
                  </dgm:choose>
                </dgm:else>
              </dgm:choose>
            </dgm:if>
            <dgm:else name="notStartNode">
              <dgm:choose name="Name22">
                <dgm:if name="Name23" axis="self" ptType="node" func="revPos" op="equ" val="1">
                  <dgm:choose name="Name24">
                    <dgm:if name="Name25" func="var" arg="dir" op="equ" val="norm">
                      <dgm:shape xmlns:r="http://schemas.openxmlformats.org/officeDocument/2006/relationships" rot="180" type="homePlate" r:blip="">
                        <dgm:adjLst>
                          <dgm:adj idx="1" val="0.4"/>
                        </dgm:adjLst>
                      </dgm:shape>
                    </dgm:if>
                    <dgm:else name="Name26">
                      <dgm:shape xmlns:r="http://schemas.openxmlformats.org/officeDocument/2006/relationships" type="homePlate" r:blip="">
                        <dgm:adjLst>
                          <dgm:adj idx="1" val="0.4"/>
                        </dgm:adjLst>
                      </dgm:shape>
                    </dgm:else>
                  </dgm:choose>
                </dgm:if>
                <dgm:else name="Name27">
                  <dgm:shape xmlns:r="http://schemas.openxmlformats.org/officeDocument/2006/relationships" type="hexagon" r:blip="">
                    <dgm:adjLst>
                      <dgm:adj idx="1" val="0.4"/>
                    </dgm:adjLst>
                  </dgm:shape>
                </dgm:else>
              </dgm:choose>
            </dgm:else>
          </dgm:choose>
          <dgm:presOf axis="self" ptType="node"/>
          <dgm:constrLst>
            <dgm:constr type="lMarg" refType="primFontSz" fact="0.6"/>
            <dgm:constr type="rMarg" refType="primFontSz" fact="0.6"/>
            <dgm:constr type="tMarg" refType="primFontSz" fact="0.6"/>
            <dgm:constr type="bMarg" refType="primFontSz" fact="0.6"/>
          </dgm:constrLst>
          <dgm:ruleLst>
            <dgm:rule type="primFontSz" val="11" fact="NaN" max="NaN"/>
          </dgm:ruleLst>
        </dgm:layoutNode>
        <dgm:layoutNode name="Childtext1" styleLbl="revTx" moveWith="Parent1">
          <dgm:varLst>
            <dgm:chMax val="0"/>
            <dgm:chPref val="0"/>
            <dgm:bulletEnabled/>
          </dgm:varLst>
          <dgm:choose name="casesForTxtDirLogic1">
            <dgm:if name="Name77" axis="self" ptType="node" func="posOdd" op="equ" val="1">
              <dgm:alg type="tx">
                <dgm:param type="txAnchorVert" val="b"/>
                <dgm:param type="txAnchorHorz" val="ctr"/>
                <dgm:param type="parTxRTLAlign" val="ctr"/>
                <dgm:param type="parTxLTRAlign" val="ctr"/>
              </dgm:alg>
            </dgm:if>
            <dgm:else name="Name88">
              <dgm:alg type="tx">
                <dgm:param type="txAnchorVert" val="t"/>
                <dgm:param type="txAnchorHorz" val="ctr"/>
                <dgm:param type="parTxRTLAlign" val="ctr"/>
                <dgm:param type="parTxLTRAlign" val="ctr"/>
              </dgm:alg>
            </dgm:else>
          </dgm:choose>
          <dgm:shape xmlns:r="http://schemas.openxmlformats.org/officeDocument/2006/relationships" type="rect" r:blip="">
            <dgm:adjLst/>
          </dgm:shape>
          <dgm:constrLst>
            <dgm:constr type="lMarg"/>
            <dgm:constr type="rMarg"/>
            <dgm:constr type="tMarg" refType="primFontSz" fact="0.7"/>
            <dgm:constr type="bMarg" refType="primFontSz" fact="0.7"/>
          </dgm:constrLst>
          <dgm:presOf axis="ch" ptType="node"/>
          <dgm:ruleLst>
            <dgm:rule type="primFontSz" val="11" fact="NaN" max="NaN"/>
          </dgm:ruleLst>
        </dgm:layoutNode>
        <dgm:layoutNode name="ConnectLine" styleLbl="sibTrans1D1" moveWith="Parent1">
          <dgm:alg type="sp"/>
          <dgm:shape xmlns:r="http://schemas.openxmlformats.org/officeDocument/2006/relationships" type="line" r:blip="">
            <dgm:adjLst/>
            <dgm:extLst>
              <a:ext uri="{B698B0E9-8C71-41B9-8309-B3DCBF30829C}">
                <dgm1612:spPr xmlns:dgm1612="http://schemas.microsoft.com/office/drawing/2016/12/diagram" xmlns="">
                  <a:ln w="12700">
                    <a:prstDash val="dash"/>
                  </a:ln>
                </dgm1612:spPr>
              </a:ext>
            </dgm:extLst>
          </dgm:shape>
          <dgm:presOf/>
          <dgm:constrLst/>
        </dgm:layoutNode>
        <dgm:layoutNode name="ConnectLineEnd" styleLbl="node1" moveWith="Parent1">
          <dgm:alg type="sp"/>
          <dgm:shape xmlns:r="http://schemas.openxmlformats.org/officeDocument/2006/relationships" type="rect" r:blip="">
            <dgm:adjLst/>
          </dgm:shape>
          <dgm:presOf/>
          <dgm:constrLst/>
        </dgm:layoutNode>
        <dgm:layoutNode name="EmptyPane" moveWith="Parent1">
          <dgm:alg type="sp"/>
          <dgm:shape xmlns:r="http://schemas.openxmlformats.org/officeDocument/2006/relationships" r:blip="">
            <dgm:adjLst/>
          </dgm:shape>
          <dgm:presOf/>
          <dgm:constrLst/>
        </dgm:layoutNode>
      </dgm:layoutNode>
      <dgm:forEach name="Name28" axis="followSib" ptType="sibTrans" cnt="1">
        <dgm:layoutNode name="spaceBetweenRectangles" styleLbl="fgAcc1">
          <dgm:alg type="conn">
            <dgm:param type="dim" val="1D"/>
            <dgm:param type="srcNode" val="Parent1"/>
            <dgm:param type="dstNode" val="Parent1"/>
            <dgm:param type="begPts" val="midR"/>
            <dgm:param type="endPts" val="midL"/>
            <dgm:param type="endSty" val="noArr"/>
          </dgm:alg>
          <dgm:shape xmlns:r="http://schemas.openxmlformats.org/officeDocument/2006/relationships" type="conn" r:blip="" zOrderOff="-2">
            <dgm:adjLst/>
          </dgm:shape>
          <dgm:presOf/>
          <dgm:constrLst>
            <dgm:constr type="connDist"/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xmlns="" id="{84BD4EA2-0638-4720-9BA2-3D9E4033C83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xmlns="" id="{D51C9179-0A63-45EA-BE51-99EAF1259170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2303A4-0A76-4E1A-84C4-B80F3F0AC245}" type="datetime1">
              <a:rPr lang="es-ES" smtClean="0"/>
              <a:t>09/04/2021</a:t>
            </a:fld>
            <a:endParaRPr lang="es-ES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xmlns="" id="{864CB130-65F4-4FF9-83A1-23072BA998C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xmlns="" id="{5B783DAA-57FA-4D9A-B85F-53DA334F54B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F16B86-C542-4318-96B6-19D1E93B7477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1056309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B0AFFDC6-DF2E-496F-A85F-96314035A259}" type="datetime1">
              <a:rPr lang="es-ES" noProof="0" smtClean="0"/>
              <a:t>09/04/2021</a:t>
            </a:fld>
            <a:endParaRPr lang="es-ES" noProof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8B68C18-1BF1-F447-95ED-60EAAE35426E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139175924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8B68C18-1BF1-F447-95ED-60EAAE35426E}" type="slidenum">
              <a:rPr lang="es-ES" smtClean="0"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82856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8B68C18-1BF1-F447-95ED-60EAAE35426E}" type="slidenum">
              <a:rPr lang="es-ES" smtClean="0"/>
              <a:t>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2106174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8B68C18-1BF1-F447-95ED-60EAAE35426E}" type="slidenum">
              <a:rPr lang="es-ES" smtClean="0"/>
              <a:t>3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51189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8B68C18-1BF1-F447-95ED-60EAAE35426E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977273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8B68C18-1BF1-F447-95ED-60EAAE35426E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197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8B68C18-1BF1-F447-95ED-60EAAE35426E}" type="slidenum">
              <a:rPr lang="es-ES" smtClean="0"/>
              <a:t>7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057346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8B68C18-1BF1-F447-95ED-60EAAE35426E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08454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rtl="0"/>
            <a:fld id="{68B68C18-1BF1-F447-95ED-60EAAE35426E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03499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 con image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bre 6" title="Forma de número de página"/>
          <p:cNvSpPr/>
          <p:nvPr/>
        </p:nvSpPr>
        <p:spPr bwMode="auto">
          <a:xfrm>
            <a:off x="11784011" y="-1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47656" y="1264197"/>
            <a:ext cx="5670487" cy="4268965"/>
          </a:xfrm>
        </p:spPr>
        <p:txBody>
          <a:bodyPr rtlCol="0" anchor="ctr">
            <a:normAutofit/>
          </a:bodyPr>
          <a:lstStyle>
            <a:lvl1pPr algn="l">
              <a:lnSpc>
                <a:spcPct val="85000"/>
              </a:lnSpc>
              <a:defRPr sz="60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667666" y="4151085"/>
            <a:ext cx="4633806" cy="1591181"/>
          </a:xfrm>
        </p:spPr>
        <p:txBody>
          <a:bodyPr rtlCol="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3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/>
              <a:t>Haga clic para editar el estilo de subtítulo del patrón</a:t>
            </a:r>
          </a:p>
        </p:txBody>
      </p:sp>
      <p:cxnSp>
        <p:nvCxnSpPr>
          <p:cNvPr id="9" name="Conector recto 8" title="Línea de regla vertical"/>
          <p:cNvCxnSpPr>
            <a:cxnSpLocks/>
          </p:cNvCxnSpPr>
          <p:nvPr/>
        </p:nvCxnSpPr>
        <p:spPr>
          <a:xfrm>
            <a:off x="5524563" y="1115733"/>
            <a:ext cx="0" cy="4626534"/>
          </a:xfrm>
          <a:prstGeom prst="line">
            <a:avLst/>
          </a:prstGeom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Marcador de posición de imagen 10">
            <a:extLst>
              <a:ext uri="{FF2B5EF4-FFF2-40B4-BE49-F238E27FC236}">
                <a16:creationId xmlns:a16="http://schemas.microsoft.com/office/drawing/2014/main" xmlns="" id="{137A75DA-C6FF-4420-94B9-E3338D1F9A04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2743615" y="1367500"/>
            <a:ext cx="2397795" cy="2397795"/>
          </a:xfrm>
          <a:prstGeom prst="ellipse">
            <a:avLst/>
          </a:prstGeom>
          <a:solidFill>
            <a:schemeClr val="bg1"/>
          </a:solidFill>
        </p:spPr>
        <p:txBody>
          <a:bodyPr rtlCol="0" anchor="ctr"/>
          <a:lstStyle>
            <a:lvl1pPr marL="0" indent="0" algn="ctr">
              <a:buNone/>
              <a:defRPr i="1"/>
            </a:lvl1pPr>
          </a:lstStyle>
          <a:p>
            <a:pPr rtl="0"/>
            <a:r>
              <a:rPr lang="es-ES" noProof="0"/>
              <a:t>Inserte foto de retrato</a:t>
            </a:r>
          </a:p>
        </p:txBody>
      </p:sp>
    </p:spTree>
    <p:extLst>
      <p:ext uri="{BB962C8B-B14F-4D97-AF65-F5344CB8AC3E}">
        <p14:creationId xmlns:p14="http://schemas.microsoft.com/office/powerpoint/2010/main" val="18274263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 17">
            <a:extLst>
              <a:ext uri="{FF2B5EF4-FFF2-40B4-BE49-F238E27FC236}">
                <a16:creationId xmlns:a16="http://schemas.microsoft.com/office/drawing/2014/main" xmlns="" id="{16C1126B-4E27-49D1-926A-A5CDC562C77C}"/>
              </a:ext>
            </a:extLst>
          </p:cNvPr>
          <p:cNvSpPr/>
          <p:nvPr userDrawn="1"/>
        </p:nvSpPr>
        <p:spPr>
          <a:xfrm>
            <a:off x="0" y="0"/>
            <a:ext cx="489619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2221622"/>
          </a:xfrm>
        </p:spPr>
        <p:txBody>
          <a:bodyPr rtlCol="0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B1BED65A-299E-4D02-A3EB-3E0CEE967EB1}" type="datetime1">
              <a:rPr lang="es-ES" noProof="0" smtClean="0"/>
              <a:t>09/04/2021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noProof="0" smtClean="0"/>
              <a:t>‹Nº›</a:t>
            </a:fld>
            <a:endParaRPr lang="es-ES" noProof="0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xmlns="" id="{66A1A72B-59FA-4D91-8267-669EAAD445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2000" y="2895600"/>
            <a:ext cx="3842550" cy="2855913"/>
          </a:xfrm>
        </p:spPr>
        <p:txBody>
          <a:bodyPr rtlCol="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402336" indent="0" algn="r">
              <a:buNone/>
              <a:defRPr/>
            </a:lvl2pPr>
            <a:lvl3pPr marL="859536" indent="0" algn="r">
              <a:buNone/>
              <a:defRPr/>
            </a:lvl3pPr>
            <a:lvl4pPr marL="1316736" indent="0" algn="r">
              <a:buNone/>
              <a:defRPr/>
            </a:lvl4pPr>
            <a:lvl5pPr marL="1773936" indent="0" algn="r">
              <a:buNone/>
              <a:defRPr/>
            </a:lvl5pPr>
          </a:lstStyle>
          <a:p>
            <a:pPr lvl="0" rtl="0"/>
            <a:r>
              <a:rPr lang="es-ES" noProof="0"/>
              <a:t>Escriba el subtítulo aquí</a:t>
            </a:r>
          </a:p>
        </p:txBody>
      </p:sp>
      <p:cxnSp>
        <p:nvCxnSpPr>
          <p:cNvPr id="21" name="Conector recto 20" title="Líneas de regla horizontal">
            <a:extLst>
              <a:ext uri="{FF2B5EF4-FFF2-40B4-BE49-F238E27FC236}">
                <a16:creationId xmlns:a16="http://schemas.microsoft.com/office/drawing/2014/main" xmlns="" id="{D75086F1-E157-4A98-93DB-478F34A1158E}"/>
              </a:ext>
            </a:extLst>
          </p:cNvPr>
          <p:cNvCxnSpPr/>
          <p:nvPr userDrawn="1"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arcador de contenido 6">
            <a:extLst>
              <a:ext uri="{FF2B5EF4-FFF2-40B4-BE49-F238E27FC236}">
                <a16:creationId xmlns:a16="http://schemas.microsoft.com/office/drawing/2014/main" xmlns="" id="{FBC751F3-ABD6-4995-8494-4932D12ACE1B}"/>
              </a:ext>
            </a:extLst>
          </p:cNvPr>
          <p:cNvSpPr>
            <a:spLocks noGrp="1"/>
          </p:cNvSpPr>
          <p:nvPr>
            <p:ph sz="quarter" idx="19" hasCustomPrompt="1"/>
          </p:nvPr>
        </p:nvSpPr>
        <p:spPr>
          <a:xfrm>
            <a:off x="5326063" y="559678"/>
            <a:ext cx="6103937" cy="5191835"/>
          </a:xfrm>
        </p:spPr>
        <p:txBody>
          <a:bodyPr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28754519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n con ley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 17">
            <a:extLst>
              <a:ext uri="{FF2B5EF4-FFF2-40B4-BE49-F238E27FC236}">
                <a16:creationId xmlns:a16="http://schemas.microsoft.com/office/drawing/2014/main" xmlns="" id="{16C1126B-4E27-49D1-926A-A5CDC562C77C}"/>
              </a:ext>
            </a:extLst>
          </p:cNvPr>
          <p:cNvSpPr/>
          <p:nvPr userDrawn="1"/>
        </p:nvSpPr>
        <p:spPr>
          <a:xfrm>
            <a:off x="0" y="0"/>
            <a:ext cx="489619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2221622"/>
          </a:xfrm>
        </p:spPr>
        <p:txBody>
          <a:bodyPr rtlCol="0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F270319-D748-456F-9376-B2DCC7A2770E}" type="datetime1">
              <a:rPr lang="es-ES" noProof="0" smtClean="0"/>
              <a:t>09/04/2021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noProof="0" smtClean="0"/>
              <a:t>‹Nº›</a:t>
            </a:fld>
            <a:endParaRPr lang="es-ES" noProof="0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xmlns="" id="{66A1A72B-59FA-4D91-8267-669EAAD445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2000" y="2895600"/>
            <a:ext cx="3842550" cy="2855913"/>
          </a:xfrm>
        </p:spPr>
        <p:txBody>
          <a:bodyPr rtlCol="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402336" indent="0" algn="r">
              <a:buNone/>
              <a:defRPr/>
            </a:lvl2pPr>
            <a:lvl3pPr marL="859536" indent="0" algn="r">
              <a:buNone/>
              <a:defRPr/>
            </a:lvl3pPr>
            <a:lvl4pPr marL="1316736" indent="0" algn="r">
              <a:buNone/>
              <a:defRPr/>
            </a:lvl4pPr>
            <a:lvl5pPr marL="1773936" indent="0" algn="r">
              <a:buNone/>
              <a:defRPr/>
            </a:lvl5pPr>
          </a:lstStyle>
          <a:p>
            <a:pPr lvl="0" rtl="0"/>
            <a:r>
              <a:rPr lang="es-ES" noProof="0"/>
              <a:t>Escriba el subtítulo aquí</a:t>
            </a:r>
          </a:p>
        </p:txBody>
      </p:sp>
      <p:cxnSp>
        <p:nvCxnSpPr>
          <p:cNvPr id="21" name="Conector recto 20" title="Líneas de regla horizontal">
            <a:extLst>
              <a:ext uri="{FF2B5EF4-FFF2-40B4-BE49-F238E27FC236}">
                <a16:creationId xmlns:a16="http://schemas.microsoft.com/office/drawing/2014/main" xmlns="" id="{D75086F1-E157-4A98-93DB-478F34A1158E}"/>
              </a:ext>
            </a:extLst>
          </p:cNvPr>
          <p:cNvCxnSpPr/>
          <p:nvPr userDrawn="1"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xmlns="" id="{1466EC8C-C8BE-4149-A684-18CFF4574C18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5297488" y="559678"/>
            <a:ext cx="6132512" cy="5191835"/>
          </a:xfrm>
        </p:spPr>
        <p:txBody>
          <a:bodyPr rtlCol="0" anchor="ctr"/>
          <a:lstStyle>
            <a:lvl1pPr marL="0" indent="0" algn="ctr">
              <a:buNone/>
              <a:defRPr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368749122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 17">
            <a:extLst>
              <a:ext uri="{FF2B5EF4-FFF2-40B4-BE49-F238E27FC236}">
                <a16:creationId xmlns:a16="http://schemas.microsoft.com/office/drawing/2014/main" xmlns="" id="{16C1126B-4E27-49D1-926A-A5CDC562C77C}"/>
              </a:ext>
            </a:extLst>
          </p:cNvPr>
          <p:cNvSpPr/>
          <p:nvPr userDrawn="1"/>
        </p:nvSpPr>
        <p:spPr>
          <a:xfrm>
            <a:off x="0" y="0"/>
            <a:ext cx="489619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0" y="559677"/>
            <a:ext cx="3833906" cy="5274923"/>
          </a:xfrm>
        </p:spPr>
        <p:txBody>
          <a:bodyPr rtlCol="0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4527872D-84EB-44AF-812A-80C1C383E980}" type="datetime1">
              <a:rPr lang="es-ES" noProof="0" smtClean="0"/>
              <a:t>09/04/2021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21" name="Conector recto 20" title="Líneas de regla horizontal">
            <a:extLst>
              <a:ext uri="{FF2B5EF4-FFF2-40B4-BE49-F238E27FC236}">
                <a16:creationId xmlns:a16="http://schemas.microsoft.com/office/drawing/2014/main" xmlns="" id="{D75086F1-E157-4A98-93DB-478F34A1158E}"/>
              </a:ext>
            </a:extLst>
          </p:cNvPr>
          <p:cNvCxnSpPr/>
          <p:nvPr userDrawn="1"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Marcador de contenido 2">
            <a:extLst>
              <a:ext uri="{FF2B5EF4-FFF2-40B4-BE49-F238E27FC236}">
                <a16:creationId xmlns:a16="http://schemas.microsoft.com/office/drawing/2014/main" xmlns="" id="{4889D34E-DF9E-41B7-A5EC-B9D63999B3D0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1600" y="559678"/>
            <a:ext cx="6172200" cy="5617285"/>
          </a:xfrm>
        </p:spPr>
        <p:txBody>
          <a:bodyPr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</p:spTree>
    <p:extLst>
      <p:ext uri="{BB962C8B-B14F-4D97-AF65-F5344CB8AC3E}">
        <p14:creationId xmlns:p14="http://schemas.microsoft.com/office/powerpoint/2010/main" val="32226173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3" name="Marcador de posición de contenido 2"/>
          <p:cNvSpPr>
            <a:spLocks noGrp="1"/>
          </p:cNvSpPr>
          <p:nvPr>
            <p:ph sz="half" idx="1" hasCustomPrompt="1"/>
          </p:nvPr>
        </p:nvSpPr>
        <p:spPr>
          <a:xfrm>
            <a:off x="5181600" y="540628"/>
            <a:ext cx="6248400" cy="2488946"/>
          </a:xfrm>
        </p:spPr>
        <p:txBody>
          <a:bodyPr rtlCol="0"/>
          <a:lstStyle>
            <a:lvl5pPr>
              <a:defRPr i="0"/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 hasCustomPrompt="1"/>
          </p:nvPr>
        </p:nvSpPr>
        <p:spPr>
          <a:xfrm>
            <a:off x="5181600" y="3712467"/>
            <a:ext cx="6248400" cy="2482228"/>
          </a:xfrm>
        </p:spPr>
        <p:txBody>
          <a:bodyPr rtlCol="0"/>
          <a:lstStyle>
            <a:lvl5pPr>
              <a:defRPr i="0"/>
            </a:lvl5pPr>
          </a:lstStyle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77B9253-DD09-499B-83F2-195EF34563DD}" type="datetime1">
              <a:rPr lang="es-ES" noProof="0" smtClean="0"/>
              <a:t>09/04/2021</a:t>
            </a:fld>
            <a:endParaRPr lang="es-ES" noProof="0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4543023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0" y="557784"/>
            <a:ext cx="3831336" cy="4956048"/>
          </a:xfrm>
        </p:spPr>
        <p:txBody>
          <a:bodyPr rtlCol="0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 hasCustomPrompt="1"/>
          </p:nvPr>
        </p:nvSpPr>
        <p:spPr>
          <a:xfrm>
            <a:off x="5181600" y="558065"/>
            <a:ext cx="6245352" cy="914400"/>
          </a:xfrm>
        </p:spPr>
        <p:txBody>
          <a:bodyPr rtlCol="0" anchor="b">
            <a:normAutofit/>
          </a:bodyPr>
          <a:lstStyle>
            <a:lvl1pPr marL="0" indent="0">
              <a:lnSpc>
                <a:spcPct val="113000"/>
              </a:lnSpc>
              <a:spcBef>
                <a:spcPts val="0"/>
              </a:spcBef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posición de contenido 3"/>
          <p:cNvSpPr>
            <a:spLocks noGrp="1"/>
          </p:cNvSpPr>
          <p:nvPr>
            <p:ph sz="half" idx="2" hasCustomPrompt="1"/>
          </p:nvPr>
        </p:nvSpPr>
        <p:spPr>
          <a:xfrm>
            <a:off x="5181600" y="1526671"/>
            <a:ext cx="6245352" cy="1755648"/>
          </a:xfrm>
        </p:spPr>
        <p:txBody>
          <a:bodyPr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 hasCustomPrompt="1"/>
          </p:nvPr>
        </p:nvSpPr>
        <p:spPr>
          <a:xfrm>
            <a:off x="5181600" y="3700826"/>
            <a:ext cx="6248400" cy="914400"/>
          </a:xfrm>
        </p:spPr>
        <p:txBody>
          <a:bodyPr rtlCol="0" anchor="b">
            <a:normAutofit/>
          </a:bodyPr>
          <a:lstStyle>
            <a:lvl1pPr marL="0" indent="0">
              <a:buNone/>
              <a:defRPr sz="24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6" name="Marcador de posición de contenido 5"/>
          <p:cNvSpPr>
            <a:spLocks noGrp="1"/>
          </p:cNvSpPr>
          <p:nvPr>
            <p:ph sz="quarter" idx="4" hasCustomPrompt="1"/>
          </p:nvPr>
        </p:nvSpPr>
        <p:spPr>
          <a:xfrm>
            <a:off x="5181600" y="4669432"/>
            <a:ext cx="6245352" cy="1755648"/>
          </a:xfrm>
        </p:spPr>
        <p:txBody>
          <a:bodyPr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FFDDE3D-426C-461C-B4EA-B4BC3F3B025A}" type="datetime1">
              <a:rPr lang="es-ES" noProof="0" smtClean="0"/>
              <a:t>09/04/2021</a:t>
            </a:fld>
            <a:endParaRPr lang="es-ES" noProof="0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4277019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B84F3F4-405D-4C36-BB3D-BF96FEC2B1D0}" type="datetime1">
              <a:rPr lang="es-ES" noProof="0" smtClean="0"/>
              <a:t>09/04/2021</a:t>
            </a:fld>
            <a:endParaRPr lang="es-ES" noProof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20434470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0892E8C-7DEE-469B-89C3-6F80A1782FA4}" type="datetime1">
              <a:rPr lang="es-ES" noProof="0" smtClean="0"/>
              <a:t>09/04/2021</a:t>
            </a:fld>
            <a:endParaRPr lang="es-ES" noProof="0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noProof="0" smtClean="0"/>
              <a:t>‹Nº›</a:t>
            </a:fld>
            <a:endParaRPr lang="es-ES" noProof="0"/>
          </a:p>
        </p:txBody>
      </p:sp>
    </p:spTree>
    <p:extLst>
      <p:ext uri="{BB962C8B-B14F-4D97-AF65-F5344CB8AC3E}">
        <p14:creationId xmlns:p14="http://schemas.microsoft.com/office/powerpoint/2010/main" val="823902382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9F6A6FE-9F56-40E5-BBA6-0B630FE22BE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71582" y="560991"/>
            <a:ext cx="10762332" cy="1004057"/>
          </a:xfrm>
        </p:spPr>
        <p:txBody>
          <a:bodyPr rtlCol="0" anchor="b">
            <a:normAutofit/>
          </a:bodyPr>
          <a:lstStyle>
            <a:lvl1pPr algn="l">
              <a:defRPr sz="5000"/>
            </a:lvl1pPr>
          </a:lstStyle>
          <a:p>
            <a:pPr rtl="0"/>
            <a:r>
              <a:rPr lang="es-ES" noProof="0"/>
              <a:t>Haga clic para modificar el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86F1E879-9DF7-4DA7-85AC-CB56A8C099B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71582" y="1810870"/>
            <a:ext cx="10631706" cy="471667"/>
          </a:xfrm>
        </p:spPr>
        <p:txBody>
          <a:bodyPr rtlCol="0"/>
          <a:lstStyle>
            <a:lvl1pPr marL="0" indent="0" algn="l">
              <a:buNone/>
              <a:defRPr sz="2400">
                <a:solidFill>
                  <a:srgbClr val="3136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/>
              <a:t>Haga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xmlns="" id="{486006BC-654D-4398-BB52-44965C9C13A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73231" y="5942541"/>
            <a:ext cx="2743200" cy="153135"/>
          </a:xfrm>
        </p:spPr>
        <p:txBody>
          <a:bodyPr rtlCol="0"/>
          <a:lstStyle>
            <a:lvl1pPr>
              <a:defRPr>
                <a:solidFill>
                  <a:srgbClr val="4C1959"/>
                </a:solidFill>
              </a:defRPr>
            </a:lvl1pPr>
          </a:lstStyle>
          <a:p>
            <a:pPr rtl="0"/>
            <a:fld id="{BF60EA87-0432-4BEB-9C03-12325832DD2D}" type="datetime1">
              <a:rPr lang="es-ES" noProof="0" smtClean="0"/>
              <a:t>09/04/2021</a:t>
            </a:fld>
            <a:endParaRPr lang="es-ES" noProof="0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xmlns="" id="{88D33390-B4DE-4B11-A7FB-79925DE8D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rgbClr val="4C1959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posición de número de diapositiva 5">
            <a:extLst>
              <a:ext uri="{FF2B5EF4-FFF2-40B4-BE49-F238E27FC236}">
                <a16:creationId xmlns:a16="http://schemas.microsoft.com/office/drawing/2014/main" xmlns="" id="{73173001-7276-491C-9F48-01FA5E7196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>
            <a:lvl1pPr>
              <a:defRPr>
                <a:solidFill>
                  <a:srgbClr val="4C1959"/>
                </a:solidFill>
              </a:defRPr>
            </a:lvl1pPr>
          </a:lstStyle>
          <a:p>
            <a:pPr rtl="0"/>
            <a:fld id="{AF24F759-2890-4717-B1AF-E04CADEEA4E9}" type="slidenum">
              <a:rPr lang="es-ES" noProof="0" smtClean="0"/>
              <a:pPr rtl="0"/>
              <a:t>‹Nº›</a:t>
            </a:fld>
            <a:endParaRPr lang="es-ES" noProof="0"/>
          </a:p>
        </p:txBody>
      </p: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xmlns="" id="{271986FB-BF6D-4B98-ACDD-AD2C255FA969}"/>
              </a:ext>
            </a:extLst>
          </p:cNvPr>
          <p:cNvCxnSpPr/>
          <p:nvPr userDrawn="1"/>
        </p:nvCxnSpPr>
        <p:spPr>
          <a:xfrm>
            <a:off x="930604" y="1640756"/>
            <a:ext cx="8784000" cy="0"/>
          </a:xfrm>
          <a:prstGeom prst="line">
            <a:avLst/>
          </a:prstGeom>
          <a:ln w="7239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Conector recto 117">
            <a:extLst>
              <a:ext uri="{FF2B5EF4-FFF2-40B4-BE49-F238E27FC236}">
                <a16:creationId xmlns:a16="http://schemas.microsoft.com/office/drawing/2014/main" xmlns="" id="{BED13A07-F0A8-43F7-B682-245A3F0AE53C}"/>
              </a:ext>
            </a:extLst>
          </p:cNvPr>
          <p:cNvCxnSpPr>
            <a:cxnSpLocks/>
          </p:cNvCxnSpPr>
          <p:nvPr userDrawn="1"/>
        </p:nvCxnSpPr>
        <p:spPr>
          <a:xfrm>
            <a:off x="506061" y="3437723"/>
            <a:ext cx="11220501" cy="0"/>
          </a:xfrm>
          <a:prstGeom prst="line">
            <a:avLst/>
          </a:prstGeom>
          <a:ln w="7239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Elipse 118">
            <a:extLst>
              <a:ext uri="{FF2B5EF4-FFF2-40B4-BE49-F238E27FC236}">
                <a16:creationId xmlns:a16="http://schemas.microsoft.com/office/drawing/2014/main" xmlns="" id="{5626E3A0-4546-4CF6-A4F2-DEF7D1CD1FF9}"/>
              </a:ext>
            </a:extLst>
          </p:cNvPr>
          <p:cNvSpPr/>
          <p:nvPr userDrawn="1"/>
        </p:nvSpPr>
        <p:spPr>
          <a:xfrm>
            <a:off x="1425686" y="2806787"/>
            <a:ext cx="1261872" cy="1261872"/>
          </a:xfrm>
          <a:prstGeom prst="ellipse">
            <a:avLst/>
          </a:prstGeom>
          <a:solidFill>
            <a:srgbClr val="7F6CA1"/>
          </a:solidFill>
          <a:ln w="7239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20" name="Elipse 119">
            <a:extLst>
              <a:ext uri="{FF2B5EF4-FFF2-40B4-BE49-F238E27FC236}">
                <a16:creationId xmlns:a16="http://schemas.microsoft.com/office/drawing/2014/main" xmlns="" id="{7E2518BE-4FE7-462F-896E-F7A1045CBC7F}"/>
              </a:ext>
            </a:extLst>
          </p:cNvPr>
          <p:cNvSpPr/>
          <p:nvPr userDrawn="1"/>
        </p:nvSpPr>
        <p:spPr>
          <a:xfrm>
            <a:off x="9485991" y="2806787"/>
            <a:ext cx="1261872" cy="1261872"/>
          </a:xfrm>
          <a:prstGeom prst="ellipse">
            <a:avLst/>
          </a:prstGeom>
          <a:solidFill>
            <a:srgbClr val="7F6CA1"/>
          </a:solidFill>
          <a:ln w="7239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21" name="Elipse 120">
            <a:extLst>
              <a:ext uri="{FF2B5EF4-FFF2-40B4-BE49-F238E27FC236}">
                <a16:creationId xmlns:a16="http://schemas.microsoft.com/office/drawing/2014/main" xmlns="" id="{D13B079D-42A1-4B9D-A7F1-282A0DD6008D}"/>
              </a:ext>
            </a:extLst>
          </p:cNvPr>
          <p:cNvSpPr/>
          <p:nvPr userDrawn="1"/>
        </p:nvSpPr>
        <p:spPr>
          <a:xfrm>
            <a:off x="3447869" y="2806787"/>
            <a:ext cx="1261872" cy="1261872"/>
          </a:xfrm>
          <a:prstGeom prst="ellipse">
            <a:avLst/>
          </a:prstGeom>
          <a:solidFill>
            <a:srgbClr val="7F6CA1"/>
          </a:solidFill>
          <a:ln w="7239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22" name="Elipse 121">
            <a:extLst>
              <a:ext uri="{FF2B5EF4-FFF2-40B4-BE49-F238E27FC236}">
                <a16:creationId xmlns:a16="http://schemas.microsoft.com/office/drawing/2014/main" xmlns="" id="{5265D1BF-A6B7-4058-A96A-F0F1C76D8517}"/>
              </a:ext>
            </a:extLst>
          </p:cNvPr>
          <p:cNvSpPr/>
          <p:nvPr userDrawn="1"/>
        </p:nvSpPr>
        <p:spPr>
          <a:xfrm>
            <a:off x="5460576" y="2806787"/>
            <a:ext cx="1261872" cy="1261872"/>
          </a:xfrm>
          <a:prstGeom prst="ellipse">
            <a:avLst/>
          </a:prstGeom>
          <a:solidFill>
            <a:srgbClr val="7F6CA1"/>
          </a:solidFill>
          <a:ln w="7239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23" name="Elipse 122">
            <a:extLst>
              <a:ext uri="{FF2B5EF4-FFF2-40B4-BE49-F238E27FC236}">
                <a16:creationId xmlns:a16="http://schemas.microsoft.com/office/drawing/2014/main" xmlns="" id="{0A1987E3-E256-4CF7-9FE6-0446D4E40179}"/>
              </a:ext>
            </a:extLst>
          </p:cNvPr>
          <p:cNvSpPr/>
          <p:nvPr userDrawn="1"/>
        </p:nvSpPr>
        <p:spPr>
          <a:xfrm>
            <a:off x="7473283" y="2806787"/>
            <a:ext cx="1261872" cy="1261872"/>
          </a:xfrm>
          <a:prstGeom prst="ellipse">
            <a:avLst/>
          </a:prstGeom>
          <a:solidFill>
            <a:srgbClr val="7F6CA1"/>
          </a:solidFill>
          <a:ln w="7239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25" name="Marcador de texto 45">
            <a:extLst>
              <a:ext uri="{FF2B5EF4-FFF2-40B4-BE49-F238E27FC236}">
                <a16:creationId xmlns:a16="http://schemas.microsoft.com/office/drawing/2014/main" xmlns="" id="{62F3EA0C-FA8C-40D1-9BE6-30DACB1AB54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426622" y="3121173"/>
            <a:ext cx="1260000" cy="593725"/>
          </a:xfrm>
        </p:spPr>
        <p:txBody>
          <a:bodyPr rtlCol="0" anchor="b" anchorCtr="0"/>
          <a:lstStyle>
            <a:lvl1pPr marL="0" indent="0" algn="ctr">
              <a:buNone/>
              <a:defRPr lang="ru-RU" sz="3000" b="1" i="0" kern="1200" dirty="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s-ES" noProof="0"/>
              <a:t>20XX</a:t>
            </a:r>
          </a:p>
        </p:txBody>
      </p:sp>
      <p:sp>
        <p:nvSpPr>
          <p:cNvPr id="126" name="Marcador de texto 47">
            <a:extLst>
              <a:ext uri="{FF2B5EF4-FFF2-40B4-BE49-F238E27FC236}">
                <a16:creationId xmlns:a16="http://schemas.microsoft.com/office/drawing/2014/main" xmlns="" id="{B62F6384-D912-4754-AC82-81F6ED586BA4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426622" y="3587675"/>
            <a:ext cx="1260000" cy="243215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>
              <a:defRPr lang="ru-RU" sz="1600" b="0" i="1" kern="1200" dirty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rtl="0"/>
            <a:r>
              <a:rPr lang="es-ES" noProof="0"/>
              <a:t>Mes</a:t>
            </a:r>
          </a:p>
        </p:txBody>
      </p:sp>
      <p:sp>
        <p:nvSpPr>
          <p:cNvPr id="127" name="Marcador de texto 45">
            <a:extLst>
              <a:ext uri="{FF2B5EF4-FFF2-40B4-BE49-F238E27FC236}">
                <a16:creationId xmlns:a16="http://schemas.microsoft.com/office/drawing/2014/main" xmlns="" id="{E4557023-E1DB-4099-92BE-5DD6EDC0A55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9486927" y="3121173"/>
            <a:ext cx="1260000" cy="593725"/>
          </a:xfrm>
        </p:spPr>
        <p:txBody>
          <a:bodyPr rtlCol="0" anchor="b" anchorCtr="0"/>
          <a:lstStyle>
            <a:lvl1pPr marL="0" indent="0" algn="ctr">
              <a:buNone/>
              <a:defRPr lang="ru-RU" sz="3000" b="1" i="0" kern="1200" dirty="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s-ES" noProof="0"/>
              <a:t>20XX</a:t>
            </a:r>
          </a:p>
        </p:txBody>
      </p:sp>
      <p:sp>
        <p:nvSpPr>
          <p:cNvPr id="128" name="Marcador de texto 47">
            <a:extLst>
              <a:ext uri="{FF2B5EF4-FFF2-40B4-BE49-F238E27FC236}">
                <a16:creationId xmlns:a16="http://schemas.microsoft.com/office/drawing/2014/main" xmlns="" id="{1394A278-B5EB-4D0C-B858-6C4854D605A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9486927" y="3587675"/>
            <a:ext cx="1260000" cy="243215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>
              <a:defRPr lang="ru-RU" sz="1600" b="0" i="1" kern="1200" dirty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rtl="0"/>
            <a:r>
              <a:rPr lang="es-ES" noProof="0"/>
              <a:t>Mes</a:t>
            </a:r>
          </a:p>
        </p:txBody>
      </p:sp>
      <p:sp>
        <p:nvSpPr>
          <p:cNvPr id="129" name="Marcador de texto 45">
            <a:extLst>
              <a:ext uri="{FF2B5EF4-FFF2-40B4-BE49-F238E27FC236}">
                <a16:creationId xmlns:a16="http://schemas.microsoft.com/office/drawing/2014/main" xmlns="" id="{9A0EBBF7-4D6F-4416-9A72-43656E408A5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3441698" y="3121173"/>
            <a:ext cx="1260000" cy="593725"/>
          </a:xfrm>
        </p:spPr>
        <p:txBody>
          <a:bodyPr rtlCol="0" anchor="b" anchorCtr="0"/>
          <a:lstStyle>
            <a:lvl1pPr marL="0" indent="0" algn="ctr">
              <a:buNone/>
              <a:defRPr lang="ru-RU" sz="3000" b="1" i="0" kern="1200" dirty="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s-ES" noProof="0"/>
              <a:t>20XX</a:t>
            </a:r>
          </a:p>
        </p:txBody>
      </p:sp>
      <p:sp>
        <p:nvSpPr>
          <p:cNvPr id="130" name="Marcador de texto 47">
            <a:extLst>
              <a:ext uri="{FF2B5EF4-FFF2-40B4-BE49-F238E27FC236}">
                <a16:creationId xmlns:a16="http://schemas.microsoft.com/office/drawing/2014/main" xmlns="" id="{E1D2E97C-7283-4D56-B845-31416A53E33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441698" y="3587675"/>
            <a:ext cx="1260000" cy="243215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>
              <a:defRPr lang="ru-RU" sz="1600" b="0" i="1" kern="1200" dirty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rtl="0"/>
            <a:r>
              <a:rPr lang="es-ES" noProof="0"/>
              <a:t>Mes</a:t>
            </a:r>
          </a:p>
        </p:txBody>
      </p:sp>
      <p:sp>
        <p:nvSpPr>
          <p:cNvPr id="131" name="Marcador de texto 45">
            <a:extLst>
              <a:ext uri="{FF2B5EF4-FFF2-40B4-BE49-F238E27FC236}">
                <a16:creationId xmlns:a16="http://schemas.microsoft.com/office/drawing/2014/main" xmlns="" id="{C7FAD635-CC52-4D35-948F-3C282B8B1DCB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456774" y="3121173"/>
            <a:ext cx="1260000" cy="593725"/>
          </a:xfrm>
        </p:spPr>
        <p:txBody>
          <a:bodyPr rtlCol="0" anchor="b" anchorCtr="0"/>
          <a:lstStyle>
            <a:lvl1pPr marL="0" indent="0" algn="ctr">
              <a:buNone/>
              <a:defRPr lang="ru-RU" sz="3000" b="1" i="0" kern="1200" dirty="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s-ES" noProof="0"/>
              <a:t>20XX</a:t>
            </a:r>
          </a:p>
        </p:txBody>
      </p:sp>
      <p:sp>
        <p:nvSpPr>
          <p:cNvPr id="132" name="Marcador de texto 47">
            <a:extLst>
              <a:ext uri="{FF2B5EF4-FFF2-40B4-BE49-F238E27FC236}">
                <a16:creationId xmlns:a16="http://schemas.microsoft.com/office/drawing/2014/main" xmlns="" id="{03B8B604-1193-4627-A082-F0D9A6054224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456774" y="3587675"/>
            <a:ext cx="1260000" cy="243215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>
              <a:defRPr lang="ru-RU" sz="1600" b="0" i="1" kern="1200" dirty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rtl="0"/>
            <a:r>
              <a:rPr lang="es-ES" noProof="0"/>
              <a:t>Mes</a:t>
            </a:r>
          </a:p>
        </p:txBody>
      </p:sp>
      <p:sp>
        <p:nvSpPr>
          <p:cNvPr id="133" name="Marcador de texto 45">
            <a:extLst>
              <a:ext uri="{FF2B5EF4-FFF2-40B4-BE49-F238E27FC236}">
                <a16:creationId xmlns:a16="http://schemas.microsoft.com/office/drawing/2014/main" xmlns="" id="{BCD8CA83-EDAF-4BB0-B4B2-ACB5B3FABA59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471850" y="3121173"/>
            <a:ext cx="1260000" cy="593725"/>
          </a:xfrm>
        </p:spPr>
        <p:txBody>
          <a:bodyPr rtlCol="0" anchor="b" anchorCtr="0"/>
          <a:lstStyle>
            <a:lvl1pPr marL="0" indent="0" algn="ctr">
              <a:buNone/>
              <a:defRPr lang="ru-RU" sz="3000" b="1" i="0" kern="1200" dirty="0">
                <a:solidFill>
                  <a:schemeClr val="accent4"/>
                </a:solidFill>
                <a:latin typeface="+mj-lt"/>
                <a:ea typeface="+mn-ea"/>
                <a:cs typeface="+mn-cs"/>
              </a:defRPr>
            </a:lvl1pPr>
          </a:lstStyle>
          <a:p>
            <a:pPr lvl="0" rtl="0"/>
            <a:r>
              <a:rPr lang="es-ES" noProof="0"/>
              <a:t>20XX</a:t>
            </a:r>
          </a:p>
        </p:txBody>
      </p:sp>
      <p:sp>
        <p:nvSpPr>
          <p:cNvPr id="134" name="Marcador de texto 47">
            <a:extLst>
              <a:ext uri="{FF2B5EF4-FFF2-40B4-BE49-F238E27FC236}">
                <a16:creationId xmlns:a16="http://schemas.microsoft.com/office/drawing/2014/main" xmlns="" id="{9E430891-2780-4B5A-85BC-72B884479039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471850" y="3587675"/>
            <a:ext cx="1260000" cy="243215"/>
          </a:xfrm>
        </p:spPr>
        <p:txBody>
          <a:bodyPr rtlCol="0">
            <a:noAutofit/>
          </a:bodyPr>
          <a:lstStyle>
            <a:lvl1pPr marL="0" indent="0" algn="ctr">
              <a:buNone/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1600" b="0" i="1" kern="1200" dirty="0" smtClean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4pPr>
            <a:lvl5pPr>
              <a:defRPr lang="ru-RU" sz="1600" b="0" i="1" kern="1200" dirty="0">
                <a:solidFill>
                  <a:schemeClr val="accent4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 rtl="0"/>
            <a:r>
              <a:rPr lang="es-ES" noProof="0"/>
              <a:t>Mes</a:t>
            </a:r>
          </a:p>
        </p:txBody>
      </p:sp>
      <p:cxnSp>
        <p:nvCxnSpPr>
          <p:cNvPr id="135" name="Conector recto 134">
            <a:extLst>
              <a:ext uri="{FF2B5EF4-FFF2-40B4-BE49-F238E27FC236}">
                <a16:creationId xmlns:a16="http://schemas.microsoft.com/office/drawing/2014/main" xmlns="" id="{AA3E97EF-FE6B-480C-959B-7280D4585FF1}"/>
              </a:ext>
            </a:extLst>
          </p:cNvPr>
          <p:cNvCxnSpPr/>
          <p:nvPr userDrawn="1"/>
        </p:nvCxnSpPr>
        <p:spPr>
          <a:xfrm>
            <a:off x="1327206" y="4723438"/>
            <a:ext cx="1463040" cy="0"/>
          </a:xfrm>
          <a:prstGeom prst="line">
            <a:avLst/>
          </a:prstGeom>
          <a:ln w="18034">
            <a:solidFill>
              <a:schemeClr val="accent1"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Conector recto 137">
            <a:extLst>
              <a:ext uri="{FF2B5EF4-FFF2-40B4-BE49-F238E27FC236}">
                <a16:creationId xmlns:a16="http://schemas.microsoft.com/office/drawing/2014/main" xmlns="" id="{0F3B62EE-A564-46ED-B447-638921DB62E8}"/>
              </a:ext>
            </a:extLst>
          </p:cNvPr>
          <p:cNvCxnSpPr/>
          <p:nvPr userDrawn="1"/>
        </p:nvCxnSpPr>
        <p:spPr>
          <a:xfrm>
            <a:off x="9389110" y="4720097"/>
            <a:ext cx="1463040" cy="0"/>
          </a:xfrm>
          <a:prstGeom prst="line">
            <a:avLst/>
          </a:prstGeom>
          <a:ln w="18034">
            <a:solidFill>
              <a:schemeClr val="accent1"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Conector recto 140">
            <a:extLst>
              <a:ext uri="{FF2B5EF4-FFF2-40B4-BE49-F238E27FC236}">
                <a16:creationId xmlns:a16="http://schemas.microsoft.com/office/drawing/2014/main" xmlns="" id="{ED3A1797-7173-43F0-96BB-5B2509B07D40}"/>
              </a:ext>
            </a:extLst>
          </p:cNvPr>
          <p:cNvCxnSpPr/>
          <p:nvPr userDrawn="1"/>
        </p:nvCxnSpPr>
        <p:spPr>
          <a:xfrm>
            <a:off x="3342682" y="4720097"/>
            <a:ext cx="1463040" cy="0"/>
          </a:xfrm>
          <a:prstGeom prst="line">
            <a:avLst/>
          </a:prstGeom>
          <a:ln w="18034">
            <a:solidFill>
              <a:schemeClr val="accent1"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4" name="Conector recto 143">
            <a:extLst>
              <a:ext uri="{FF2B5EF4-FFF2-40B4-BE49-F238E27FC236}">
                <a16:creationId xmlns:a16="http://schemas.microsoft.com/office/drawing/2014/main" xmlns="" id="{8F57D6FD-153E-4271-A26B-6B7B47B56BC4}"/>
              </a:ext>
            </a:extLst>
          </p:cNvPr>
          <p:cNvCxnSpPr/>
          <p:nvPr userDrawn="1"/>
        </p:nvCxnSpPr>
        <p:spPr>
          <a:xfrm>
            <a:off x="5358158" y="4720097"/>
            <a:ext cx="1463040" cy="0"/>
          </a:xfrm>
          <a:prstGeom prst="line">
            <a:avLst/>
          </a:prstGeom>
          <a:ln w="18034">
            <a:solidFill>
              <a:schemeClr val="accent1"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7" name="Conector recto 146">
            <a:extLst>
              <a:ext uri="{FF2B5EF4-FFF2-40B4-BE49-F238E27FC236}">
                <a16:creationId xmlns:a16="http://schemas.microsoft.com/office/drawing/2014/main" xmlns="" id="{2DECBFAE-DE37-481F-AC90-D235D81CA640}"/>
              </a:ext>
            </a:extLst>
          </p:cNvPr>
          <p:cNvCxnSpPr/>
          <p:nvPr userDrawn="1"/>
        </p:nvCxnSpPr>
        <p:spPr>
          <a:xfrm>
            <a:off x="7373634" y="4719186"/>
            <a:ext cx="1463040" cy="0"/>
          </a:xfrm>
          <a:prstGeom prst="line">
            <a:avLst/>
          </a:prstGeom>
          <a:ln w="18034">
            <a:solidFill>
              <a:schemeClr val="accent1">
                <a:alpha val="3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9" name="Marcador de posición de imagen 60">
            <a:extLst>
              <a:ext uri="{FF2B5EF4-FFF2-40B4-BE49-F238E27FC236}">
                <a16:creationId xmlns:a16="http://schemas.microsoft.com/office/drawing/2014/main" xmlns="" id="{AC1E6DBA-4961-406D-AC16-A1FBE347F6BD}"/>
              </a:ext>
            </a:extLst>
          </p:cNvPr>
          <p:cNvSpPr>
            <a:spLocks noGrp="1"/>
          </p:cNvSpPr>
          <p:nvPr>
            <p:ph type="pic" sz="quarter" idx="26"/>
          </p:nvPr>
        </p:nvSpPr>
        <p:spPr>
          <a:xfrm>
            <a:off x="10564650" y="869401"/>
            <a:ext cx="969264" cy="969264"/>
          </a:xfrm>
          <a:prstGeom prst="ellipse">
            <a:avLst/>
          </a:prstGeo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/>
            </a:lvl1pPr>
          </a:lstStyle>
          <a:p>
            <a:pPr rtl="0"/>
            <a:r>
              <a:rPr lang="es-ES" noProof="0" smtClean="0"/>
              <a:t>Haga clic en el icono para agregar una imagen</a:t>
            </a:r>
            <a:endParaRPr lang="es-ES" noProof="0"/>
          </a:p>
        </p:txBody>
      </p:sp>
      <p:sp>
        <p:nvSpPr>
          <p:cNvPr id="152" name="Marcador de texto 150">
            <a:extLst>
              <a:ext uri="{FF2B5EF4-FFF2-40B4-BE49-F238E27FC236}">
                <a16:creationId xmlns:a16="http://schemas.microsoft.com/office/drawing/2014/main" xmlns="" id="{AF955F46-550D-4FBD-949A-CAB1780A818A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1221726" y="4789893"/>
            <a:ext cx="1674000" cy="1151441"/>
          </a:xfr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55" name="Marcador de texto 153">
            <a:extLst>
              <a:ext uri="{FF2B5EF4-FFF2-40B4-BE49-F238E27FC236}">
                <a16:creationId xmlns:a16="http://schemas.microsoft.com/office/drawing/2014/main" xmlns="" id="{7EA772E2-9F56-4EFF-9C41-27E673E90510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1148994" y="4174899"/>
            <a:ext cx="1800000" cy="581767"/>
          </a:xfrm>
        </p:spPr>
        <p:txBody>
          <a:bodyPr rtlCol="0">
            <a:noAutofit/>
          </a:bodyPr>
          <a:lstStyle>
            <a:lvl1pPr marL="0" indent="0" algn="ctr">
              <a:buNone/>
              <a:defRPr sz="2500" b="1" i="0">
                <a:solidFill>
                  <a:srgbClr val="313650"/>
                </a:solidFill>
                <a:latin typeface="+mj-lt"/>
              </a:defRPr>
            </a:lvl1pPr>
            <a:lvl2pPr marL="457200" indent="0" algn="ctr">
              <a:buNone/>
              <a:defRPr sz="3000">
                <a:latin typeface="+mj-lt"/>
              </a:defRPr>
            </a:lvl2pPr>
            <a:lvl3pPr marL="914400" indent="0" algn="ctr">
              <a:buNone/>
              <a:defRPr sz="3000">
                <a:latin typeface="+mj-lt"/>
              </a:defRPr>
            </a:lvl3pPr>
            <a:lvl4pPr marL="1371600" indent="0" algn="ctr">
              <a:buNone/>
              <a:defRPr sz="3000">
                <a:latin typeface="+mj-lt"/>
              </a:defRPr>
            </a:lvl4pPr>
            <a:lvl5pPr marL="1828800" indent="0" algn="ctr">
              <a:buNone/>
              <a:defRPr sz="3000">
                <a:latin typeface="+mj-lt"/>
              </a:defRPr>
            </a:lvl5pPr>
          </a:lstStyle>
          <a:p>
            <a:pPr lvl="0" rtl="0"/>
            <a:r>
              <a:rPr lang="es-ES" noProof="0"/>
              <a:t>Paso 1</a:t>
            </a:r>
          </a:p>
        </p:txBody>
      </p:sp>
      <p:sp>
        <p:nvSpPr>
          <p:cNvPr id="156" name="Marcador de texto 150">
            <a:extLst>
              <a:ext uri="{FF2B5EF4-FFF2-40B4-BE49-F238E27FC236}">
                <a16:creationId xmlns:a16="http://schemas.microsoft.com/office/drawing/2014/main" xmlns="" id="{9E3D3168-A898-4150-AF7E-862B31691E1B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9285235" y="4789893"/>
            <a:ext cx="1674000" cy="1151441"/>
          </a:xfr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57" name="Marcador de texto 153">
            <a:extLst>
              <a:ext uri="{FF2B5EF4-FFF2-40B4-BE49-F238E27FC236}">
                <a16:creationId xmlns:a16="http://schemas.microsoft.com/office/drawing/2014/main" xmlns="" id="{BA9C2567-2AF9-4A73-8B7C-5B63B5C2B633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9217698" y="4174899"/>
            <a:ext cx="1800000" cy="581767"/>
          </a:xfrm>
        </p:spPr>
        <p:txBody>
          <a:bodyPr rtlCol="0">
            <a:noAutofit/>
          </a:bodyPr>
          <a:lstStyle>
            <a:lvl1pPr marL="0" indent="0" algn="ctr">
              <a:buNone/>
              <a:defRPr sz="2500" b="1" i="0">
                <a:solidFill>
                  <a:srgbClr val="313650"/>
                </a:solidFill>
                <a:latin typeface="+mj-lt"/>
              </a:defRPr>
            </a:lvl1pPr>
            <a:lvl2pPr marL="457200" indent="0" algn="ctr">
              <a:buNone/>
              <a:defRPr sz="3000">
                <a:latin typeface="+mj-lt"/>
              </a:defRPr>
            </a:lvl2pPr>
            <a:lvl3pPr marL="914400" indent="0" algn="ctr">
              <a:buNone/>
              <a:defRPr sz="3000">
                <a:latin typeface="+mj-lt"/>
              </a:defRPr>
            </a:lvl3pPr>
            <a:lvl4pPr marL="1371600" indent="0" algn="ctr">
              <a:buNone/>
              <a:defRPr sz="3000">
                <a:latin typeface="+mj-lt"/>
              </a:defRPr>
            </a:lvl4pPr>
            <a:lvl5pPr marL="1828800" indent="0" algn="ctr">
              <a:buNone/>
              <a:defRPr sz="3000">
                <a:latin typeface="+mj-lt"/>
              </a:defRPr>
            </a:lvl5pPr>
          </a:lstStyle>
          <a:p>
            <a:pPr lvl="0" rtl="0"/>
            <a:r>
              <a:rPr lang="es-ES" noProof="0"/>
              <a:t>Paso 5</a:t>
            </a:r>
          </a:p>
        </p:txBody>
      </p:sp>
      <p:sp>
        <p:nvSpPr>
          <p:cNvPr id="158" name="Marcador de texto 150">
            <a:extLst>
              <a:ext uri="{FF2B5EF4-FFF2-40B4-BE49-F238E27FC236}">
                <a16:creationId xmlns:a16="http://schemas.microsoft.com/office/drawing/2014/main" xmlns="" id="{DA2B3D14-3067-45E6-9BBE-133B7365D723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237603" y="4789893"/>
            <a:ext cx="1674000" cy="1151441"/>
          </a:xfr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59" name="Marcador de texto 153">
            <a:extLst>
              <a:ext uri="{FF2B5EF4-FFF2-40B4-BE49-F238E27FC236}">
                <a16:creationId xmlns:a16="http://schemas.microsoft.com/office/drawing/2014/main" xmlns="" id="{AD3DE571-16BA-4C29-B339-2DE7A54C1158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3166170" y="4174899"/>
            <a:ext cx="1800000" cy="581767"/>
          </a:xfrm>
        </p:spPr>
        <p:txBody>
          <a:bodyPr rtlCol="0">
            <a:noAutofit/>
          </a:bodyPr>
          <a:lstStyle>
            <a:lvl1pPr marL="0" indent="0" algn="ctr">
              <a:buNone/>
              <a:defRPr sz="2500" b="1" i="0">
                <a:solidFill>
                  <a:srgbClr val="313650"/>
                </a:solidFill>
                <a:latin typeface="+mj-lt"/>
              </a:defRPr>
            </a:lvl1pPr>
            <a:lvl2pPr marL="457200" indent="0" algn="ctr">
              <a:buNone/>
              <a:defRPr sz="3000">
                <a:latin typeface="+mj-lt"/>
              </a:defRPr>
            </a:lvl2pPr>
            <a:lvl3pPr marL="914400" indent="0" algn="ctr">
              <a:buNone/>
              <a:defRPr sz="3000">
                <a:latin typeface="+mj-lt"/>
              </a:defRPr>
            </a:lvl3pPr>
            <a:lvl4pPr marL="1371600" indent="0" algn="ctr">
              <a:buNone/>
              <a:defRPr sz="3000">
                <a:latin typeface="+mj-lt"/>
              </a:defRPr>
            </a:lvl4pPr>
            <a:lvl5pPr marL="1828800" indent="0" algn="ctr">
              <a:buNone/>
              <a:defRPr sz="3000">
                <a:latin typeface="+mj-lt"/>
              </a:defRPr>
            </a:lvl5pPr>
          </a:lstStyle>
          <a:p>
            <a:pPr lvl="0" rtl="0"/>
            <a:r>
              <a:rPr lang="es-ES" noProof="0"/>
              <a:t>Paso 2</a:t>
            </a:r>
          </a:p>
        </p:txBody>
      </p:sp>
      <p:sp>
        <p:nvSpPr>
          <p:cNvPr id="160" name="Marcador de texto 150">
            <a:extLst>
              <a:ext uri="{FF2B5EF4-FFF2-40B4-BE49-F238E27FC236}">
                <a16:creationId xmlns:a16="http://schemas.microsoft.com/office/drawing/2014/main" xmlns="" id="{D9FE4127-9BA3-4B00-9BBC-67A05E58DA7C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253480" y="4789893"/>
            <a:ext cx="1674000" cy="1151441"/>
          </a:xfr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61" name="Marcador de texto 153">
            <a:extLst>
              <a:ext uri="{FF2B5EF4-FFF2-40B4-BE49-F238E27FC236}">
                <a16:creationId xmlns:a16="http://schemas.microsoft.com/office/drawing/2014/main" xmlns="" id="{88D6F3B6-2D7F-49D3-96A4-AA7B23F2A64A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5183346" y="4174899"/>
            <a:ext cx="1800000" cy="581767"/>
          </a:xfrm>
        </p:spPr>
        <p:txBody>
          <a:bodyPr rtlCol="0">
            <a:noAutofit/>
          </a:bodyPr>
          <a:lstStyle>
            <a:lvl1pPr marL="0" indent="0" algn="ctr">
              <a:buNone/>
              <a:defRPr sz="2500" b="1" i="0">
                <a:solidFill>
                  <a:srgbClr val="313650"/>
                </a:solidFill>
                <a:latin typeface="+mj-lt"/>
              </a:defRPr>
            </a:lvl1pPr>
            <a:lvl2pPr marL="457200" indent="0" algn="ctr">
              <a:buNone/>
              <a:defRPr sz="3000">
                <a:latin typeface="+mj-lt"/>
              </a:defRPr>
            </a:lvl2pPr>
            <a:lvl3pPr marL="914400" indent="0" algn="ctr">
              <a:buNone/>
              <a:defRPr sz="3000">
                <a:latin typeface="+mj-lt"/>
              </a:defRPr>
            </a:lvl3pPr>
            <a:lvl4pPr marL="1371600" indent="0" algn="ctr">
              <a:buNone/>
              <a:defRPr sz="3000">
                <a:latin typeface="+mj-lt"/>
              </a:defRPr>
            </a:lvl4pPr>
            <a:lvl5pPr marL="1828800" indent="0" algn="ctr">
              <a:buNone/>
              <a:defRPr sz="3000">
                <a:latin typeface="+mj-lt"/>
              </a:defRPr>
            </a:lvl5pPr>
          </a:lstStyle>
          <a:p>
            <a:pPr lvl="0" rtl="0"/>
            <a:r>
              <a:rPr lang="es-ES" noProof="0"/>
              <a:t>Paso 3</a:t>
            </a:r>
          </a:p>
        </p:txBody>
      </p:sp>
      <p:sp>
        <p:nvSpPr>
          <p:cNvPr id="162" name="Marcador de texto 150">
            <a:extLst>
              <a:ext uri="{FF2B5EF4-FFF2-40B4-BE49-F238E27FC236}">
                <a16:creationId xmlns:a16="http://schemas.microsoft.com/office/drawing/2014/main" xmlns="" id="{E6DF83B4-F73A-46B0-BC1D-074BF03B3B8D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269357" y="4789893"/>
            <a:ext cx="1674000" cy="1151441"/>
          </a:xfrm>
        </p:spPr>
        <p:txBody>
          <a:bodyPr rtlCol="0"/>
          <a:lstStyle>
            <a:lvl1pPr marL="0" indent="0" algn="ctr">
              <a:buNone/>
              <a:defRPr/>
            </a:lvl1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163" name="Marcador de texto 153">
            <a:extLst>
              <a:ext uri="{FF2B5EF4-FFF2-40B4-BE49-F238E27FC236}">
                <a16:creationId xmlns:a16="http://schemas.microsoft.com/office/drawing/2014/main" xmlns="" id="{45821A5A-E756-4A87-B0C8-A23317B4EFF3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7200522" y="4174899"/>
            <a:ext cx="1800000" cy="581767"/>
          </a:xfrm>
        </p:spPr>
        <p:txBody>
          <a:bodyPr rtlCol="0">
            <a:noAutofit/>
          </a:bodyPr>
          <a:lstStyle>
            <a:lvl1pPr marL="0" indent="0" algn="ctr">
              <a:buNone/>
              <a:defRPr sz="2500" b="1" i="0">
                <a:solidFill>
                  <a:srgbClr val="313650"/>
                </a:solidFill>
                <a:latin typeface="+mj-lt"/>
              </a:defRPr>
            </a:lvl1pPr>
            <a:lvl2pPr marL="457200" indent="0" algn="ctr">
              <a:buNone/>
              <a:defRPr sz="3000">
                <a:latin typeface="+mj-lt"/>
              </a:defRPr>
            </a:lvl2pPr>
            <a:lvl3pPr marL="914400" indent="0" algn="ctr">
              <a:buNone/>
              <a:defRPr sz="3000">
                <a:latin typeface="+mj-lt"/>
              </a:defRPr>
            </a:lvl3pPr>
            <a:lvl4pPr marL="1371600" indent="0" algn="ctr">
              <a:buNone/>
              <a:defRPr sz="3000">
                <a:latin typeface="+mj-lt"/>
              </a:defRPr>
            </a:lvl4pPr>
            <a:lvl5pPr marL="1828800" indent="0" algn="ctr">
              <a:buNone/>
              <a:defRPr sz="3000">
                <a:latin typeface="+mj-lt"/>
              </a:defRPr>
            </a:lvl5pPr>
          </a:lstStyle>
          <a:p>
            <a:pPr lvl="0" rtl="0"/>
            <a:r>
              <a:rPr lang="es-ES" noProof="0"/>
              <a:t>Paso 4</a:t>
            </a:r>
          </a:p>
        </p:txBody>
      </p:sp>
    </p:spTree>
    <p:extLst>
      <p:ext uri="{BB962C8B-B14F-4D97-AF65-F5344CB8AC3E}">
        <p14:creationId xmlns:p14="http://schemas.microsoft.com/office/powerpoint/2010/main" val="925094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, subtítulo y conteni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ángulo 7">
            <a:extLst>
              <a:ext uri="{FF2B5EF4-FFF2-40B4-BE49-F238E27FC236}">
                <a16:creationId xmlns:a16="http://schemas.microsoft.com/office/drawing/2014/main" xmlns="" id="{9E2565D1-06D8-4141-9B5F-95C29313C16C}"/>
              </a:ext>
            </a:extLst>
          </p:cNvPr>
          <p:cNvSpPr/>
          <p:nvPr userDrawn="1"/>
        </p:nvSpPr>
        <p:spPr>
          <a:xfrm>
            <a:off x="0" y="0"/>
            <a:ext cx="48961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10" name="Marcador de texto 19">
            <a:extLst>
              <a:ext uri="{FF2B5EF4-FFF2-40B4-BE49-F238E27FC236}">
                <a16:creationId xmlns:a16="http://schemas.microsoft.com/office/drawing/2014/main" xmlns="" id="{04FBD4F5-432F-4C2D-A734-6CC48615FF2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2000" y="2895600"/>
            <a:ext cx="3842550" cy="2855913"/>
          </a:xfrm>
        </p:spPr>
        <p:txBody>
          <a:bodyPr rtlCol="0"/>
          <a:lstStyle>
            <a:lvl1pPr marL="0" indent="0" algn="r">
              <a:buNone/>
              <a:defRPr/>
            </a:lvl1pPr>
            <a:lvl2pPr marL="402336" indent="0" algn="r">
              <a:buNone/>
              <a:defRPr/>
            </a:lvl2pPr>
            <a:lvl3pPr marL="859536" indent="0" algn="r">
              <a:buNone/>
              <a:defRPr/>
            </a:lvl3pPr>
            <a:lvl4pPr marL="1316736" indent="0" algn="r">
              <a:buNone/>
              <a:defRPr/>
            </a:lvl4pPr>
            <a:lvl5pPr marL="1773936" indent="0" algn="r">
              <a:buNone/>
              <a:defRPr/>
            </a:lvl5pPr>
          </a:lstStyle>
          <a:p>
            <a:pPr lvl="0" rtl="0"/>
            <a:r>
              <a:rPr lang="es-ES" noProof="0"/>
              <a:t>Escriba el subtítulo aquí</a:t>
            </a: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 hasCustomPrompt="1"/>
          </p:nvPr>
        </p:nvSpPr>
        <p:spPr/>
        <p:txBody>
          <a:bodyPr rtlCol="0"/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0596C94-F585-4C00-9F72-1356CB8056E8}" type="datetime1">
              <a:rPr lang="es-ES" noProof="0" smtClean="0"/>
              <a:t>09/04/2021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noProof="0" smtClean="0"/>
              <a:t>‹Nº›</a:t>
            </a:fld>
            <a:endParaRPr lang="es-ES" noProof="0"/>
          </a:p>
        </p:txBody>
      </p:sp>
      <p:sp>
        <p:nvSpPr>
          <p:cNvPr id="11" name="Título 1">
            <a:extLst>
              <a:ext uri="{FF2B5EF4-FFF2-40B4-BE49-F238E27FC236}">
                <a16:creationId xmlns:a16="http://schemas.microsoft.com/office/drawing/2014/main" xmlns="" id="{3837580B-9009-4524-B820-7ACB27BCB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2221622"/>
          </a:xfrm>
        </p:spPr>
        <p:txBody>
          <a:bodyPr rtlCol="0" anchor="b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cxnSp>
        <p:nvCxnSpPr>
          <p:cNvPr id="12" name="Conector recto 11" title="Líneas de regla horizontal">
            <a:extLst>
              <a:ext uri="{FF2B5EF4-FFF2-40B4-BE49-F238E27FC236}">
                <a16:creationId xmlns:a16="http://schemas.microsoft.com/office/drawing/2014/main" xmlns="" id="{54F1A406-73A8-450C-B21C-AA9616F476CE}"/>
              </a:ext>
            </a:extLst>
          </p:cNvPr>
          <p:cNvCxnSpPr/>
          <p:nvPr userDrawn="1"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77954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imágenes / viñetas de icono clar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 17">
            <a:extLst>
              <a:ext uri="{FF2B5EF4-FFF2-40B4-BE49-F238E27FC236}">
                <a16:creationId xmlns:a16="http://schemas.microsoft.com/office/drawing/2014/main" xmlns="" id="{16C1126B-4E27-49D1-926A-A5CDC562C77C}"/>
              </a:ext>
            </a:extLst>
          </p:cNvPr>
          <p:cNvSpPr/>
          <p:nvPr userDrawn="1"/>
        </p:nvSpPr>
        <p:spPr>
          <a:xfrm>
            <a:off x="0" y="0"/>
            <a:ext cx="48961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2221622"/>
          </a:xfrm>
        </p:spPr>
        <p:txBody>
          <a:bodyPr rtlCol="0" anchor="b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5C843A8-67E7-4932-A33C-9A8E5C1C4119}" type="datetime1">
              <a:rPr lang="es-ES" noProof="0" smtClean="0"/>
              <a:t>09/04/2021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noProof="0" smtClean="0"/>
              <a:t>‹Nº›</a:t>
            </a:fld>
            <a:endParaRPr lang="es-ES" noProof="0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xmlns="" id="{66A1A72B-59FA-4D91-8267-669EAAD445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2000" y="2895600"/>
            <a:ext cx="3842550" cy="2855913"/>
          </a:xfrm>
        </p:spPr>
        <p:txBody>
          <a:bodyPr rtlCol="0"/>
          <a:lstStyle>
            <a:lvl1pPr marL="0" indent="0" algn="r">
              <a:buNone/>
              <a:defRPr/>
            </a:lvl1pPr>
            <a:lvl2pPr marL="402336" indent="0" algn="r">
              <a:buNone/>
              <a:defRPr/>
            </a:lvl2pPr>
            <a:lvl3pPr marL="859536" indent="0" algn="r">
              <a:buNone/>
              <a:defRPr/>
            </a:lvl3pPr>
            <a:lvl4pPr marL="1316736" indent="0" algn="r">
              <a:buNone/>
              <a:defRPr/>
            </a:lvl4pPr>
            <a:lvl5pPr marL="1773936" indent="0" algn="r">
              <a:buNone/>
              <a:defRPr/>
            </a:lvl5pPr>
          </a:lstStyle>
          <a:p>
            <a:pPr lvl="0" rtl="0"/>
            <a:r>
              <a:rPr lang="es-ES" noProof="0"/>
              <a:t>Escriba el subtítulo aquí</a:t>
            </a:r>
          </a:p>
        </p:txBody>
      </p:sp>
      <p:cxnSp>
        <p:nvCxnSpPr>
          <p:cNvPr id="21" name="Conector recto 20" title="Líneas de regla horizontal">
            <a:extLst>
              <a:ext uri="{FF2B5EF4-FFF2-40B4-BE49-F238E27FC236}">
                <a16:creationId xmlns:a16="http://schemas.microsoft.com/office/drawing/2014/main" xmlns="" id="{D75086F1-E157-4A98-93DB-478F34A1158E}"/>
              </a:ext>
            </a:extLst>
          </p:cNvPr>
          <p:cNvCxnSpPr/>
          <p:nvPr userDrawn="1"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arcador de contenido 2">
            <a:extLst>
              <a:ext uri="{FF2B5EF4-FFF2-40B4-BE49-F238E27FC236}">
                <a16:creationId xmlns:a16="http://schemas.microsoft.com/office/drawing/2014/main" xmlns="" id="{0CF91DE7-F23F-444D-B56E-B059EC98D98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62550" y="559678"/>
            <a:ext cx="1944000" cy="2700000"/>
          </a:xfrm>
          <a:solidFill>
            <a:schemeClr val="bg1"/>
          </a:solidFill>
        </p:spPr>
        <p:txBody>
          <a:bodyPr lIns="0" tIns="1332000" rIns="0" bIns="0" rtlCol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19" name="Marcador de texto 8">
            <a:extLst>
              <a:ext uri="{FF2B5EF4-FFF2-40B4-BE49-F238E27FC236}">
                <a16:creationId xmlns:a16="http://schemas.microsoft.com/office/drawing/2014/main" xmlns="" id="{DD8B7AFB-040F-4222-BF21-649EEB9B766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95581" y="559678"/>
            <a:ext cx="1944000" cy="2700000"/>
          </a:xfrm>
          <a:solidFill>
            <a:schemeClr val="bg1"/>
          </a:solidFill>
        </p:spPr>
        <p:txBody>
          <a:bodyPr lIns="0" tIns="1332000" rIns="0" bIns="0" rtlCol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22" name="Marcador de texto 10">
            <a:extLst>
              <a:ext uri="{FF2B5EF4-FFF2-40B4-BE49-F238E27FC236}">
                <a16:creationId xmlns:a16="http://schemas.microsoft.com/office/drawing/2014/main" xmlns="" id="{36C44B50-DCD8-4661-AE20-1744F5052F2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428613" y="559678"/>
            <a:ext cx="1944000" cy="2700000"/>
          </a:xfrm>
          <a:solidFill>
            <a:schemeClr val="bg1"/>
          </a:solidFill>
        </p:spPr>
        <p:txBody>
          <a:bodyPr lIns="0" tIns="1332000" rIns="0" bIns="0" rtlCol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23" name="Marcador de texto 6">
            <a:extLst>
              <a:ext uri="{FF2B5EF4-FFF2-40B4-BE49-F238E27FC236}">
                <a16:creationId xmlns:a16="http://schemas.microsoft.com/office/drawing/2014/main" xmlns="" id="{C0107EA4-5D36-4C90-97D0-F9F14116BDE7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62550" y="3429000"/>
            <a:ext cx="1944000" cy="2700000"/>
          </a:xfrm>
          <a:solidFill>
            <a:schemeClr val="bg1"/>
          </a:solidFill>
        </p:spPr>
        <p:txBody>
          <a:bodyPr lIns="0" tIns="1332000" rIns="0" bIns="0" rtlCol="0"/>
          <a:lstStyle>
            <a:lvl1pPr marL="0" indent="0" algn="ctr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24" name="Marcador de texto 15">
            <a:extLst>
              <a:ext uri="{FF2B5EF4-FFF2-40B4-BE49-F238E27FC236}">
                <a16:creationId xmlns:a16="http://schemas.microsoft.com/office/drawing/2014/main" xmlns="" id="{CB22D40E-097C-4007-9190-A37498065321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95356" y="3429000"/>
            <a:ext cx="1944000" cy="2700000"/>
          </a:xfrm>
          <a:solidFill>
            <a:schemeClr val="bg1"/>
          </a:solidFill>
        </p:spPr>
        <p:txBody>
          <a:bodyPr lIns="0" tIns="1332000" rIns="0" bIns="0" rtlCol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25" name="Marcador de texto 18">
            <a:extLst>
              <a:ext uri="{FF2B5EF4-FFF2-40B4-BE49-F238E27FC236}">
                <a16:creationId xmlns:a16="http://schemas.microsoft.com/office/drawing/2014/main" xmlns="" id="{D385A57E-D5E6-4E0A-BE4C-C1B40196AB2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428163" y="3429000"/>
            <a:ext cx="1944000" cy="2700000"/>
          </a:xfrm>
          <a:solidFill>
            <a:schemeClr val="bg1"/>
          </a:solidFill>
        </p:spPr>
        <p:txBody>
          <a:bodyPr lIns="0" tIns="1332000" rIns="0" bIns="0" rtlCol="0">
            <a:normAutofit/>
          </a:bodyPr>
          <a:lstStyle>
            <a:lvl1pPr marL="0" indent="0" algn="ctr">
              <a:buNone/>
              <a:defRPr sz="16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26" name="Marcador de posición de imagen 22">
            <a:extLst>
              <a:ext uri="{FF2B5EF4-FFF2-40B4-BE49-F238E27FC236}">
                <a16:creationId xmlns:a16="http://schemas.microsoft.com/office/drawing/2014/main" xmlns="" id="{3D1BBD84-BA1A-4F7F-BD78-6D42162E33D5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648550" y="729000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  <p:sp>
        <p:nvSpPr>
          <p:cNvPr id="27" name="Marcador de posición de imagen 24">
            <a:extLst>
              <a:ext uri="{FF2B5EF4-FFF2-40B4-BE49-F238E27FC236}">
                <a16:creationId xmlns:a16="http://schemas.microsoft.com/office/drawing/2014/main" xmlns="" id="{75DDD589-ADD5-491E-B180-F1FCDF9ED6A1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781581" y="729000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  <p:sp>
        <p:nvSpPr>
          <p:cNvPr id="28" name="Marcador de posición de imagen 26">
            <a:extLst>
              <a:ext uri="{FF2B5EF4-FFF2-40B4-BE49-F238E27FC236}">
                <a16:creationId xmlns:a16="http://schemas.microsoft.com/office/drawing/2014/main" xmlns="" id="{BFFFDD99-5C1A-4C7C-8FA2-BEA3DB4BA884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914613" y="729000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  <p:sp>
        <p:nvSpPr>
          <p:cNvPr id="29" name="Marcador de posición de imagen 30">
            <a:extLst>
              <a:ext uri="{FF2B5EF4-FFF2-40B4-BE49-F238E27FC236}">
                <a16:creationId xmlns:a16="http://schemas.microsoft.com/office/drawing/2014/main" xmlns="" id="{23C5456C-A352-4CF6-8671-B2572BAD518D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5648550" y="3598323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  <p:sp>
        <p:nvSpPr>
          <p:cNvPr id="30" name="Marcador de posición de imagen 32">
            <a:extLst>
              <a:ext uri="{FF2B5EF4-FFF2-40B4-BE49-F238E27FC236}">
                <a16:creationId xmlns:a16="http://schemas.microsoft.com/office/drawing/2014/main" xmlns="" id="{C7C33AAD-B12F-4AA1-80BD-D7D3D1304B98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7781581" y="3598323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  <p:sp>
        <p:nvSpPr>
          <p:cNvPr id="31" name="Marcador de posición de imagen 34">
            <a:extLst>
              <a:ext uri="{FF2B5EF4-FFF2-40B4-BE49-F238E27FC236}">
                <a16:creationId xmlns:a16="http://schemas.microsoft.com/office/drawing/2014/main" xmlns="" id="{E2951AF1-2CE3-48B5-9CF3-7488DCDF3299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9914613" y="3598323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</p:spTree>
    <p:extLst>
      <p:ext uri="{BB962C8B-B14F-4D97-AF65-F5344CB8AC3E}">
        <p14:creationId xmlns:p14="http://schemas.microsoft.com/office/powerpoint/2010/main" val="41879821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ñetas numeradas en una f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 17">
            <a:extLst>
              <a:ext uri="{FF2B5EF4-FFF2-40B4-BE49-F238E27FC236}">
                <a16:creationId xmlns:a16="http://schemas.microsoft.com/office/drawing/2014/main" xmlns="" id="{16C1126B-4E27-49D1-926A-A5CDC562C77C}"/>
              </a:ext>
            </a:extLst>
          </p:cNvPr>
          <p:cNvSpPr/>
          <p:nvPr userDrawn="1"/>
        </p:nvSpPr>
        <p:spPr>
          <a:xfrm>
            <a:off x="0" y="0"/>
            <a:ext cx="48961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2221622"/>
          </a:xfrm>
        </p:spPr>
        <p:txBody>
          <a:bodyPr rtlCol="0" anchor="b"/>
          <a:lstStyle/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3" name="Marcador de contenido 2"/>
          <p:cNvSpPr>
            <a:spLocks noGrp="1"/>
          </p:cNvSpPr>
          <p:nvPr>
            <p:ph idx="1" hasCustomPrompt="1"/>
          </p:nvPr>
        </p:nvSpPr>
        <p:spPr>
          <a:xfrm>
            <a:off x="5162550" y="2019300"/>
            <a:ext cx="1944000" cy="2700000"/>
          </a:xfrm>
          <a:gradFill>
            <a:gsLst>
              <a:gs pos="0">
                <a:schemeClr val="accent1">
                  <a:lumMod val="20000"/>
                  <a:lumOff val="80000"/>
                </a:schemeClr>
              </a:gs>
              <a:gs pos="99000">
                <a:schemeClr val="accent1">
                  <a:lumMod val="20000"/>
                  <a:lumOff val="80000"/>
                </a:schemeClr>
              </a:gs>
              <a:gs pos="100000">
                <a:schemeClr val="accent1"/>
              </a:gs>
            </a:gsLst>
            <a:lin ang="5400000" scaled="1"/>
          </a:gradFill>
        </p:spPr>
        <p:txBody>
          <a:bodyPr lIns="0" tIns="1332000" rIns="0" bIns="0" rtlCol="0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 rtl="0"/>
            <a:r>
              <a:rPr lang="es-ES" noProof="0"/>
              <a:t>Descripción del evento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6CA9EFEA-348A-4F22-9312-6B9E53DB3CAA}" type="datetime1">
              <a:rPr lang="es-ES" noProof="0" smtClean="0"/>
              <a:t>09/04/2021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noProof="0" smtClean="0"/>
              <a:t>‹Nº›</a:t>
            </a:fld>
            <a:endParaRPr lang="es-ES" noProof="0"/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xmlns="" id="{617748B7-E5B4-4481-8BBD-FA336F544D6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95806" y="2019300"/>
            <a:ext cx="1943100" cy="2700000"/>
          </a:xfrm>
          <a:gradFill>
            <a:gsLst>
              <a:gs pos="0">
                <a:schemeClr val="accent3">
                  <a:lumMod val="20000"/>
                  <a:lumOff val="80000"/>
                </a:schemeClr>
              </a:gs>
              <a:gs pos="99000">
                <a:schemeClr val="accent3">
                  <a:lumMod val="20000"/>
                  <a:lumOff val="80000"/>
                </a:schemeClr>
              </a:gs>
              <a:gs pos="100000">
                <a:schemeClr val="accent3"/>
              </a:gs>
            </a:gsLst>
            <a:lin ang="5400000" scaled="1"/>
          </a:gradFill>
        </p:spPr>
        <p:txBody>
          <a:bodyPr lIns="0" tIns="1332000" rIns="0" bIns="0" rtlCol="0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 rtl="0"/>
            <a:r>
              <a:rPr lang="es-ES" noProof="0"/>
              <a:t>Descripción del evento</a:t>
            </a:r>
          </a:p>
        </p:txBody>
      </p:sp>
      <p:sp>
        <p:nvSpPr>
          <p:cNvPr id="11" name="Marcador de texto 10">
            <a:extLst>
              <a:ext uri="{FF2B5EF4-FFF2-40B4-BE49-F238E27FC236}">
                <a16:creationId xmlns:a16="http://schemas.microsoft.com/office/drawing/2014/main" xmlns="" id="{47DBBB1B-8761-455D-AD09-0A48C1ED27E0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428163" y="2019300"/>
            <a:ext cx="1943100" cy="2700000"/>
          </a:xfrm>
          <a:gradFill>
            <a:gsLst>
              <a:gs pos="0">
                <a:schemeClr val="accent5">
                  <a:lumMod val="20000"/>
                  <a:lumOff val="80000"/>
                </a:schemeClr>
              </a:gs>
              <a:gs pos="99000">
                <a:schemeClr val="accent5">
                  <a:lumMod val="20000"/>
                  <a:lumOff val="80000"/>
                </a:schemeClr>
              </a:gs>
              <a:gs pos="100000">
                <a:schemeClr val="accent5"/>
              </a:gs>
            </a:gsLst>
            <a:lin ang="5400000" scaled="1"/>
          </a:gradFill>
        </p:spPr>
        <p:txBody>
          <a:bodyPr lIns="0" tIns="1332000" rIns="0" bIns="0" rtlCol="0">
            <a:noAutofit/>
          </a:bodyPr>
          <a:lstStyle>
            <a:lvl1pPr marL="0" indent="0" algn="ctr">
              <a:buNone/>
              <a:defRPr sz="1400"/>
            </a:lvl1pPr>
          </a:lstStyle>
          <a:p>
            <a:pPr lvl="0" rtl="0"/>
            <a:r>
              <a:rPr lang="es-ES" noProof="0"/>
              <a:t>Descripción del evento</a:t>
            </a:r>
          </a:p>
        </p:txBody>
      </p:sp>
      <p:sp>
        <p:nvSpPr>
          <p:cNvPr id="13" name="Marcador de texto 12">
            <a:extLst>
              <a:ext uri="{FF2B5EF4-FFF2-40B4-BE49-F238E27FC236}">
                <a16:creationId xmlns:a16="http://schemas.microsoft.com/office/drawing/2014/main" xmlns="" id="{701A7388-8628-470F-82E9-729C86AAFDC5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720550" y="2324100"/>
            <a:ext cx="828000" cy="8280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lIns="0" tIns="0" rIns="0" bIns="0" rtlCol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i="1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1</a:t>
            </a:r>
          </a:p>
        </p:txBody>
      </p:sp>
      <p:sp>
        <p:nvSpPr>
          <p:cNvPr id="15" name="Marcador de texto 14">
            <a:extLst>
              <a:ext uri="{FF2B5EF4-FFF2-40B4-BE49-F238E27FC236}">
                <a16:creationId xmlns:a16="http://schemas.microsoft.com/office/drawing/2014/main" xmlns="" id="{CAE5D4FA-2556-4640-8793-063247AA272E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853356" y="2324100"/>
            <a:ext cx="828000" cy="8280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lIns="0" tIns="0" rIns="0" bIns="0" rtlCol="0" anchor="ctr"/>
          <a:lstStyle>
            <a:lvl1pPr marL="0" indent="0" algn="ctr">
              <a:buNone/>
              <a:defRPr i="1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2</a:t>
            </a:r>
          </a:p>
        </p:txBody>
      </p:sp>
      <p:sp>
        <p:nvSpPr>
          <p:cNvPr id="17" name="Marcador de texto 16">
            <a:extLst>
              <a:ext uri="{FF2B5EF4-FFF2-40B4-BE49-F238E27FC236}">
                <a16:creationId xmlns:a16="http://schemas.microsoft.com/office/drawing/2014/main" xmlns="" id="{8379251E-EDF2-4AC5-AB5B-C1FD66A9D6F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9985713" y="2324100"/>
            <a:ext cx="828000" cy="828000"/>
          </a:xfrm>
          <a:prstGeom prst="ellipse">
            <a:avLst/>
          </a:prstGeom>
          <a:solidFill>
            <a:schemeClr val="tx1">
              <a:lumMod val="85000"/>
              <a:lumOff val="15000"/>
            </a:schemeClr>
          </a:solidFill>
        </p:spPr>
        <p:txBody>
          <a:bodyPr lIns="0" tIns="0" rIns="0" bIns="0" rtlCol="0" anchor="ctr"/>
          <a:lstStyle>
            <a:lvl1pPr marL="0" indent="0" algn="ctr">
              <a:buNone/>
              <a:defRPr i="1">
                <a:solidFill>
                  <a:schemeClr val="bg1"/>
                </a:solidFill>
                <a:latin typeface="+mj-lt"/>
              </a:defRPr>
            </a:lvl1pPr>
          </a:lstStyle>
          <a:p>
            <a:pPr lvl="0" rtl="0"/>
            <a:r>
              <a:rPr lang="es-ES" noProof="0"/>
              <a:t>3</a:t>
            </a:r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xmlns="" id="{66A1A72B-59FA-4D91-8267-669EAAD445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2000" y="2895600"/>
            <a:ext cx="3842550" cy="2855913"/>
          </a:xfrm>
        </p:spPr>
        <p:txBody>
          <a:bodyPr rtlCol="0"/>
          <a:lstStyle>
            <a:lvl1pPr marL="0" indent="0" algn="r">
              <a:buNone/>
              <a:defRPr/>
            </a:lvl1pPr>
            <a:lvl2pPr marL="402336" indent="0" algn="r">
              <a:buNone/>
              <a:defRPr/>
            </a:lvl2pPr>
            <a:lvl3pPr marL="859536" indent="0" algn="r">
              <a:buNone/>
              <a:defRPr/>
            </a:lvl3pPr>
            <a:lvl4pPr marL="1316736" indent="0" algn="r">
              <a:buNone/>
              <a:defRPr/>
            </a:lvl4pPr>
            <a:lvl5pPr marL="1773936" indent="0" algn="r">
              <a:buNone/>
              <a:defRPr/>
            </a:lvl5pPr>
          </a:lstStyle>
          <a:p>
            <a:pPr lvl="0" rtl="0"/>
            <a:r>
              <a:rPr lang="es-ES" noProof="0"/>
              <a:t>Escriba el subtítulo aquí</a:t>
            </a:r>
          </a:p>
        </p:txBody>
      </p:sp>
      <p:cxnSp>
        <p:nvCxnSpPr>
          <p:cNvPr id="21" name="Conector recto 20" title="Líneas de regla horizontal">
            <a:extLst>
              <a:ext uri="{FF2B5EF4-FFF2-40B4-BE49-F238E27FC236}">
                <a16:creationId xmlns:a16="http://schemas.microsoft.com/office/drawing/2014/main" xmlns="" id="{D75086F1-E157-4A98-93DB-478F34A1158E}"/>
              </a:ext>
            </a:extLst>
          </p:cNvPr>
          <p:cNvCxnSpPr/>
          <p:nvPr userDrawn="1"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13160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el título y el sub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 17">
            <a:extLst>
              <a:ext uri="{FF2B5EF4-FFF2-40B4-BE49-F238E27FC236}">
                <a16:creationId xmlns:a16="http://schemas.microsoft.com/office/drawing/2014/main" xmlns="" id="{16C1126B-4E27-49D1-926A-A5CDC562C77C}"/>
              </a:ext>
            </a:extLst>
          </p:cNvPr>
          <p:cNvSpPr/>
          <p:nvPr userDrawn="1"/>
        </p:nvSpPr>
        <p:spPr>
          <a:xfrm>
            <a:off x="0" y="0"/>
            <a:ext cx="489619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2221622"/>
          </a:xfrm>
        </p:spPr>
        <p:txBody>
          <a:bodyPr rtlCol="0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F9A33E3E-0291-4C5E-A385-B788B5A1BB44}" type="datetime1">
              <a:rPr lang="es-ES" noProof="0" smtClean="0"/>
              <a:t>09/04/2021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noProof="0" smtClean="0"/>
              <a:t>‹Nº›</a:t>
            </a:fld>
            <a:endParaRPr lang="es-ES" noProof="0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xmlns="" id="{66A1A72B-59FA-4D91-8267-669EAAD445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2000" y="2895600"/>
            <a:ext cx="3842550" cy="2855913"/>
          </a:xfrm>
        </p:spPr>
        <p:txBody>
          <a:bodyPr rtlCol="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402336" indent="0" algn="r">
              <a:buNone/>
              <a:defRPr/>
            </a:lvl2pPr>
            <a:lvl3pPr marL="859536" indent="0" algn="r">
              <a:buNone/>
              <a:defRPr/>
            </a:lvl3pPr>
            <a:lvl4pPr marL="1316736" indent="0" algn="r">
              <a:buNone/>
              <a:defRPr/>
            </a:lvl4pPr>
            <a:lvl5pPr marL="1773936" indent="0" algn="r">
              <a:buNone/>
              <a:defRPr/>
            </a:lvl5pPr>
          </a:lstStyle>
          <a:p>
            <a:pPr lvl="0" rtl="0"/>
            <a:r>
              <a:rPr lang="es-ES" noProof="0"/>
              <a:t>Escriba el subtítulo aquí</a:t>
            </a:r>
          </a:p>
        </p:txBody>
      </p:sp>
      <p:cxnSp>
        <p:nvCxnSpPr>
          <p:cNvPr id="21" name="Conector recto 20" title="Líneas de regla horizontal">
            <a:extLst>
              <a:ext uri="{FF2B5EF4-FFF2-40B4-BE49-F238E27FC236}">
                <a16:creationId xmlns:a16="http://schemas.microsoft.com/office/drawing/2014/main" xmlns="" id="{D75086F1-E157-4A98-93DB-478F34A1158E}"/>
              </a:ext>
            </a:extLst>
          </p:cNvPr>
          <p:cNvCxnSpPr/>
          <p:nvPr userDrawn="1"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39142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6 imágenes / viñetas de icon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rma libre 6" title="Forma de número de página">
            <a:extLst>
              <a:ext uri="{FF2B5EF4-FFF2-40B4-BE49-F238E27FC236}">
                <a16:creationId xmlns:a16="http://schemas.microsoft.com/office/drawing/2014/main" xmlns="" id="{4C028BF1-8F7F-4E8E-9D47-05D46323E336}"/>
              </a:ext>
            </a:extLst>
          </p:cNvPr>
          <p:cNvSpPr/>
          <p:nvPr userDrawn="1"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8" name="Rectángulo 17">
            <a:extLst>
              <a:ext uri="{FF2B5EF4-FFF2-40B4-BE49-F238E27FC236}">
                <a16:creationId xmlns:a16="http://schemas.microsoft.com/office/drawing/2014/main" xmlns="" id="{16C1126B-4E27-49D1-926A-A5CDC562C77C}"/>
              </a:ext>
            </a:extLst>
          </p:cNvPr>
          <p:cNvSpPr/>
          <p:nvPr userDrawn="1"/>
        </p:nvSpPr>
        <p:spPr>
          <a:xfrm>
            <a:off x="0" y="0"/>
            <a:ext cx="4896195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2221622"/>
          </a:xfrm>
        </p:spPr>
        <p:txBody>
          <a:bodyPr rtlCol="0" anchor="b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9787C8F4-9B66-481C-8375-27033D7FC66A}" type="datetime1">
              <a:rPr lang="es-ES" noProof="0" smtClean="0"/>
              <a:t>09/04/2021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noProof="0" smtClean="0"/>
              <a:t>‹Nº›</a:t>
            </a:fld>
            <a:endParaRPr lang="es-ES" noProof="0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xmlns="" id="{66A1A72B-59FA-4D91-8267-669EAAD445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2000" y="2895600"/>
            <a:ext cx="3842550" cy="2855913"/>
          </a:xfrm>
        </p:spPr>
        <p:txBody>
          <a:bodyPr rtlCol="0"/>
          <a:lstStyle>
            <a:lvl1pPr marL="0" indent="0" algn="r">
              <a:buNone/>
              <a:defRPr>
                <a:solidFill>
                  <a:schemeClr val="bg1"/>
                </a:solidFill>
              </a:defRPr>
            </a:lvl1pPr>
            <a:lvl2pPr marL="402336" indent="0" algn="r">
              <a:buNone/>
              <a:defRPr/>
            </a:lvl2pPr>
            <a:lvl3pPr marL="859536" indent="0" algn="r">
              <a:buNone/>
              <a:defRPr/>
            </a:lvl3pPr>
            <a:lvl4pPr marL="1316736" indent="0" algn="r">
              <a:buNone/>
              <a:defRPr/>
            </a:lvl4pPr>
            <a:lvl5pPr marL="1773936" indent="0" algn="r">
              <a:buNone/>
              <a:defRPr/>
            </a:lvl5pPr>
          </a:lstStyle>
          <a:p>
            <a:pPr lvl="0" rtl="0"/>
            <a:r>
              <a:rPr lang="es-ES" noProof="0"/>
              <a:t>Escriba el subtítulo aquí</a:t>
            </a:r>
          </a:p>
        </p:txBody>
      </p:sp>
      <p:cxnSp>
        <p:nvCxnSpPr>
          <p:cNvPr id="21" name="Conector recto 20" title="Líneas de regla horizontal">
            <a:extLst>
              <a:ext uri="{FF2B5EF4-FFF2-40B4-BE49-F238E27FC236}">
                <a16:creationId xmlns:a16="http://schemas.microsoft.com/office/drawing/2014/main" xmlns="" id="{D75086F1-E157-4A98-93DB-478F34A1158E}"/>
              </a:ext>
            </a:extLst>
          </p:cNvPr>
          <p:cNvCxnSpPr/>
          <p:nvPr userDrawn="1"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Marcador de contenido 2">
            <a:extLst>
              <a:ext uri="{FF2B5EF4-FFF2-40B4-BE49-F238E27FC236}">
                <a16:creationId xmlns:a16="http://schemas.microsoft.com/office/drawing/2014/main" xmlns="" id="{5D7203A2-76F7-4D98-BFEB-C48DDC3E5C6C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62550" y="559678"/>
            <a:ext cx="1944000" cy="2700000"/>
          </a:xfrm>
          <a:solidFill>
            <a:schemeClr val="bg1"/>
          </a:solidFill>
        </p:spPr>
        <p:txBody>
          <a:bodyPr lIns="0" tIns="1332000" rIns="0" bIns="0" rtlCol="0">
            <a:normAutofit/>
          </a:bodyPr>
          <a:lstStyle>
            <a:lvl1pPr marL="0" indent="0" algn="ctr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11" name="Marcador de texto 8">
            <a:extLst>
              <a:ext uri="{FF2B5EF4-FFF2-40B4-BE49-F238E27FC236}">
                <a16:creationId xmlns:a16="http://schemas.microsoft.com/office/drawing/2014/main" xmlns="" id="{333FF03C-99D8-472E-A74F-87D3B5A5696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95581" y="559678"/>
            <a:ext cx="1944000" cy="2700000"/>
          </a:xfrm>
          <a:solidFill>
            <a:schemeClr val="bg1"/>
          </a:solidFill>
        </p:spPr>
        <p:txBody>
          <a:bodyPr lIns="0" tIns="1332000" rIns="0" bIns="0" rtlCol="0">
            <a:normAutofit/>
          </a:bodyPr>
          <a:lstStyle>
            <a:lvl1pPr marL="0" indent="0" algn="ctr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12" name="Marcador de texto 10">
            <a:extLst>
              <a:ext uri="{FF2B5EF4-FFF2-40B4-BE49-F238E27FC236}">
                <a16:creationId xmlns:a16="http://schemas.microsoft.com/office/drawing/2014/main" xmlns="" id="{982C482D-2EED-4942-A5D4-D8A794C2486A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428613" y="559678"/>
            <a:ext cx="1944000" cy="2700000"/>
          </a:xfrm>
          <a:solidFill>
            <a:schemeClr val="bg1"/>
          </a:solidFill>
        </p:spPr>
        <p:txBody>
          <a:bodyPr lIns="0" tIns="1332000" rIns="0" bIns="0" rtlCol="0">
            <a:normAutofit/>
          </a:bodyPr>
          <a:lstStyle>
            <a:lvl1pPr marL="0" indent="0" algn="ctr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xmlns="" id="{51D4C5CB-E26D-42D3-B242-792D37C5074D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62550" y="3429000"/>
            <a:ext cx="1944000" cy="2700000"/>
          </a:xfrm>
          <a:solidFill>
            <a:schemeClr val="bg1"/>
          </a:solidFill>
        </p:spPr>
        <p:txBody>
          <a:bodyPr lIns="0" tIns="1332000" rIns="0" bIns="0" rtlCol="0">
            <a:normAutofit/>
          </a:bodyPr>
          <a:lstStyle>
            <a:lvl1pPr marL="0" indent="0" algn="ctr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16" name="Marcador de texto 15">
            <a:extLst>
              <a:ext uri="{FF2B5EF4-FFF2-40B4-BE49-F238E27FC236}">
                <a16:creationId xmlns:a16="http://schemas.microsoft.com/office/drawing/2014/main" xmlns="" id="{8F1F9D8C-5E2A-414E-9E1D-AB7DF4824DB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7295356" y="3429000"/>
            <a:ext cx="1944000" cy="2700000"/>
          </a:xfrm>
          <a:solidFill>
            <a:schemeClr val="bg1"/>
          </a:solidFill>
        </p:spPr>
        <p:txBody>
          <a:bodyPr lIns="0" tIns="1332000" rIns="0" bIns="0" rtlCol="0">
            <a:normAutofit/>
          </a:bodyPr>
          <a:lstStyle>
            <a:lvl1pPr marL="0" indent="0" algn="ctr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19" name="Marcador de texto 18">
            <a:extLst>
              <a:ext uri="{FF2B5EF4-FFF2-40B4-BE49-F238E27FC236}">
                <a16:creationId xmlns:a16="http://schemas.microsoft.com/office/drawing/2014/main" xmlns="" id="{571AC612-4E8C-42E2-88EB-DB98E2791D0C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9428163" y="3429000"/>
            <a:ext cx="1944000" cy="2700000"/>
          </a:xfrm>
          <a:solidFill>
            <a:schemeClr val="bg1"/>
          </a:solidFill>
        </p:spPr>
        <p:txBody>
          <a:bodyPr lIns="0" tIns="1332000" rIns="0" bIns="0" rtlCol="0">
            <a:normAutofit/>
          </a:bodyPr>
          <a:lstStyle>
            <a:lvl1pPr marL="0" indent="0" algn="ctr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23" name="Marcador de posición de imagen 22">
            <a:extLst>
              <a:ext uri="{FF2B5EF4-FFF2-40B4-BE49-F238E27FC236}">
                <a16:creationId xmlns:a16="http://schemas.microsoft.com/office/drawing/2014/main" xmlns="" id="{2AA95DF8-549D-4CA3-8E1A-D2DEB8CF4608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>
          <a:xfrm>
            <a:off x="5648550" y="729000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  <p:sp>
        <p:nvSpPr>
          <p:cNvPr id="25" name="Marcador de posición de imagen 24">
            <a:extLst>
              <a:ext uri="{FF2B5EF4-FFF2-40B4-BE49-F238E27FC236}">
                <a16:creationId xmlns:a16="http://schemas.microsoft.com/office/drawing/2014/main" xmlns="" id="{AA78BAAC-8764-4AFE-9AC1-DF47930B46EB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7781581" y="729000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  <p:sp>
        <p:nvSpPr>
          <p:cNvPr id="27" name="Marcador de posición de imagen 26">
            <a:extLst>
              <a:ext uri="{FF2B5EF4-FFF2-40B4-BE49-F238E27FC236}">
                <a16:creationId xmlns:a16="http://schemas.microsoft.com/office/drawing/2014/main" xmlns="" id="{88491EA9-E431-4D48-BD30-3BA8FACC97F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9914613" y="729000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  <p:sp>
        <p:nvSpPr>
          <p:cNvPr id="31" name="Marcador de posición de imagen 30">
            <a:extLst>
              <a:ext uri="{FF2B5EF4-FFF2-40B4-BE49-F238E27FC236}">
                <a16:creationId xmlns:a16="http://schemas.microsoft.com/office/drawing/2014/main" xmlns="" id="{130F713C-752D-4C1A-89AB-638A7DAF60A8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5648550" y="3598323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  <p:sp>
        <p:nvSpPr>
          <p:cNvPr id="33" name="Marcador de posición de imagen 32">
            <a:extLst>
              <a:ext uri="{FF2B5EF4-FFF2-40B4-BE49-F238E27FC236}">
                <a16:creationId xmlns:a16="http://schemas.microsoft.com/office/drawing/2014/main" xmlns="" id="{EDF00299-5001-4927-B344-D4AE0D5F0393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7781581" y="3598323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  <p:sp>
        <p:nvSpPr>
          <p:cNvPr id="35" name="Marcador de posición de imagen 34">
            <a:extLst>
              <a:ext uri="{FF2B5EF4-FFF2-40B4-BE49-F238E27FC236}">
                <a16:creationId xmlns:a16="http://schemas.microsoft.com/office/drawing/2014/main" xmlns="" id="{4CBE51A8-3BCA-490E-93CB-B70BBCCD9671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9914613" y="3598323"/>
            <a:ext cx="972000" cy="97200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</p:spTree>
    <p:extLst>
      <p:ext uri="{BB962C8B-B14F-4D97-AF65-F5344CB8AC3E}">
        <p14:creationId xmlns:p14="http://schemas.microsoft.com/office/powerpoint/2010/main" val="12325227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 fotos medianas con descripcio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ángulo 17">
            <a:extLst>
              <a:ext uri="{FF2B5EF4-FFF2-40B4-BE49-F238E27FC236}">
                <a16:creationId xmlns:a16="http://schemas.microsoft.com/office/drawing/2014/main" xmlns="" id="{16C1126B-4E27-49D1-926A-A5CDC562C77C}"/>
              </a:ext>
            </a:extLst>
          </p:cNvPr>
          <p:cNvSpPr/>
          <p:nvPr userDrawn="1"/>
        </p:nvSpPr>
        <p:spPr>
          <a:xfrm>
            <a:off x="0" y="0"/>
            <a:ext cx="48961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es-ES" noProof="0"/>
          </a:p>
        </p:txBody>
      </p:sp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762000" y="2831932"/>
            <a:ext cx="3833906" cy="1562638"/>
          </a:xfrm>
        </p:spPr>
        <p:txBody>
          <a:bodyPr rtlCol="0" anchor="b"/>
          <a:lstStyle>
            <a:lvl1pPr>
              <a:defRPr/>
            </a:lvl1pPr>
          </a:lstStyle>
          <a:p>
            <a:pPr rtl="0"/>
            <a:r>
              <a:rPr lang="es-ES" noProof="0"/>
              <a:t>Haga clic para editar el título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8A0FE1F-64CD-48A5-93F5-CE0EC90D793E}" type="datetime1">
              <a:rPr lang="es-ES" noProof="0" smtClean="0"/>
              <a:t>09/04/2021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es-ES" noProof="0"/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noProof="0" smtClean="0"/>
              <a:t>‹Nº›</a:t>
            </a:fld>
            <a:endParaRPr lang="es-ES" noProof="0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xmlns="" id="{66A1A72B-59FA-4D91-8267-669EAAD44565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762000" y="4573117"/>
            <a:ext cx="3842550" cy="1178396"/>
          </a:xfrm>
        </p:spPr>
        <p:txBody>
          <a:bodyPr rtlCol="0"/>
          <a:lstStyle>
            <a:lvl1pPr marL="0" indent="0" algn="r">
              <a:buNone/>
              <a:defRPr/>
            </a:lvl1pPr>
            <a:lvl2pPr marL="402336" indent="0" algn="r">
              <a:buNone/>
              <a:defRPr/>
            </a:lvl2pPr>
            <a:lvl3pPr marL="859536" indent="0" algn="r">
              <a:buNone/>
              <a:defRPr/>
            </a:lvl3pPr>
            <a:lvl4pPr marL="1316736" indent="0" algn="r">
              <a:buNone/>
              <a:defRPr/>
            </a:lvl4pPr>
            <a:lvl5pPr marL="1773936" indent="0" algn="r">
              <a:buNone/>
              <a:defRPr/>
            </a:lvl5pPr>
          </a:lstStyle>
          <a:p>
            <a:pPr lvl="0" rtl="0"/>
            <a:r>
              <a:rPr lang="es-ES" noProof="0"/>
              <a:t>Escriba el subtítulo aquí</a:t>
            </a:r>
          </a:p>
        </p:txBody>
      </p:sp>
      <p:cxnSp>
        <p:nvCxnSpPr>
          <p:cNvPr id="21" name="Conector recto 20" title="Líneas de regla horizontal">
            <a:extLst>
              <a:ext uri="{FF2B5EF4-FFF2-40B4-BE49-F238E27FC236}">
                <a16:creationId xmlns:a16="http://schemas.microsoft.com/office/drawing/2014/main" xmlns="" id="{D75086F1-E157-4A98-93DB-478F34A1158E}"/>
              </a:ext>
            </a:extLst>
          </p:cNvPr>
          <p:cNvCxnSpPr/>
          <p:nvPr userDrawn="1"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Marcador de posición de imagen 10">
            <a:extLst>
              <a:ext uri="{FF2B5EF4-FFF2-40B4-BE49-F238E27FC236}">
                <a16:creationId xmlns:a16="http://schemas.microsoft.com/office/drawing/2014/main" xmlns="" id="{4EDDE9BC-8D20-403B-A5FE-C277A3515DE4}"/>
              </a:ext>
            </a:extLst>
          </p:cNvPr>
          <p:cNvSpPr>
            <a:spLocks noGrp="1"/>
          </p:cNvSpPr>
          <p:nvPr>
            <p:ph type="pic" sz="quarter" idx="19" hasCustomPrompt="1"/>
          </p:nvPr>
        </p:nvSpPr>
        <p:spPr>
          <a:xfrm>
            <a:off x="2424736" y="482857"/>
            <a:ext cx="2179814" cy="2179814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/>
          <a:lstStyle>
            <a:lvl1pPr marL="0" indent="0" algn="ctr">
              <a:buNone/>
              <a:defRPr i="1"/>
            </a:lvl1pPr>
          </a:lstStyle>
          <a:p>
            <a:pPr rtl="0"/>
            <a:r>
              <a:rPr lang="es-ES" noProof="0"/>
              <a:t>Inserte foto de retrato</a:t>
            </a:r>
          </a:p>
        </p:txBody>
      </p:sp>
      <p:sp>
        <p:nvSpPr>
          <p:cNvPr id="19" name="Marcador de contenido 2">
            <a:extLst>
              <a:ext uri="{FF2B5EF4-FFF2-40B4-BE49-F238E27FC236}">
                <a16:creationId xmlns:a16="http://schemas.microsoft.com/office/drawing/2014/main" xmlns="" id="{2BF5E186-AFA1-42AA-AE51-CF3AC059F0F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62550" y="559678"/>
            <a:ext cx="1944000" cy="2700000"/>
          </a:xfrm>
          <a:solidFill>
            <a:schemeClr val="bg1"/>
          </a:solidFill>
        </p:spPr>
        <p:txBody>
          <a:bodyPr lIns="0" tIns="1944000" rIns="0" bIns="72000" rtlCol="0" anchor="ctr">
            <a:normAutofit/>
          </a:bodyPr>
          <a:lstStyle>
            <a:lvl1pPr marL="0" indent="0" algn="ctr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22" name="Marcador de texto 8">
            <a:extLst>
              <a:ext uri="{FF2B5EF4-FFF2-40B4-BE49-F238E27FC236}">
                <a16:creationId xmlns:a16="http://schemas.microsoft.com/office/drawing/2014/main" xmlns="" id="{C860CCD0-F268-4994-9434-F0E0132A4E53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295581" y="559678"/>
            <a:ext cx="1944000" cy="2700000"/>
          </a:xfrm>
          <a:solidFill>
            <a:schemeClr val="bg1"/>
          </a:solidFill>
        </p:spPr>
        <p:txBody>
          <a:bodyPr lIns="0" tIns="1944000" rIns="0" bIns="72000" rtlCol="0" anchor="ctr">
            <a:normAutofit/>
          </a:bodyPr>
          <a:lstStyle>
            <a:lvl1pPr marL="0" indent="0" algn="ctr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23" name="Marcador de texto 10">
            <a:extLst>
              <a:ext uri="{FF2B5EF4-FFF2-40B4-BE49-F238E27FC236}">
                <a16:creationId xmlns:a16="http://schemas.microsoft.com/office/drawing/2014/main" xmlns="" id="{28D5E220-4F6C-4A47-9F47-4CA88EA230D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428613" y="559678"/>
            <a:ext cx="1944000" cy="2700000"/>
          </a:xfrm>
          <a:solidFill>
            <a:schemeClr val="bg1"/>
          </a:solidFill>
        </p:spPr>
        <p:txBody>
          <a:bodyPr lIns="0" tIns="1944000" rIns="0" bIns="72000" rtlCol="0" anchor="ctr">
            <a:normAutofit/>
          </a:bodyPr>
          <a:lstStyle>
            <a:lvl1pPr marL="0" indent="0" algn="ctr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24" name="Marcador de texto 6">
            <a:extLst>
              <a:ext uri="{FF2B5EF4-FFF2-40B4-BE49-F238E27FC236}">
                <a16:creationId xmlns:a16="http://schemas.microsoft.com/office/drawing/2014/main" xmlns="" id="{1DFEF73A-C0FC-4A4C-8342-991CEFF532E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162550" y="3429000"/>
            <a:ext cx="1944000" cy="2700000"/>
          </a:xfrm>
          <a:solidFill>
            <a:schemeClr val="bg1"/>
          </a:solidFill>
        </p:spPr>
        <p:txBody>
          <a:bodyPr lIns="0" tIns="1944000" rIns="0" bIns="72000" rtlCol="0" anchor="ctr">
            <a:normAutofit/>
          </a:bodyPr>
          <a:lstStyle>
            <a:lvl1pPr marL="0" indent="0" algn="ctr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25" name="Marcador de texto 15">
            <a:extLst>
              <a:ext uri="{FF2B5EF4-FFF2-40B4-BE49-F238E27FC236}">
                <a16:creationId xmlns:a16="http://schemas.microsoft.com/office/drawing/2014/main" xmlns="" id="{E60572FB-0574-4BE3-9637-7CA7B5ACA8D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95356" y="3429000"/>
            <a:ext cx="1944000" cy="2700000"/>
          </a:xfrm>
          <a:solidFill>
            <a:schemeClr val="bg1"/>
          </a:solidFill>
        </p:spPr>
        <p:txBody>
          <a:bodyPr lIns="0" tIns="1944000" rIns="0" bIns="72000" rtlCol="0" anchor="ctr">
            <a:normAutofit/>
          </a:bodyPr>
          <a:lstStyle>
            <a:lvl1pPr marL="0" indent="0" algn="ctr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26" name="Marcador de texto 18">
            <a:extLst>
              <a:ext uri="{FF2B5EF4-FFF2-40B4-BE49-F238E27FC236}">
                <a16:creationId xmlns:a16="http://schemas.microsoft.com/office/drawing/2014/main" xmlns="" id="{155E2FBC-2458-49C4-B75C-CAEAC6D9F10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428163" y="3429000"/>
            <a:ext cx="1944000" cy="2700000"/>
          </a:xfrm>
          <a:solidFill>
            <a:schemeClr val="bg1"/>
          </a:solidFill>
        </p:spPr>
        <p:txBody>
          <a:bodyPr lIns="0" tIns="1944000" rIns="0" bIns="72000" rtlCol="0" anchor="ctr">
            <a:normAutofit/>
          </a:bodyPr>
          <a:lstStyle>
            <a:lvl1pPr marL="0" indent="0" algn="ctr">
              <a:buNone/>
              <a:defRPr sz="1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lvl="0" rtl="0"/>
            <a:r>
              <a:rPr lang="es-ES" noProof="0"/>
              <a:t>Descripción del artículo</a:t>
            </a:r>
          </a:p>
        </p:txBody>
      </p:sp>
      <p:sp>
        <p:nvSpPr>
          <p:cNvPr id="27" name="Marcador de posición de imagen 22">
            <a:extLst>
              <a:ext uri="{FF2B5EF4-FFF2-40B4-BE49-F238E27FC236}">
                <a16:creationId xmlns:a16="http://schemas.microsoft.com/office/drawing/2014/main" xmlns="" id="{844B1DAB-161E-44A0-9E15-DA816B46A48E}"/>
              </a:ext>
            </a:extLst>
          </p:cNvPr>
          <p:cNvSpPr>
            <a:spLocks noGrp="1"/>
          </p:cNvSpPr>
          <p:nvPr>
            <p:ph type="pic" sz="quarter" idx="23" hasCustomPrompt="1"/>
          </p:nvPr>
        </p:nvSpPr>
        <p:spPr>
          <a:xfrm>
            <a:off x="5234550" y="647388"/>
            <a:ext cx="1800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  <p:sp>
        <p:nvSpPr>
          <p:cNvPr id="28" name="Marcador de posición de imagen 24">
            <a:extLst>
              <a:ext uri="{FF2B5EF4-FFF2-40B4-BE49-F238E27FC236}">
                <a16:creationId xmlns:a16="http://schemas.microsoft.com/office/drawing/2014/main" xmlns="" id="{8811849A-335B-47C0-980E-357EE8C4BCC2}"/>
              </a:ext>
            </a:extLst>
          </p:cNvPr>
          <p:cNvSpPr>
            <a:spLocks noGrp="1"/>
          </p:cNvSpPr>
          <p:nvPr>
            <p:ph type="pic" sz="quarter" idx="24" hasCustomPrompt="1"/>
          </p:nvPr>
        </p:nvSpPr>
        <p:spPr>
          <a:xfrm>
            <a:off x="7367581" y="647388"/>
            <a:ext cx="1800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  <p:sp>
        <p:nvSpPr>
          <p:cNvPr id="29" name="Marcador de posición de imagen 26">
            <a:extLst>
              <a:ext uri="{FF2B5EF4-FFF2-40B4-BE49-F238E27FC236}">
                <a16:creationId xmlns:a16="http://schemas.microsoft.com/office/drawing/2014/main" xmlns="" id="{E1254A81-6A51-429E-91AC-6B4CADA71DC5}"/>
              </a:ext>
            </a:extLst>
          </p:cNvPr>
          <p:cNvSpPr>
            <a:spLocks noGrp="1"/>
          </p:cNvSpPr>
          <p:nvPr>
            <p:ph type="pic" sz="quarter" idx="25" hasCustomPrompt="1"/>
          </p:nvPr>
        </p:nvSpPr>
        <p:spPr>
          <a:xfrm>
            <a:off x="9500613" y="647388"/>
            <a:ext cx="1800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  <p:sp>
        <p:nvSpPr>
          <p:cNvPr id="30" name="Marcador de posición de imagen 30">
            <a:extLst>
              <a:ext uri="{FF2B5EF4-FFF2-40B4-BE49-F238E27FC236}">
                <a16:creationId xmlns:a16="http://schemas.microsoft.com/office/drawing/2014/main" xmlns="" id="{64053090-461C-448F-9705-7FEE78A41337}"/>
              </a:ext>
            </a:extLst>
          </p:cNvPr>
          <p:cNvSpPr>
            <a:spLocks noGrp="1"/>
          </p:cNvSpPr>
          <p:nvPr>
            <p:ph type="pic" sz="quarter" idx="26" hasCustomPrompt="1"/>
          </p:nvPr>
        </p:nvSpPr>
        <p:spPr>
          <a:xfrm>
            <a:off x="5234550" y="3516711"/>
            <a:ext cx="1800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  <p:sp>
        <p:nvSpPr>
          <p:cNvPr id="31" name="Marcador de posición de imagen 32">
            <a:extLst>
              <a:ext uri="{FF2B5EF4-FFF2-40B4-BE49-F238E27FC236}">
                <a16:creationId xmlns:a16="http://schemas.microsoft.com/office/drawing/2014/main" xmlns="" id="{7AD2F7CB-CFE4-4C72-864A-D00C1CEAA23D}"/>
              </a:ext>
            </a:extLst>
          </p:cNvPr>
          <p:cNvSpPr>
            <a:spLocks noGrp="1"/>
          </p:cNvSpPr>
          <p:nvPr>
            <p:ph type="pic" sz="quarter" idx="27" hasCustomPrompt="1"/>
          </p:nvPr>
        </p:nvSpPr>
        <p:spPr>
          <a:xfrm>
            <a:off x="7367581" y="3516711"/>
            <a:ext cx="1800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  <p:sp>
        <p:nvSpPr>
          <p:cNvPr id="32" name="Marcador de posición de imagen 34">
            <a:extLst>
              <a:ext uri="{FF2B5EF4-FFF2-40B4-BE49-F238E27FC236}">
                <a16:creationId xmlns:a16="http://schemas.microsoft.com/office/drawing/2014/main" xmlns="" id="{CCA07CA3-C8D4-41EA-A0FB-74E1A4770398}"/>
              </a:ext>
            </a:extLst>
          </p:cNvPr>
          <p:cNvSpPr>
            <a:spLocks noGrp="1"/>
          </p:cNvSpPr>
          <p:nvPr>
            <p:ph type="pic" sz="quarter" idx="28" hasCustomPrompt="1"/>
          </p:nvPr>
        </p:nvSpPr>
        <p:spPr>
          <a:xfrm>
            <a:off x="9500163" y="3516711"/>
            <a:ext cx="1800000" cy="1800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rtlCol="0" anchor="ctr">
            <a:normAutofit/>
          </a:bodyPr>
          <a:lstStyle>
            <a:lvl1pPr marL="0" indent="0" algn="ctr">
              <a:buNone/>
              <a:defRPr sz="1200" i="1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/>
              <a:t>Inserte icono o imagen</a:t>
            </a:r>
          </a:p>
        </p:txBody>
      </p:sp>
    </p:spTree>
    <p:extLst>
      <p:ext uri="{BB962C8B-B14F-4D97-AF65-F5344CB8AC3E}">
        <p14:creationId xmlns:p14="http://schemas.microsoft.com/office/powerpoint/2010/main" val="1108071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orma libre 6" title="Forma de número de página"/>
          <p:cNvSpPr/>
          <p:nvPr/>
        </p:nvSpPr>
        <p:spPr bwMode="auto">
          <a:xfrm>
            <a:off x="11784011" y="-1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747656" y="1264197"/>
            <a:ext cx="5670487" cy="4268965"/>
          </a:xfrm>
        </p:spPr>
        <p:txBody>
          <a:bodyPr rtlCol="0" anchor="ctr">
            <a:normAutofit/>
          </a:bodyPr>
          <a:lstStyle>
            <a:lvl1pPr algn="l">
              <a:lnSpc>
                <a:spcPct val="85000"/>
              </a:lnSpc>
              <a:defRPr sz="60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3" name="Subtítulo 2"/>
          <p:cNvSpPr>
            <a:spLocks noGrp="1"/>
          </p:cNvSpPr>
          <p:nvPr>
            <p:ph type="subTitle" idx="1" hasCustomPrompt="1"/>
          </p:nvPr>
        </p:nvSpPr>
        <p:spPr>
          <a:xfrm>
            <a:off x="667666" y="4151085"/>
            <a:ext cx="4633806" cy="1591181"/>
          </a:xfrm>
        </p:spPr>
        <p:txBody>
          <a:bodyPr rtlCol="0" anchor="b">
            <a:noAutofit/>
          </a:bodyPr>
          <a:lstStyle>
            <a:lvl1pPr marL="0" indent="0" algn="r">
              <a:lnSpc>
                <a:spcPct val="100000"/>
              </a:lnSpc>
              <a:spcBef>
                <a:spcPts val="0"/>
              </a:spcBef>
              <a:buNone/>
              <a:defRPr sz="2300" b="0" i="1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es-ES" noProof="0"/>
              <a:t>Haga clic para editar el estilo de subtítulo del patrón</a:t>
            </a:r>
          </a:p>
        </p:txBody>
      </p:sp>
      <p:cxnSp>
        <p:nvCxnSpPr>
          <p:cNvPr id="9" name="Conector recto 8" title="Línea de regla vertical"/>
          <p:cNvCxnSpPr>
            <a:cxnSpLocks/>
          </p:cNvCxnSpPr>
          <p:nvPr/>
        </p:nvCxnSpPr>
        <p:spPr>
          <a:xfrm>
            <a:off x="5524563" y="1115733"/>
            <a:ext cx="0" cy="4626534"/>
          </a:xfrm>
          <a:prstGeom prst="line">
            <a:avLst/>
          </a:prstGeom>
          <a:ln w="635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20531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>
        <p15:guide id="1" orient="horz" pos="792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a libre 6" title="Forma de número de página"/>
          <p:cNvSpPr/>
          <p:nvPr/>
        </p:nvSpPr>
        <p:spPr bwMode="auto">
          <a:xfrm>
            <a:off x="11784011" y="1393748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947673" y="2571722"/>
            <a:ext cx="8296654" cy="3286153"/>
          </a:xfrm>
        </p:spPr>
        <p:txBody>
          <a:bodyPr rtlCol="0" anchor="t">
            <a:normAutofit/>
          </a:bodyPr>
          <a:lstStyle>
            <a:lvl1pPr>
              <a:lnSpc>
                <a:spcPct val="85000"/>
              </a:lnSpc>
              <a:defRPr sz="770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r>
              <a:rPr lang="es-ES" noProof="0" smtClean="0"/>
              <a:t>Haga clic para modificar el estilo de título del patrón</a:t>
            </a:r>
            <a:endParaRPr lang="es-ES" noProof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 hasCustomPrompt="1"/>
          </p:nvPr>
        </p:nvSpPr>
        <p:spPr>
          <a:xfrm>
            <a:off x="1947673" y="1393748"/>
            <a:ext cx="8401429" cy="819150"/>
          </a:xfrm>
        </p:spPr>
        <p:txBody>
          <a:bodyPr rtlCol="0" anchor="ctr">
            <a:normAutofit/>
          </a:bodyPr>
          <a:lstStyle>
            <a:lvl1pPr marL="0" indent="0" algn="r">
              <a:lnSpc>
                <a:spcPct val="113000"/>
              </a:lnSpc>
              <a:spcBef>
                <a:spcPts val="0"/>
              </a:spcBef>
              <a:buNone/>
              <a:defRPr sz="2000" b="0" i="1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es-ES" noProof="0"/>
              <a:t>Editar estilos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>
          <a:xfrm>
            <a:off x="8742955" y="6314439"/>
            <a:ext cx="1596622" cy="365125"/>
          </a:xfrm>
        </p:spPr>
        <p:txBody>
          <a:bodyPr rtlCol="0"/>
          <a:lstStyle>
            <a:lvl1pPr>
              <a:defRPr sz="12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fld id="{99ACE5E1-8723-4FB7-8A2D-01FC521184F2}" type="datetime1">
              <a:rPr lang="es-ES" noProof="0" smtClean="0"/>
              <a:t>09/04/2021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>
          <a:xfrm>
            <a:off x="1947673" y="6314440"/>
            <a:ext cx="6480226" cy="365125"/>
          </a:xfrm>
        </p:spPr>
        <p:txBody>
          <a:bodyPr rtlCol="0"/>
          <a:lstStyle>
            <a:lvl1pPr>
              <a:defRPr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>
          <a:xfrm>
            <a:off x="11784011" y="1620760"/>
            <a:ext cx="407988" cy="365125"/>
          </a:xfrm>
        </p:spPr>
        <p:txBody>
          <a:bodyPr rtlCol="0"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 rtl="0"/>
            <a:fld id="{13D2E340-0663-474B-992C-9192B5C45E57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10" name="Conector recto 9" title="Líneas de regla horizontal"/>
          <p:cNvCxnSpPr/>
          <p:nvPr/>
        </p:nvCxnSpPr>
        <p:spPr>
          <a:xfrm flipH="1">
            <a:off x="1" y="6178167"/>
            <a:ext cx="10244326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845348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6456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orma libre 6" title="Forma de número de página"/>
          <p:cNvSpPr/>
          <p:nvPr/>
        </p:nvSpPr>
        <p:spPr bwMode="auto">
          <a:xfrm>
            <a:off x="11784011" y="5380580"/>
            <a:ext cx="407988" cy="819150"/>
          </a:xfrm>
          <a:custGeom>
            <a:avLst/>
            <a:gdLst/>
            <a:ahLst/>
            <a:cxnLst/>
            <a:rect l="0" t="0" r="r" b="b"/>
            <a:pathLst>
              <a:path w="1799" h="3612">
                <a:moveTo>
                  <a:pt x="1799" y="0"/>
                </a:moveTo>
                <a:lnTo>
                  <a:pt x="1799" y="3612"/>
                </a:lnTo>
                <a:lnTo>
                  <a:pt x="1686" y="3609"/>
                </a:lnTo>
                <a:lnTo>
                  <a:pt x="1574" y="3598"/>
                </a:lnTo>
                <a:lnTo>
                  <a:pt x="1464" y="3581"/>
                </a:lnTo>
                <a:lnTo>
                  <a:pt x="1357" y="3557"/>
                </a:lnTo>
                <a:lnTo>
                  <a:pt x="1251" y="3527"/>
                </a:lnTo>
                <a:lnTo>
                  <a:pt x="1150" y="3490"/>
                </a:lnTo>
                <a:lnTo>
                  <a:pt x="1050" y="3448"/>
                </a:lnTo>
                <a:lnTo>
                  <a:pt x="953" y="3401"/>
                </a:lnTo>
                <a:lnTo>
                  <a:pt x="860" y="3347"/>
                </a:lnTo>
                <a:lnTo>
                  <a:pt x="771" y="3289"/>
                </a:lnTo>
                <a:lnTo>
                  <a:pt x="686" y="3224"/>
                </a:lnTo>
                <a:lnTo>
                  <a:pt x="604" y="3156"/>
                </a:lnTo>
                <a:lnTo>
                  <a:pt x="527" y="3083"/>
                </a:lnTo>
                <a:lnTo>
                  <a:pt x="454" y="3005"/>
                </a:lnTo>
                <a:lnTo>
                  <a:pt x="386" y="2923"/>
                </a:lnTo>
                <a:lnTo>
                  <a:pt x="323" y="2838"/>
                </a:lnTo>
                <a:lnTo>
                  <a:pt x="265" y="2748"/>
                </a:lnTo>
                <a:lnTo>
                  <a:pt x="211" y="2655"/>
                </a:lnTo>
                <a:lnTo>
                  <a:pt x="163" y="2559"/>
                </a:lnTo>
                <a:lnTo>
                  <a:pt x="121" y="2459"/>
                </a:lnTo>
                <a:lnTo>
                  <a:pt x="85" y="2356"/>
                </a:lnTo>
                <a:lnTo>
                  <a:pt x="55" y="2251"/>
                </a:lnTo>
                <a:lnTo>
                  <a:pt x="32" y="2143"/>
                </a:lnTo>
                <a:lnTo>
                  <a:pt x="14" y="2033"/>
                </a:lnTo>
                <a:lnTo>
                  <a:pt x="4" y="1920"/>
                </a:lnTo>
                <a:lnTo>
                  <a:pt x="0" y="1806"/>
                </a:lnTo>
                <a:lnTo>
                  <a:pt x="4" y="1692"/>
                </a:lnTo>
                <a:lnTo>
                  <a:pt x="14" y="1580"/>
                </a:lnTo>
                <a:lnTo>
                  <a:pt x="32" y="1469"/>
                </a:lnTo>
                <a:lnTo>
                  <a:pt x="55" y="1362"/>
                </a:lnTo>
                <a:lnTo>
                  <a:pt x="85" y="1256"/>
                </a:lnTo>
                <a:lnTo>
                  <a:pt x="121" y="1154"/>
                </a:lnTo>
                <a:lnTo>
                  <a:pt x="163" y="1054"/>
                </a:lnTo>
                <a:lnTo>
                  <a:pt x="211" y="958"/>
                </a:lnTo>
                <a:lnTo>
                  <a:pt x="265" y="864"/>
                </a:lnTo>
                <a:lnTo>
                  <a:pt x="323" y="774"/>
                </a:lnTo>
                <a:lnTo>
                  <a:pt x="386" y="689"/>
                </a:lnTo>
                <a:lnTo>
                  <a:pt x="454" y="607"/>
                </a:lnTo>
                <a:lnTo>
                  <a:pt x="527" y="529"/>
                </a:lnTo>
                <a:lnTo>
                  <a:pt x="604" y="456"/>
                </a:lnTo>
                <a:lnTo>
                  <a:pt x="686" y="388"/>
                </a:lnTo>
                <a:lnTo>
                  <a:pt x="771" y="325"/>
                </a:lnTo>
                <a:lnTo>
                  <a:pt x="860" y="266"/>
                </a:lnTo>
                <a:lnTo>
                  <a:pt x="953" y="212"/>
                </a:lnTo>
                <a:lnTo>
                  <a:pt x="1050" y="164"/>
                </a:lnTo>
                <a:lnTo>
                  <a:pt x="1150" y="122"/>
                </a:lnTo>
                <a:lnTo>
                  <a:pt x="1251" y="85"/>
                </a:lnTo>
                <a:lnTo>
                  <a:pt x="1357" y="55"/>
                </a:lnTo>
                <a:lnTo>
                  <a:pt x="1464" y="32"/>
                </a:lnTo>
                <a:lnTo>
                  <a:pt x="1574" y="14"/>
                </a:lnTo>
                <a:lnTo>
                  <a:pt x="1686" y="5"/>
                </a:lnTo>
                <a:lnTo>
                  <a:pt x="1799" y="0"/>
                </a:lnTo>
                <a:close/>
              </a:path>
            </a:pathLst>
          </a:custGeom>
          <a:solidFill>
            <a:schemeClr val="tx1">
              <a:lumMod val="85000"/>
              <a:lumOff val="15000"/>
            </a:schemeClr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762000" y="559678"/>
            <a:ext cx="3833906" cy="495249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es-ES" noProof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5181600" y="569066"/>
            <a:ext cx="6248398" cy="5655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/>
              <a:t>Editar estilos de texto del patrón</a:t>
            </a:r>
          </a:p>
          <a:p>
            <a:pPr lvl="1" rtl="0"/>
            <a:r>
              <a:rPr lang="es-ES" noProof="0"/>
              <a:t>Segundo nivel</a:t>
            </a:r>
          </a:p>
          <a:p>
            <a:pPr lvl="2" rtl="0"/>
            <a:r>
              <a:rPr lang="es-ES" noProof="0"/>
              <a:t>Tercer nivel</a:t>
            </a:r>
          </a:p>
          <a:p>
            <a:pPr lvl="3" rtl="0"/>
            <a:r>
              <a:rPr lang="es-ES" noProof="0"/>
              <a:t>Cuarto nivel</a:t>
            </a:r>
          </a:p>
          <a:p>
            <a:pPr lvl="4" rtl="0"/>
            <a:r>
              <a:rPr lang="es-ES" noProof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762001" y="593006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rtl="0"/>
            <a:fld id="{22335AA2-5452-4682-B6D7-EA9215524B8A}" type="datetime1">
              <a:rPr lang="es-ES" noProof="0" smtClean="0"/>
              <a:t>09/04/2021</a:t>
            </a:fld>
            <a:endParaRPr lang="es-ES" noProof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762001" y="6314440"/>
            <a:ext cx="3814856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200" b="1" i="1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 rtl="0"/>
            <a:endParaRPr lang="es-ES" noProof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11784011" y="5607592"/>
            <a:ext cx="4079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0" i="1" baseline="0">
                <a:solidFill>
                  <a:schemeClr val="bg2"/>
                </a:solidFill>
                <a:latin typeface="+mj-lt"/>
              </a:defRPr>
            </a:lvl1pPr>
          </a:lstStyle>
          <a:p>
            <a:pPr rtl="0"/>
            <a:fld id="{13D2E340-0663-474B-992C-9192B5C45E57}" type="slidenum">
              <a:rPr lang="es-ES" noProof="0" smtClean="0"/>
              <a:t>‹Nº›</a:t>
            </a:fld>
            <a:endParaRPr lang="es-ES" noProof="0"/>
          </a:p>
        </p:txBody>
      </p:sp>
      <p:cxnSp>
        <p:nvCxnSpPr>
          <p:cNvPr id="10" name="Conector recto 9" title="Líneas de regla horizontal"/>
          <p:cNvCxnSpPr/>
          <p:nvPr/>
        </p:nvCxnSpPr>
        <p:spPr>
          <a:xfrm>
            <a:off x="0" y="6199730"/>
            <a:ext cx="4495800" cy="0"/>
          </a:xfrm>
          <a:prstGeom prst="line">
            <a:avLst/>
          </a:prstGeom>
          <a:ln w="25400"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6093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9" r:id="rId1"/>
    <p:sldLayoutId id="2147484480" r:id="rId2"/>
    <p:sldLayoutId id="2147484495" r:id="rId3"/>
    <p:sldLayoutId id="2147484490" r:id="rId4"/>
    <p:sldLayoutId id="2147484491" r:id="rId5"/>
    <p:sldLayoutId id="2147484492" r:id="rId6"/>
    <p:sldLayoutId id="2147484493" r:id="rId7"/>
    <p:sldLayoutId id="2147484496" r:id="rId8"/>
    <p:sldLayoutId id="2147484481" r:id="rId9"/>
    <p:sldLayoutId id="2147484498" r:id="rId10"/>
    <p:sldLayoutId id="2147484499" r:id="rId11"/>
    <p:sldLayoutId id="2147484500" r:id="rId12"/>
    <p:sldLayoutId id="2147484482" r:id="rId13"/>
    <p:sldLayoutId id="2147484483" r:id="rId14"/>
    <p:sldLayoutId id="2147484484" r:id="rId15"/>
    <p:sldLayoutId id="2147484485" r:id="rId16"/>
    <p:sldLayoutId id="2147484501" r:id="rId17"/>
  </p:sldLayoutIdLst>
  <p:hf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500" b="0" i="1" kern="1200" baseline="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</p:titleStyle>
    <p:bodyStyle>
      <a:lvl1pPr marL="283464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20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8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6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83464" algn="l" defTabSz="914400" rtl="0" eaLnBrk="1" latinLnBrk="0" hangingPunct="1">
        <a:lnSpc>
          <a:spcPct val="112000"/>
        </a:lnSpc>
        <a:spcBef>
          <a:spcPts val="900"/>
        </a:spcBef>
        <a:buFont typeface="Corbel" panose="020B0503020204020204" pitchFamily="34" charset="0"/>
        <a:buChar char="–"/>
        <a:defRPr sz="1400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83464" algn="l" defTabSz="914400" rtl="0" eaLnBrk="1" latinLnBrk="0" hangingPunct="1">
        <a:lnSpc>
          <a:spcPct val="112000"/>
        </a:lnSpc>
        <a:spcBef>
          <a:spcPts val="9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29718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3429000" indent="-283464" algn="l" defTabSz="914400" rtl="0" eaLnBrk="1" latinLnBrk="0" hangingPunct="1">
        <a:lnSpc>
          <a:spcPct val="112000"/>
        </a:lnSpc>
        <a:spcBef>
          <a:spcPts val="1300"/>
        </a:spcBef>
        <a:buFont typeface="Corbel" panose="020B0503020204020204" pitchFamily="34" charset="0"/>
        <a:buChar char="–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3886200" indent="-283464" algn="l" defTabSz="914400" rtl="0" eaLnBrk="1" latinLnBrk="0" hangingPunct="1">
        <a:lnSpc>
          <a:spcPct val="112000"/>
        </a:lnSpc>
        <a:spcBef>
          <a:spcPts val="1300"/>
        </a:spcBef>
        <a:buFont typeface="Arial" panose="020B0604020202020204" pitchFamily="34" charset="0"/>
        <a:buChar char="•"/>
        <a:defRPr sz="1400" i="1" kern="1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2832">
          <p15:clr>
            <a:srgbClr val="F26B43"/>
          </p15:clr>
        </p15:guide>
        <p15:guide id="2" pos="480">
          <p15:clr>
            <a:srgbClr val="F26B43"/>
          </p15:clr>
        </p15:guide>
        <p15:guide id="3" orient="horz" pos="432">
          <p15:clr>
            <a:srgbClr val="F26B43"/>
          </p15:clr>
        </p15:guide>
        <p15:guide id="4" pos="7200">
          <p15:clr>
            <a:srgbClr val="F26B43"/>
          </p15:clr>
        </p15:guide>
        <p15:guide id="5" pos="32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92679374-8EAE-4873-9BB6-F6C630302DA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rtlCol="0"/>
          <a:lstStyle/>
          <a:p>
            <a:pPr algn="ctr" rtl="0"/>
            <a:r>
              <a:rPr lang="es-ES" dirty="0" smtClean="0"/>
              <a:t>UNIDAD I.</a:t>
            </a:r>
            <a:br>
              <a:rPr lang="es-ES" dirty="0" smtClean="0"/>
            </a:br>
            <a:r>
              <a:rPr lang="es-ES" dirty="0" smtClean="0"/>
              <a:t/>
            </a:r>
            <a:br>
              <a:rPr lang="es-ES" dirty="0" smtClean="0"/>
            </a:br>
            <a:r>
              <a:rPr lang="es-ES" dirty="0"/>
              <a:t>I</a:t>
            </a:r>
            <a:r>
              <a:rPr lang="es-ES" dirty="0" smtClean="0"/>
              <a:t>ntroducción a la Endodoncia</a:t>
            </a:r>
            <a:endParaRPr lang="es-E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7E42C4E3-AFAF-4630-AF6D-21FB3C29CF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0315" y="3897297"/>
            <a:ext cx="4671157" cy="1844969"/>
          </a:xfrm>
        </p:spPr>
        <p:txBody>
          <a:bodyPr rtlCol="0"/>
          <a:lstStyle/>
          <a:p>
            <a:pPr rtl="0"/>
            <a:r>
              <a:rPr lang="es-ES" dirty="0" smtClean="0"/>
              <a:t>González Millán Georgina</a:t>
            </a:r>
          </a:p>
          <a:p>
            <a:pPr rtl="0"/>
            <a:r>
              <a:rPr lang="es-ES" dirty="0" smtClean="0"/>
              <a:t>González Tapia Diego</a:t>
            </a:r>
          </a:p>
          <a:p>
            <a:pPr rtl="0"/>
            <a:r>
              <a:rPr lang="es-ES" dirty="0" smtClean="0"/>
              <a:t>Oropeza Terrazas Itzel Verónica</a:t>
            </a:r>
            <a:endParaRPr lang="es-ES" dirty="0"/>
          </a:p>
        </p:txBody>
      </p:sp>
      <p:pic>
        <p:nvPicPr>
          <p:cNvPr id="1028" name="Picture 4" descr="Así evolucionó la Endodoncia hasta el siglo XIX"/>
          <p:cNvPicPr>
            <a:picLocks noGrp="1" noChangeAspect="1" noChangeArrowheads="1"/>
          </p:cNvPicPr>
          <p:nvPr>
            <p:ph type="pic" sz="quarter" idx="10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020" r="20020"/>
          <a:stretch>
            <a:fillRect/>
          </a:stretch>
        </p:blipFill>
        <p:spPr bwMode="auto"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93886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9D1F34B-93F5-46C0-9BEC-B1A8D5500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37826" y="1581156"/>
            <a:ext cx="3833906" cy="2221622"/>
          </a:xfrm>
        </p:spPr>
        <p:txBody>
          <a:bodyPr rtlCol="0">
            <a:normAutofit/>
          </a:bodyPr>
          <a:lstStyle/>
          <a:p>
            <a:pPr rtl="0"/>
            <a:r>
              <a:rPr lang="es-ES" sz="3600" dirty="0" smtClean="0"/>
              <a:t>Siglo I</a:t>
            </a:r>
            <a:endParaRPr lang="es-ES" sz="3600" dirty="0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xmlns="" id="{381FDC16-3D69-48AD-B08B-ED28A10640C1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60389" y="4007530"/>
            <a:ext cx="3842550" cy="2855913"/>
          </a:xfrm>
        </p:spPr>
        <p:txBody>
          <a:bodyPr rtlCol="0"/>
          <a:lstStyle/>
          <a:p>
            <a:pPr algn="just"/>
            <a:r>
              <a:rPr lang="es-MX" dirty="0"/>
              <a:t>Arquígenes describe por primera vez un tratamiento para la </a:t>
            </a:r>
            <a:r>
              <a:rPr lang="es-MX" dirty="0" smtClean="0"/>
              <a:t>pulpitis el cuál era la extirpación </a:t>
            </a:r>
            <a:r>
              <a:rPr lang="es-MX" dirty="0"/>
              <a:t>de la pulpa para conservar el diente.</a:t>
            </a:r>
            <a:endParaRPr lang="es-ES" dirty="0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xmlns="" id="{C7C944DD-F200-6B48-8A79-099A08992A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smtClean="0"/>
              <a:t>2</a:t>
            </a:fld>
            <a:endParaRPr lang="es-ES"/>
          </a:p>
        </p:txBody>
      </p:sp>
      <p:pic>
        <p:nvPicPr>
          <p:cNvPr id="2054" name="Picture 6" descr="INTRODUCCIÓN: Histori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2544" y="2533215"/>
            <a:ext cx="2997485" cy="36920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ítulo 1">
            <a:extLst>
              <a:ext uri="{FF2B5EF4-FFF2-40B4-BE49-F238E27FC236}">
                <a16:creationId xmlns:a16="http://schemas.microsoft.com/office/drawing/2014/main" xmlns="" id="{B9D1F34B-93F5-46C0-9BEC-B1A8D55008B4}"/>
              </a:ext>
            </a:extLst>
          </p:cNvPr>
          <p:cNvSpPr txBox="1">
            <a:spLocks/>
          </p:cNvSpPr>
          <p:nvPr/>
        </p:nvSpPr>
        <p:spPr>
          <a:xfrm>
            <a:off x="1244885" y="-845218"/>
            <a:ext cx="9476015" cy="222162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b="0" i="1" kern="1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s-ES" sz="6000" dirty="0" smtClean="0"/>
              <a:t>Historia de la Endodoncia</a:t>
            </a:r>
            <a:endParaRPr lang="es-ES" sz="6000" dirty="0"/>
          </a:p>
        </p:txBody>
      </p:sp>
    </p:spTree>
    <p:extLst>
      <p:ext uri="{BB962C8B-B14F-4D97-AF65-F5344CB8AC3E}">
        <p14:creationId xmlns:p14="http://schemas.microsoft.com/office/powerpoint/2010/main" val="17074747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0" y="0"/>
            <a:ext cx="4980214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2" name="Conector recto 11"/>
          <p:cNvCxnSpPr/>
          <p:nvPr/>
        </p:nvCxnSpPr>
        <p:spPr>
          <a:xfrm>
            <a:off x="0" y="3869871"/>
            <a:ext cx="12192000" cy="16329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xmlns="" id="{C8822230-E7F6-4AEC-86F1-6874B8C03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614" y="1742056"/>
            <a:ext cx="3299272" cy="4381158"/>
          </a:xfrm>
        </p:spPr>
        <p:txBody>
          <a:bodyPr rtlCol="0"/>
          <a:lstStyle/>
          <a:p>
            <a:pPr rtl="0"/>
            <a:r>
              <a:rPr lang="es-ES" b="1" dirty="0" smtClean="0"/>
              <a:t>1678</a:t>
            </a:r>
          </a:p>
          <a:p>
            <a:r>
              <a:rPr lang="es-MX" i="1" dirty="0" err="1"/>
              <a:t>Antony</a:t>
            </a:r>
            <a:r>
              <a:rPr lang="es-MX" i="1" dirty="0"/>
              <a:t> van Leeuwenhoek</a:t>
            </a:r>
            <a:r>
              <a:rPr lang="es-MX" dirty="0"/>
              <a:t> (1632-1723)   construyó el primer microscopio y estudió la estructura dentaria haciendo en 1678 una descripción exacta de los conductillos </a:t>
            </a:r>
            <a:r>
              <a:rPr lang="es-MX" dirty="0" err="1"/>
              <a:t>dentinarios</a:t>
            </a:r>
            <a:r>
              <a:rPr lang="es-MX" dirty="0"/>
              <a:t>, señalando también la presencia de microorganismos en los conductos </a:t>
            </a:r>
            <a:r>
              <a:rPr lang="es-MX" dirty="0" smtClean="0"/>
              <a:t>radiculares</a:t>
            </a:r>
            <a:endParaRPr lang="es-ES" dirty="0" smtClean="0"/>
          </a:p>
          <a:p>
            <a:pPr rtl="0"/>
            <a:endParaRPr lang="es-ES" dirty="0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xmlns="" id="{72DB73E6-C510-4010-99CD-13C274B57E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99302" y="1742056"/>
            <a:ext cx="3354054" cy="4381158"/>
          </a:xfrm>
        </p:spPr>
        <p:txBody>
          <a:bodyPr rtlCol="0"/>
          <a:lstStyle/>
          <a:p>
            <a:pPr rtl="0"/>
            <a:r>
              <a:rPr lang="es-ES" b="1" dirty="0" smtClean="0"/>
              <a:t>Siglo XVI</a:t>
            </a:r>
          </a:p>
          <a:p>
            <a:r>
              <a:rPr lang="es-MX" i="1" dirty="0" err="1"/>
              <a:t>Ambroise</a:t>
            </a:r>
            <a:r>
              <a:rPr lang="es-MX" i="1" dirty="0"/>
              <a:t> Paré</a:t>
            </a:r>
            <a:r>
              <a:rPr lang="es-MX" dirty="0"/>
              <a:t>, el más célebre cirujano del siglo XVI, aconseja el uso del aceite de clavo y ofrece algunas indicaciones para el diagnóstico diferencial entre la pulpitis y la periodontitis</a:t>
            </a:r>
            <a:endParaRPr lang="es-E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xmlns="" id="{F544916F-9E82-4943-9F03-05F7811ACC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531772" y="1742056"/>
            <a:ext cx="3126828" cy="4381158"/>
          </a:xfrm>
        </p:spPr>
        <p:txBody>
          <a:bodyPr rtlCol="0"/>
          <a:lstStyle/>
          <a:p>
            <a:pPr rtl="0"/>
            <a:r>
              <a:rPr lang="es-ES" b="1" dirty="0" smtClean="0"/>
              <a:t>Siglo XVIII</a:t>
            </a:r>
          </a:p>
          <a:p>
            <a:r>
              <a:rPr lang="es-MX" i="1" dirty="0" err="1"/>
              <a:t>Fauchard</a:t>
            </a:r>
            <a:r>
              <a:rPr lang="es-MX" dirty="0"/>
              <a:t> "fundador de la odontología moderna" </a:t>
            </a:r>
            <a:r>
              <a:rPr lang="es-MX" dirty="0" smtClean="0"/>
              <a:t>, recomendaba </a:t>
            </a:r>
            <a:r>
              <a:rPr lang="es-MX" dirty="0"/>
              <a:t>para las cavidades de caries profundas con dolor, curaciones con mechas de algodón embebidas en aceite de clavo o </a:t>
            </a:r>
            <a:r>
              <a:rPr lang="es-MX" dirty="0" err="1"/>
              <a:t>eugenol</a:t>
            </a:r>
            <a:r>
              <a:rPr lang="es-MX" dirty="0"/>
              <a:t>. En los casos de abscesos indicaba, la introducción de una sonda en el conducto radicular para el drenaje del proceso purulento y empleaba para la obturación de los conductos el plomo en lámina</a:t>
            </a:r>
            <a:endParaRPr lang="es-ES" dirty="0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xmlns="" id="{FC9047CD-1956-7146-971D-D05A280AC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smtClean="0"/>
              <a:t>3</a:t>
            </a:fld>
            <a:endParaRPr lang="es-ES"/>
          </a:p>
        </p:txBody>
      </p:sp>
      <p:sp>
        <p:nvSpPr>
          <p:cNvPr id="25" name="Título 1">
            <a:extLst>
              <a:ext uri="{FF2B5EF4-FFF2-40B4-BE49-F238E27FC236}">
                <a16:creationId xmlns:a16="http://schemas.microsoft.com/office/drawing/2014/main" xmlns="" id="{B9D1F34B-93F5-46C0-9BEC-B1A8D5500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1614" y="-1090147"/>
            <a:ext cx="9476015" cy="2221622"/>
          </a:xfrm>
        </p:spPr>
        <p:txBody>
          <a:bodyPr rtlCol="0"/>
          <a:lstStyle/>
          <a:p>
            <a:pPr rtl="0"/>
            <a:r>
              <a:rPr lang="es-ES" dirty="0" smtClean="0"/>
              <a:t>Historia de la Endodoncia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7491185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ángulo 6"/>
          <p:cNvSpPr/>
          <p:nvPr/>
        </p:nvSpPr>
        <p:spPr>
          <a:xfrm>
            <a:off x="0" y="0"/>
            <a:ext cx="4980214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2" name="Conector recto 11"/>
          <p:cNvCxnSpPr/>
          <p:nvPr/>
        </p:nvCxnSpPr>
        <p:spPr>
          <a:xfrm>
            <a:off x="0" y="3869871"/>
            <a:ext cx="12192000" cy="16329"/>
          </a:xfrm>
          <a:prstGeom prst="line">
            <a:avLst/>
          </a:prstGeom>
          <a:ln w="76200"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9" name="Marcador de contenido 18">
            <a:extLst>
              <a:ext uri="{FF2B5EF4-FFF2-40B4-BE49-F238E27FC236}">
                <a16:creationId xmlns:a16="http://schemas.microsoft.com/office/drawing/2014/main" xmlns="" id="{C8822230-E7F6-4AEC-86F1-6874B8C03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1614" y="1742056"/>
            <a:ext cx="3299272" cy="4381158"/>
          </a:xfrm>
        </p:spPr>
        <p:txBody>
          <a:bodyPr rtlCol="0"/>
          <a:lstStyle/>
          <a:p>
            <a:pPr rtl="0"/>
            <a:r>
              <a:rPr lang="es-ES" b="1" dirty="0" smtClean="0"/>
              <a:t>1838</a:t>
            </a:r>
          </a:p>
          <a:p>
            <a:r>
              <a:rPr lang="es-MX" i="1" dirty="0"/>
              <a:t>Edwin Maynard</a:t>
            </a:r>
            <a:r>
              <a:rPr lang="es-MX" dirty="0"/>
              <a:t>, de Washington D.C</a:t>
            </a:r>
            <a:r>
              <a:rPr lang="es-MX" dirty="0" smtClean="0"/>
              <a:t>., </a:t>
            </a:r>
            <a:r>
              <a:rPr lang="es-MX" dirty="0"/>
              <a:t>fabrica el primer instrumento endodóncico, partiendo de una cuerda de reloj</a:t>
            </a:r>
            <a:endParaRPr lang="es-ES" dirty="0"/>
          </a:p>
        </p:txBody>
      </p:sp>
      <p:sp>
        <p:nvSpPr>
          <p:cNvPr id="20" name="Marcador de texto 19">
            <a:extLst>
              <a:ext uri="{FF2B5EF4-FFF2-40B4-BE49-F238E27FC236}">
                <a16:creationId xmlns:a16="http://schemas.microsoft.com/office/drawing/2014/main" xmlns="" id="{72DB73E6-C510-4010-99CD-13C274B57E5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499302" y="1742056"/>
            <a:ext cx="3354054" cy="4381158"/>
          </a:xfrm>
        </p:spPr>
        <p:txBody>
          <a:bodyPr rtlCol="0"/>
          <a:lstStyle/>
          <a:p>
            <a:pPr rtl="0"/>
            <a:r>
              <a:rPr lang="es-ES" b="1" dirty="0" smtClean="0"/>
              <a:t>1864</a:t>
            </a:r>
          </a:p>
          <a:p>
            <a:r>
              <a:rPr lang="es-MX" i="1" dirty="0"/>
              <a:t>S. C. </a:t>
            </a:r>
            <a:r>
              <a:rPr lang="es-MX" i="1" dirty="0" err="1"/>
              <a:t>Barnum</a:t>
            </a:r>
            <a:r>
              <a:rPr lang="es-MX" dirty="0"/>
              <a:t>, en 1864, emplea por primera vez el dique de hule y </a:t>
            </a:r>
            <a:r>
              <a:rPr lang="es-MX" dirty="0" err="1"/>
              <a:t>Delous</a:t>
            </a:r>
            <a:r>
              <a:rPr lang="es-MX" dirty="0"/>
              <a:t> Palmer en 1882, presenta un conjunto de grapas metálicas para todos los dientes</a:t>
            </a:r>
            <a:endParaRPr lang="es-ES" dirty="0"/>
          </a:p>
        </p:txBody>
      </p:sp>
      <p:sp>
        <p:nvSpPr>
          <p:cNvPr id="21" name="Marcador de texto 20">
            <a:extLst>
              <a:ext uri="{FF2B5EF4-FFF2-40B4-BE49-F238E27FC236}">
                <a16:creationId xmlns:a16="http://schemas.microsoft.com/office/drawing/2014/main" xmlns="" id="{F544916F-9E82-4943-9F03-05F7811ACC2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531772" y="1742056"/>
            <a:ext cx="3126828" cy="4381158"/>
          </a:xfrm>
        </p:spPr>
        <p:txBody>
          <a:bodyPr rtlCol="0"/>
          <a:lstStyle/>
          <a:p>
            <a:pPr rtl="0"/>
            <a:r>
              <a:rPr lang="es-ES" b="1" dirty="0" smtClean="0"/>
              <a:t>1867</a:t>
            </a:r>
            <a:endParaRPr lang="es-ES" b="1" dirty="0" smtClean="0"/>
          </a:p>
          <a:p>
            <a:r>
              <a:rPr lang="es-MX" i="1" dirty="0" err="1"/>
              <a:t>G.A</a:t>
            </a:r>
            <a:r>
              <a:rPr lang="es-MX" i="1" dirty="0"/>
              <a:t>. </a:t>
            </a:r>
            <a:r>
              <a:rPr lang="es-MX" i="1" dirty="0" err="1" smtClean="0"/>
              <a:t>Bowman</a:t>
            </a:r>
            <a:r>
              <a:rPr lang="es-MX" dirty="0" smtClean="0"/>
              <a:t>, </a:t>
            </a:r>
            <a:r>
              <a:rPr lang="es-MX" dirty="0"/>
              <a:t>emplea por primera vez los conos de gutapercha para la obturación de los conductos radiculares. En ese mismo año </a:t>
            </a:r>
            <a:r>
              <a:rPr lang="es-MX" dirty="0" err="1"/>
              <a:t>Magitot</a:t>
            </a:r>
            <a:r>
              <a:rPr lang="es-MX" dirty="0"/>
              <a:t> sugiere el uso de una corriente eléctrica para la prueba de la vitalidad de la pulpa.</a:t>
            </a:r>
            <a:endParaRPr lang="es-ES" dirty="0"/>
          </a:p>
        </p:txBody>
      </p:sp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xmlns="" id="{FC9047CD-1956-7146-971D-D05A280ACB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smtClean="0"/>
              <a:t>4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818997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s-MX" sz="4800" dirty="0" smtClean="0"/>
              <a:t>Antecedentes de la endodoncia</a:t>
            </a:r>
            <a:endParaRPr lang="es-MX" sz="4800" dirty="0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AF24F759-2890-4717-B1AF-E04CADEEA4E9}" type="slidenum">
              <a:rPr lang="es-ES" noProof="0" smtClean="0"/>
              <a:pPr rtl="0"/>
              <a:t>5</a:t>
            </a:fld>
            <a:endParaRPr lang="es-ES" noProof="0"/>
          </a:p>
        </p:txBody>
      </p:sp>
      <p:sp>
        <p:nvSpPr>
          <p:cNvPr id="7" name="Marcador de texto 6"/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1876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9" name="Marcador de texto 8"/>
          <p:cNvSpPr>
            <a:spLocks noGrp="1"/>
          </p:cNvSpPr>
          <p:nvPr>
            <p:ph type="body" sz="quarter" idx="18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1994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1" name="Marcador de texto 10"/>
          <p:cNvSpPr>
            <a:spLocks noGrp="1"/>
          </p:cNvSpPr>
          <p:nvPr>
            <p:ph type="body" sz="quarter" idx="20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1890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3" name="Marcador de texto 12"/>
          <p:cNvSpPr>
            <a:spLocks noGrp="1"/>
          </p:cNvSpPr>
          <p:nvPr>
            <p:ph type="body" sz="quarter" idx="22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1897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5" name="Marcador de texto 14"/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lnSpcReduction="10000"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1899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18" name="Marcador de texto 17"/>
          <p:cNvSpPr>
            <a:spLocks noGrp="1"/>
          </p:cNvSpPr>
          <p:nvPr>
            <p:ph type="body" sz="quarter" idx="27"/>
          </p:nvPr>
        </p:nvSpPr>
        <p:spPr>
          <a:xfrm>
            <a:off x="1221726" y="4174899"/>
            <a:ext cx="1674000" cy="1766435"/>
          </a:xfrm>
        </p:spPr>
        <p:txBody>
          <a:bodyPr>
            <a:normAutofit fontScale="77500" lnSpcReduction="20000"/>
          </a:bodyPr>
          <a:lstStyle/>
          <a:p>
            <a:r>
              <a:rPr lang="es-MX" dirty="0" smtClean="0">
                <a:solidFill>
                  <a:schemeClr val="tx1"/>
                </a:solidFill>
              </a:rPr>
              <a:t>Adolfo </a:t>
            </a:r>
            <a:r>
              <a:rPr lang="es-MX" dirty="0" err="1" smtClean="0">
                <a:solidFill>
                  <a:schemeClr val="tx1"/>
                </a:solidFill>
              </a:rPr>
              <a:t>Witzel</a:t>
            </a:r>
            <a:r>
              <a:rPr lang="es-MX" i="0" dirty="0" smtClean="0">
                <a:solidFill>
                  <a:schemeClr val="tx1"/>
                </a:solidFill>
              </a:rPr>
              <a:t>, </a:t>
            </a:r>
            <a:r>
              <a:rPr lang="es-MX" i="0" dirty="0">
                <a:solidFill>
                  <a:schemeClr val="tx1"/>
                </a:solidFill>
              </a:rPr>
              <a:t>inicia el método de la </a:t>
            </a:r>
            <a:r>
              <a:rPr lang="es-MX" i="0" dirty="0" err="1">
                <a:solidFill>
                  <a:schemeClr val="tx1"/>
                </a:solidFill>
              </a:rPr>
              <a:t>pulpotomía</a:t>
            </a:r>
            <a:r>
              <a:rPr lang="es-MX" i="0" dirty="0">
                <a:solidFill>
                  <a:schemeClr val="tx1"/>
                </a:solidFill>
              </a:rPr>
              <a:t> empleando el fenol sobre la pulpa remanente.</a:t>
            </a:r>
            <a:endParaRPr lang="es-MX" dirty="0">
              <a:solidFill>
                <a:schemeClr val="tx1"/>
              </a:solidFill>
            </a:endParaRPr>
          </a:p>
        </p:txBody>
      </p:sp>
      <p:sp>
        <p:nvSpPr>
          <p:cNvPr id="20" name="Marcador de texto 19"/>
          <p:cNvSpPr>
            <a:spLocks noGrp="1"/>
          </p:cNvSpPr>
          <p:nvPr>
            <p:ph type="body" sz="quarter" idx="29"/>
          </p:nvPr>
        </p:nvSpPr>
        <p:spPr>
          <a:xfrm>
            <a:off x="7264050" y="4181400"/>
            <a:ext cx="1674000" cy="1151441"/>
          </a:xfrm>
        </p:spPr>
        <p:txBody>
          <a:bodyPr>
            <a:noAutofit/>
          </a:bodyPr>
          <a:lstStyle/>
          <a:p>
            <a:pPr algn="just"/>
            <a:r>
              <a:rPr lang="es-MX" sz="1400" i="0" dirty="0"/>
              <a:t> </a:t>
            </a:r>
            <a:r>
              <a:rPr lang="es-MX" sz="1400" dirty="0"/>
              <a:t>C. Edmund </a:t>
            </a:r>
            <a:r>
              <a:rPr lang="es-MX" sz="1400" dirty="0" err="1" smtClean="0"/>
              <a:t>Kells</a:t>
            </a:r>
            <a:r>
              <a:rPr lang="es-MX" sz="1400" dirty="0" smtClean="0"/>
              <a:t> </a:t>
            </a:r>
            <a:r>
              <a:rPr lang="es-MX" sz="1400" i="0" dirty="0" smtClean="0"/>
              <a:t>fue </a:t>
            </a:r>
            <a:r>
              <a:rPr lang="es-MX" sz="1400" i="0" dirty="0"/>
              <a:t>el primero en utilizar los rayos X para verificar si el conducto radicular había sido bien obturado</a:t>
            </a:r>
            <a:endParaRPr lang="es-MX" sz="1400" dirty="0"/>
          </a:p>
        </p:txBody>
      </p:sp>
      <p:sp>
        <p:nvSpPr>
          <p:cNvPr id="22" name="Marcador de texto 21"/>
          <p:cNvSpPr>
            <a:spLocks noGrp="1"/>
          </p:cNvSpPr>
          <p:nvPr>
            <p:ph type="body" sz="quarter" idx="31"/>
          </p:nvPr>
        </p:nvSpPr>
        <p:spPr>
          <a:xfrm>
            <a:off x="3237603" y="4174899"/>
            <a:ext cx="1674000" cy="1766435"/>
          </a:xfrm>
        </p:spPr>
        <p:txBody>
          <a:bodyPr>
            <a:noAutofit/>
          </a:bodyPr>
          <a:lstStyle/>
          <a:p>
            <a:pPr algn="just"/>
            <a:r>
              <a:rPr lang="es-MX" sz="1200" i="0" dirty="0">
                <a:solidFill>
                  <a:schemeClr val="tx1"/>
                </a:solidFill>
              </a:rPr>
              <a:t>S</a:t>
            </a:r>
            <a:r>
              <a:rPr lang="es-MX" sz="1200" i="0" dirty="0" smtClean="0">
                <a:solidFill>
                  <a:schemeClr val="tx1"/>
                </a:solidFill>
              </a:rPr>
              <a:t>urge </a:t>
            </a:r>
            <a:r>
              <a:rPr lang="es-MX" sz="1200" i="0" dirty="0">
                <a:solidFill>
                  <a:schemeClr val="tx1"/>
                </a:solidFill>
              </a:rPr>
              <a:t>un nuevo concepto dado que en ese año Miller evidencia la presencia de bacterias en el conducto radicular y su importancia en la etiología de las afecciones </a:t>
            </a:r>
            <a:r>
              <a:rPr lang="es-MX" sz="1200" i="0" dirty="0" err="1">
                <a:solidFill>
                  <a:schemeClr val="tx1"/>
                </a:solidFill>
              </a:rPr>
              <a:t>pulpares</a:t>
            </a:r>
            <a:r>
              <a:rPr lang="es-MX" sz="1200" i="0" dirty="0">
                <a:solidFill>
                  <a:schemeClr val="tx1"/>
                </a:solidFill>
              </a:rPr>
              <a:t> y periapicales, </a:t>
            </a:r>
            <a:endParaRPr lang="es-MX" sz="1200" dirty="0">
              <a:solidFill>
                <a:schemeClr val="tx1"/>
              </a:solidFill>
            </a:endParaRPr>
          </a:p>
        </p:txBody>
      </p:sp>
      <p:sp>
        <p:nvSpPr>
          <p:cNvPr id="24" name="Marcador de texto 23"/>
          <p:cNvSpPr>
            <a:spLocks noGrp="1"/>
          </p:cNvSpPr>
          <p:nvPr>
            <p:ph type="body" sz="quarter" idx="33"/>
          </p:nvPr>
        </p:nvSpPr>
        <p:spPr>
          <a:xfrm>
            <a:off x="5253480" y="4174899"/>
            <a:ext cx="1674000" cy="1766435"/>
          </a:xfrm>
        </p:spPr>
        <p:txBody>
          <a:bodyPr>
            <a:noAutofit/>
          </a:bodyPr>
          <a:lstStyle/>
          <a:p>
            <a:r>
              <a:rPr lang="es-MX" sz="1400" i="0" dirty="0"/>
              <a:t>D</a:t>
            </a:r>
            <a:r>
              <a:rPr lang="es-MX" sz="1400" i="0" dirty="0" smtClean="0"/>
              <a:t>escubrimiento </a:t>
            </a:r>
            <a:r>
              <a:rPr lang="es-MX" sz="1400" i="0" dirty="0"/>
              <a:t>de los rayos X por </a:t>
            </a:r>
            <a:r>
              <a:rPr lang="es-MX" sz="1400" dirty="0" err="1"/>
              <a:t>Roetgen</a:t>
            </a:r>
            <a:r>
              <a:rPr lang="es-MX" sz="1400" i="0" dirty="0"/>
              <a:t> </a:t>
            </a:r>
            <a:endParaRPr lang="es-MX" sz="1400" dirty="0"/>
          </a:p>
        </p:txBody>
      </p:sp>
      <p:sp>
        <p:nvSpPr>
          <p:cNvPr id="25" name="Marcador de texto 24"/>
          <p:cNvSpPr>
            <a:spLocks noGrp="1"/>
          </p:cNvSpPr>
          <p:nvPr>
            <p:ph type="body" sz="quarter" idx="34"/>
          </p:nvPr>
        </p:nvSpPr>
        <p:spPr>
          <a:xfrm>
            <a:off x="3111603" y="2285478"/>
            <a:ext cx="1800000" cy="581767"/>
          </a:xfrm>
        </p:spPr>
        <p:txBody>
          <a:bodyPr/>
          <a:lstStyle/>
          <a:p>
            <a:r>
              <a:rPr lang="es-MX" sz="1600" b="0" dirty="0" smtClean="0"/>
              <a:t>Era germicida</a:t>
            </a:r>
            <a:endParaRPr lang="es-MX" sz="1600" b="0" dirty="0"/>
          </a:p>
        </p:txBody>
      </p:sp>
      <p:sp>
        <p:nvSpPr>
          <p:cNvPr id="26" name="Marcador de texto 25"/>
          <p:cNvSpPr>
            <a:spLocks noGrp="1"/>
          </p:cNvSpPr>
          <p:nvPr>
            <p:ph type="body" sz="quarter" idx="35"/>
          </p:nvPr>
        </p:nvSpPr>
        <p:spPr>
          <a:xfrm>
            <a:off x="9279927" y="4181400"/>
            <a:ext cx="1674000" cy="1766435"/>
          </a:xfrm>
        </p:spPr>
        <p:txBody>
          <a:bodyPr>
            <a:noAutofit/>
          </a:bodyPr>
          <a:lstStyle/>
          <a:p>
            <a:r>
              <a:rPr lang="es-MX" sz="1200" dirty="0" err="1">
                <a:solidFill>
                  <a:schemeClr val="tx1"/>
                </a:solidFill>
              </a:rPr>
              <a:t>Buckley</a:t>
            </a:r>
            <a:r>
              <a:rPr lang="es-MX" sz="1200" i="0" dirty="0">
                <a:solidFill>
                  <a:schemeClr val="tx1"/>
                </a:solidFill>
              </a:rPr>
              <a:t> introduce el </a:t>
            </a:r>
            <a:r>
              <a:rPr lang="es-MX" sz="1200" i="0" dirty="0" err="1">
                <a:solidFill>
                  <a:schemeClr val="tx1"/>
                </a:solidFill>
              </a:rPr>
              <a:t>tricresol</a:t>
            </a:r>
            <a:r>
              <a:rPr lang="es-MX" sz="1200" i="0" dirty="0">
                <a:solidFill>
                  <a:schemeClr val="tx1"/>
                </a:solidFill>
              </a:rPr>
              <a:t> formol o formocresol como control químico de los productos gaseosos de descomposición pulpar y como desinfectante eficaz para el tratamiento de los </a:t>
            </a:r>
            <a:r>
              <a:rPr lang="es-MX" sz="1200" i="0" dirty="0"/>
              <a:t>dientes despulpados.</a:t>
            </a:r>
            <a:endParaRPr lang="es-MX" sz="1200" dirty="0"/>
          </a:p>
        </p:txBody>
      </p:sp>
    </p:spTree>
    <p:extLst>
      <p:ext uri="{BB962C8B-B14F-4D97-AF65-F5344CB8AC3E}">
        <p14:creationId xmlns:p14="http://schemas.microsoft.com/office/powerpoint/2010/main" val="31925081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8A97F4D-F280-472F-9307-25B3E6BD8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729" y="1767993"/>
            <a:ext cx="3833906" cy="2221622"/>
          </a:xfrm>
        </p:spPr>
        <p:txBody>
          <a:bodyPr rtlCol="0">
            <a:noAutofit/>
          </a:bodyPr>
          <a:lstStyle/>
          <a:p>
            <a:pPr algn="ctr" rtl="0"/>
            <a:r>
              <a:rPr lang="es-ES" sz="6000" dirty="0" smtClean="0"/>
              <a:t>Era germicida</a:t>
            </a:r>
            <a:endParaRPr lang="es-ES" sz="6000" dirty="0"/>
          </a:p>
        </p:txBody>
      </p:sp>
      <p:graphicFrame>
        <p:nvGraphicFramePr>
          <p:cNvPr id="5" name="Marcador de contenido 2" descr="Gráfico SmartArt de escala de tiempo">
            <a:extLst>
              <a:ext uri="{FF2B5EF4-FFF2-40B4-BE49-F238E27FC236}">
                <a16:creationId xmlns:a16="http://schemas.microsoft.com/office/drawing/2014/main" xmlns="" id="{49A92778-1E2C-48F2-99CD-26EF59E3C6C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1748493272"/>
              </p:ext>
            </p:extLst>
          </p:nvPr>
        </p:nvGraphicFramePr>
        <p:xfrm>
          <a:off x="5419725" y="568325"/>
          <a:ext cx="6248400" cy="5656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xmlns="" id="{EB761CE6-695A-0941-954E-A6BD7E163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smtClean="0"/>
              <a:t>6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2989754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8A97F4D-F280-472F-9307-25B3E6BD8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729" y="1767993"/>
            <a:ext cx="3833906" cy="2221622"/>
          </a:xfrm>
        </p:spPr>
        <p:txBody>
          <a:bodyPr rtlCol="0">
            <a:noAutofit/>
          </a:bodyPr>
          <a:lstStyle/>
          <a:p>
            <a:pPr algn="ctr" rtl="0"/>
            <a:r>
              <a:rPr lang="es-ES" sz="6000" dirty="0" smtClean="0"/>
              <a:t>Era </a:t>
            </a:r>
            <a:br>
              <a:rPr lang="es-ES" sz="6000" dirty="0" smtClean="0"/>
            </a:br>
            <a:r>
              <a:rPr lang="es-ES" sz="6000" dirty="0" smtClean="0"/>
              <a:t>Rayos X</a:t>
            </a:r>
            <a:endParaRPr lang="es-ES" sz="6000" dirty="0"/>
          </a:p>
        </p:txBody>
      </p:sp>
      <p:graphicFrame>
        <p:nvGraphicFramePr>
          <p:cNvPr id="5" name="Marcador de contenido 2" descr="Gráfico SmartArt de escala de tiempo">
            <a:extLst>
              <a:ext uri="{FF2B5EF4-FFF2-40B4-BE49-F238E27FC236}">
                <a16:creationId xmlns:a16="http://schemas.microsoft.com/office/drawing/2014/main" xmlns="" id="{49A92778-1E2C-48F2-99CD-26EF59E3C6C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4253249022"/>
              </p:ext>
            </p:extLst>
          </p:nvPr>
        </p:nvGraphicFramePr>
        <p:xfrm>
          <a:off x="5419725" y="568325"/>
          <a:ext cx="6248400" cy="5656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xmlns="" id="{EB761CE6-695A-0941-954E-A6BD7E163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smtClean="0"/>
              <a:t>7</a:t>
            </a:fld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272529" y="5301258"/>
            <a:ext cx="411110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i="1" dirty="0" smtClean="0">
                <a:solidFill>
                  <a:schemeClr val="bg1"/>
                </a:solidFill>
              </a:rPr>
              <a:t>A partir del 1895, después del descubrimiento por Roentgen de los Rayos X</a:t>
            </a:r>
            <a:endParaRPr lang="es-MX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6180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58A97F4D-F280-472F-9307-25B3E6BD88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9729" y="1767993"/>
            <a:ext cx="3833906" cy="2221622"/>
          </a:xfrm>
        </p:spPr>
        <p:txBody>
          <a:bodyPr rtlCol="0">
            <a:noAutofit/>
          </a:bodyPr>
          <a:lstStyle/>
          <a:p>
            <a:pPr algn="ctr" rtl="0"/>
            <a:r>
              <a:rPr lang="es-ES" sz="6000" dirty="0" smtClean="0"/>
              <a:t>Era </a:t>
            </a:r>
            <a:br>
              <a:rPr lang="es-ES" sz="6000" dirty="0" smtClean="0"/>
            </a:br>
            <a:r>
              <a:rPr lang="es-ES" sz="6000" dirty="0" smtClean="0"/>
              <a:t>Biológica</a:t>
            </a:r>
            <a:endParaRPr lang="es-ES" sz="6000" dirty="0"/>
          </a:p>
        </p:txBody>
      </p:sp>
      <p:graphicFrame>
        <p:nvGraphicFramePr>
          <p:cNvPr id="5" name="Marcador de contenido 2" descr="Gráfico SmartArt de escala de tiempo">
            <a:extLst>
              <a:ext uri="{FF2B5EF4-FFF2-40B4-BE49-F238E27FC236}">
                <a16:creationId xmlns:a16="http://schemas.microsoft.com/office/drawing/2014/main" xmlns="" id="{49A92778-1E2C-48F2-99CD-26EF59E3C6C0}"/>
              </a:ext>
            </a:extLst>
          </p:cNvPr>
          <p:cNvGraphicFramePr>
            <a:graphicFrameLocks noGrp="1"/>
          </p:cNvGraphicFramePr>
          <p:nvPr>
            <p:ph idx="4294967295"/>
            <p:extLst>
              <p:ext uri="{D42A27DB-BD31-4B8C-83A1-F6EECF244321}">
                <p14:modId xmlns:p14="http://schemas.microsoft.com/office/powerpoint/2010/main" val="98187684"/>
              </p:ext>
            </p:extLst>
          </p:nvPr>
        </p:nvGraphicFramePr>
        <p:xfrm>
          <a:off x="5419725" y="568325"/>
          <a:ext cx="6248400" cy="5656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Marcador de número de diapositiva 2">
            <a:extLst>
              <a:ext uri="{FF2B5EF4-FFF2-40B4-BE49-F238E27FC236}">
                <a16:creationId xmlns:a16="http://schemas.microsoft.com/office/drawing/2014/main" xmlns="" id="{EB761CE6-695A-0941-954E-A6BD7E1638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smtClean="0"/>
              <a:t>8</a:t>
            </a:fld>
            <a:endParaRPr lang="es-ES" dirty="0"/>
          </a:p>
        </p:txBody>
      </p:sp>
      <p:sp>
        <p:nvSpPr>
          <p:cNvPr id="4" name="CuadroTexto 3"/>
          <p:cNvSpPr txBox="1"/>
          <p:nvPr/>
        </p:nvSpPr>
        <p:spPr>
          <a:xfrm>
            <a:off x="272529" y="5301258"/>
            <a:ext cx="41111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s-MX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13834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672769D-B8C8-4982-AE15-C41C3D921D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725" y="559678"/>
            <a:ext cx="4129181" cy="4952492"/>
          </a:xfrm>
        </p:spPr>
        <p:txBody>
          <a:bodyPr rtlCol="0"/>
          <a:lstStyle/>
          <a:p>
            <a:pPr algn="l" rtl="0"/>
            <a:r>
              <a:rPr lang="es-ES" dirty="0" smtClean="0"/>
              <a:t>Referencia bibliográfica:</a:t>
            </a:r>
            <a:endParaRPr lang="es-E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3AD45E12-8254-4FAB-AF03-3FA92E2DC3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r>
              <a:rPr lang="es-MX" dirty="0" err="1"/>
              <a:t>Castelucci</a:t>
            </a:r>
            <a:r>
              <a:rPr lang="es-MX" dirty="0"/>
              <a:t>, A. </a:t>
            </a:r>
            <a:r>
              <a:rPr lang="es-MX" dirty="0" err="1"/>
              <a:t>ENDODONTICS</a:t>
            </a:r>
            <a:r>
              <a:rPr lang="es-MX" dirty="0"/>
              <a:t>. </a:t>
            </a:r>
            <a:r>
              <a:rPr lang="es-MX" dirty="0" err="1"/>
              <a:t>Edizioni</a:t>
            </a:r>
            <a:r>
              <a:rPr lang="es-MX" dirty="0"/>
              <a:t> </a:t>
            </a:r>
            <a:r>
              <a:rPr lang="es-MX" dirty="0" err="1"/>
              <a:t>Odontoiatriche</a:t>
            </a:r>
            <a:r>
              <a:rPr lang="es-MX" dirty="0"/>
              <a:t> </a:t>
            </a:r>
            <a:r>
              <a:rPr lang="es-MX" dirty="0" err="1"/>
              <a:t>il</a:t>
            </a:r>
            <a:r>
              <a:rPr lang="es-MX" dirty="0"/>
              <a:t> Tridente.  2nd ed.  pág. 2 </a:t>
            </a:r>
            <a:endParaRPr lang="es-MX" dirty="0" smtClean="0"/>
          </a:p>
          <a:p>
            <a:r>
              <a:rPr lang="es-MX" dirty="0" smtClean="0"/>
              <a:t>Ingle</a:t>
            </a:r>
            <a:r>
              <a:rPr lang="es-MX" dirty="0"/>
              <a:t>, JI, </a:t>
            </a:r>
            <a:r>
              <a:rPr lang="es-MX" dirty="0" err="1"/>
              <a:t>Taintor</a:t>
            </a:r>
            <a:r>
              <a:rPr lang="es-MX" dirty="0"/>
              <a:t> </a:t>
            </a:r>
            <a:r>
              <a:rPr lang="es-MX" dirty="0" err="1"/>
              <a:t>JF</a:t>
            </a:r>
            <a:r>
              <a:rPr lang="es-MX" dirty="0"/>
              <a:t>. Endodoncia. 5a. edición. Interamericana. México. 1998</a:t>
            </a:r>
          </a:p>
          <a:p>
            <a:r>
              <a:rPr lang="es-MX" dirty="0"/>
              <a:t>Leonardo M. Endodoncia. Ed. Panamericana. Buenos Aires. Págs. 31-42</a:t>
            </a:r>
          </a:p>
          <a:p>
            <a:r>
              <a:rPr lang="es-MX" dirty="0" err="1"/>
              <a:t>Weine</a:t>
            </a:r>
            <a:r>
              <a:rPr lang="es-MX" dirty="0"/>
              <a:t>, FS. </a:t>
            </a:r>
            <a:r>
              <a:rPr lang="es-MX" dirty="0" err="1"/>
              <a:t>Endodontic</a:t>
            </a:r>
            <a:r>
              <a:rPr lang="es-MX" dirty="0"/>
              <a:t> </a:t>
            </a:r>
            <a:r>
              <a:rPr lang="es-MX" dirty="0" err="1"/>
              <a:t>Therapy</a:t>
            </a:r>
            <a:r>
              <a:rPr lang="es-MX" dirty="0"/>
              <a:t>. 4 </a:t>
            </a:r>
            <a:r>
              <a:rPr lang="es-MX" dirty="0" err="1"/>
              <a:t>th</a:t>
            </a:r>
            <a:r>
              <a:rPr lang="es-MX" dirty="0"/>
              <a:t>. </a:t>
            </a:r>
            <a:r>
              <a:rPr lang="es-MX" dirty="0" err="1"/>
              <a:t>edition</a:t>
            </a:r>
            <a:r>
              <a:rPr lang="es-MX" dirty="0"/>
              <a:t>. </a:t>
            </a:r>
            <a:r>
              <a:rPr lang="es-MX" dirty="0" err="1"/>
              <a:t>The</a:t>
            </a:r>
            <a:r>
              <a:rPr lang="es-MX" dirty="0"/>
              <a:t> CV </a:t>
            </a:r>
            <a:r>
              <a:rPr lang="es-MX" dirty="0" err="1"/>
              <a:t>Mosby</a:t>
            </a:r>
            <a:r>
              <a:rPr lang="es-MX" dirty="0"/>
              <a:t> Co. St. Louis. 1989. Pág. 2</a:t>
            </a:r>
          </a:p>
          <a:p>
            <a:r>
              <a:rPr lang="es-MX" dirty="0" err="1"/>
              <a:t>Zimbrón</a:t>
            </a:r>
            <a:r>
              <a:rPr lang="es-MX" dirty="0"/>
              <a:t> A., et al. ALGUNAS PRÁCTICAS ODONTOLÓGICAS EN LA ÉPOCA PREHISPÁNICA. Centro Regional de Investigaciones Multidisciplinarias. UNAM. México. 1988. 39 </a:t>
            </a:r>
            <a:r>
              <a:rPr lang="es-MX" dirty="0" err="1"/>
              <a:t>pp</a:t>
            </a:r>
            <a:endParaRPr lang="es-MX" dirty="0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xmlns="" id="{D0C282D6-6FE9-264F-8985-EBC964197B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13D2E340-0663-474B-992C-9192B5C45E57}" type="slidenum">
              <a:rPr lang="es-ES" smtClean="0"/>
              <a:t>9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77379270"/>
      </p:ext>
    </p:extLst>
  </p:cSld>
  <p:clrMapOvr>
    <a:masterClrMapping/>
  </p:clrMapOvr>
</p:sld>
</file>

<file path=ppt/theme/theme1.xml><?xml version="1.0" encoding="utf-8"?>
<a:theme xmlns:a="http://schemas.openxmlformats.org/drawingml/2006/main" name="Titulares">
  <a:themeElements>
    <a:clrScheme name="Headlines">
      <a:dk1>
        <a:sysClr val="windowText" lastClr="000000"/>
      </a:dk1>
      <a:lt1>
        <a:sysClr val="window" lastClr="FFFFFF"/>
      </a:lt1>
      <a:dk2>
        <a:srgbClr val="1D1A1D"/>
      </a:dk2>
      <a:lt2>
        <a:srgbClr val="F5F5F5"/>
      </a:lt2>
      <a:accent1>
        <a:srgbClr val="439EB7"/>
      </a:accent1>
      <a:accent2>
        <a:srgbClr val="E28B55"/>
      </a:accent2>
      <a:accent3>
        <a:srgbClr val="DCB64D"/>
      </a:accent3>
      <a:accent4>
        <a:srgbClr val="4CA198"/>
      </a:accent4>
      <a:accent5>
        <a:srgbClr val="835B82"/>
      </a:accent5>
      <a:accent6>
        <a:srgbClr val="645135"/>
      </a:accent6>
      <a:hlink>
        <a:srgbClr val="439EB7"/>
      </a:hlink>
      <a:folHlink>
        <a:srgbClr val="835B82"/>
      </a:folHlink>
    </a:clrScheme>
    <a:fontScheme name="Headlines">
      <a:majorFont>
        <a:latin typeface="Century Schoolbook" panose="020406040505050203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Headlines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100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88900" dist="25400" dir="10800000">
              <a:srgbClr val="000000">
                <a:alpha val="25000"/>
              </a:srgbClr>
            </a:innerShdw>
            <a:outerShdw blurRad="25400" dist="25400" dir="5400000" rotWithShape="0">
              <a:srgbClr val="FFFFFF">
                <a:alpha val="1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478407_TF45175639" id="{88D7AF57-3FFC-4FBD-8187-DA9C4BC00530}" vid="{33D656AD-EC94-44D8-BAE2-095E505860C0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1c2eb7a32e66fb6e4260f3771546a5e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04e1f6479c48b08974ba73b5ca973489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60E032F-2E55-4A86-BB2D-1A317C6429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DB4AFBF-E012-4607-B95C-D9E661912AC6}">
  <ds:schemaRefs>
    <ds:schemaRef ds:uri="http://schemas.microsoft.com/office/infopath/2007/PartnerControls"/>
    <ds:schemaRef ds:uri="http://purl.org/dc/terms/"/>
    <ds:schemaRef ds:uri="71af3243-3dd4-4a8d-8c0d-dd76da1f02a5"/>
    <ds:schemaRef ds:uri="http://purl.org/dc/elements/1.1/"/>
    <ds:schemaRef ds:uri="16c05727-aa75-4e4a-9b5f-8a80a1165891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C77EC923-6023-4411-8330-A0042153EED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Presentación biografía</Template>
  <TotalTime>0</TotalTime>
  <Words>415</Words>
  <Application>Microsoft Office PowerPoint</Application>
  <PresentationFormat>Panorámica</PresentationFormat>
  <Paragraphs>76</Paragraphs>
  <Slides>9</Slides>
  <Notes>8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Schoolbook</vt:lpstr>
      <vt:lpstr>Corbel</vt:lpstr>
      <vt:lpstr>Titulares</vt:lpstr>
      <vt:lpstr>UNIDAD I.  Introducción a la Endodoncia</vt:lpstr>
      <vt:lpstr>Siglo I</vt:lpstr>
      <vt:lpstr>Historia de la Endodoncia</vt:lpstr>
      <vt:lpstr>Presentación de PowerPoint</vt:lpstr>
      <vt:lpstr>Antecedentes de la endodoncia</vt:lpstr>
      <vt:lpstr>Era germicida</vt:lpstr>
      <vt:lpstr>Era  Rayos X</vt:lpstr>
      <vt:lpstr>Era  Biológica</vt:lpstr>
      <vt:lpstr>Referencia bibliográfica: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2021-04-10T01:42:06Z</dcterms:created>
  <dcterms:modified xsi:type="dcterms:W3CDTF">2021-04-10T03:31:54Z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