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4D5A5-34EF-4DC8-A959-DB10E236B1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E170613-2E90-4106-AB4C-0C79D58465E6}">
      <dgm:prSet/>
      <dgm:spPr/>
      <dgm:t>
        <a:bodyPr/>
        <a:lstStyle/>
        <a:p>
          <a:r>
            <a:rPr lang="es-MX"/>
            <a:t>Es como se interpreta y se entiende la información que se ha recibido a través de los sentidos.</a:t>
          </a:r>
          <a:endParaRPr lang="en-US"/>
        </a:p>
      </dgm:t>
    </dgm:pt>
    <dgm:pt modelId="{D944FDB2-9D3C-44F8-B19C-6621CB48A31E}" type="parTrans" cxnId="{56D3E35D-0D89-40A2-966C-395C11733A57}">
      <dgm:prSet/>
      <dgm:spPr/>
      <dgm:t>
        <a:bodyPr/>
        <a:lstStyle/>
        <a:p>
          <a:endParaRPr lang="en-US"/>
        </a:p>
      </dgm:t>
    </dgm:pt>
    <dgm:pt modelId="{CD8EFAE6-4DAE-47F4-BD2C-6BCF6AA30A17}" type="sibTrans" cxnId="{56D3E35D-0D89-40A2-966C-395C11733A57}">
      <dgm:prSet/>
      <dgm:spPr/>
      <dgm:t>
        <a:bodyPr/>
        <a:lstStyle/>
        <a:p>
          <a:endParaRPr lang="en-US"/>
        </a:p>
      </dgm:t>
    </dgm:pt>
    <dgm:pt modelId="{124AD9D4-7D2B-43AE-B1F9-73886194BE9D}">
      <dgm:prSet/>
      <dgm:spPr/>
      <dgm:t>
        <a:bodyPr/>
        <a:lstStyle/>
        <a:p>
          <a:r>
            <a:rPr lang="es-MX"/>
            <a:t>Involucra la decodificación y el encontrar algún sentido a la información que se esta recibiendo. La percepción de un texto leído, por ejemplo, no involucra no solo el acto de decodificar signos, sino de interpretar las relaciones entre ellos.</a:t>
          </a:r>
          <a:endParaRPr lang="en-US"/>
        </a:p>
      </dgm:t>
    </dgm:pt>
    <dgm:pt modelId="{DE2277E0-F215-4810-8ACC-7D3A7F284391}" type="parTrans" cxnId="{B0EA73C7-378B-4265-A322-FB68645F1057}">
      <dgm:prSet/>
      <dgm:spPr/>
      <dgm:t>
        <a:bodyPr/>
        <a:lstStyle/>
        <a:p>
          <a:endParaRPr lang="en-US"/>
        </a:p>
      </dgm:t>
    </dgm:pt>
    <dgm:pt modelId="{C1931DCC-2B6D-427F-893F-91BA0EA03184}" type="sibTrans" cxnId="{B0EA73C7-378B-4265-A322-FB68645F1057}">
      <dgm:prSet/>
      <dgm:spPr/>
      <dgm:t>
        <a:bodyPr/>
        <a:lstStyle/>
        <a:p>
          <a:endParaRPr lang="en-US"/>
        </a:p>
      </dgm:t>
    </dgm:pt>
    <dgm:pt modelId="{26B54FC4-6CA1-4036-8780-960F0A030D31}" type="pres">
      <dgm:prSet presAssocID="{5104D5A5-34EF-4DC8-A959-DB10E236B1E8}" presName="root" presStyleCnt="0">
        <dgm:presLayoutVars>
          <dgm:dir/>
          <dgm:resizeHandles val="exact"/>
        </dgm:presLayoutVars>
      </dgm:prSet>
      <dgm:spPr/>
    </dgm:pt>
    <dgm:pt modelId="{27196894-2986-4A07-AB97-0A256B4029E7}" type="pres">
      <dgm:prSet presAssocID="{BE170613-2E90-4106-AB4C-0C79D58465E6}" presName="compNode" presStyleCnt="0"/>
      <dgm:spPr/>
    </dgm:pt>
    <dgm:pt modelId="{D1F09150-F533-4BD9-B411-3A9ADFA829A5}" type="pres">
      <dgm:prSet presAssocID="{BE170613-2E90-4106-AB4C-0C79D58465E6}" presName="bgRect" presStyleLbl="bgShp" presStyleIdx="0" presStyleCnt="2"/>
      <dgm:spPr/>
    </dgm:pt>
    <dgm:pt modelId="{31B016D6-C773-4E3A-821F-954101D8AB6A}" type="pres">
      <dgm:prSet presAssocID="{BE170613-2E90-4106-AB4C-0C79D58465E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ción"/>
        </a:ext>
      </dgm:extLst>
    </dgm:pt>
    <dgm:pt modelId="{4D766AD3-5DA2-4174-B6E9-9E8CC8DDEA32}" type="pres">
      <dgm:prSet presAssocID="{BE170613-2E90-4106-AB4C-0C79D58465E6}" presName="spaceRect" presStyleCnt="0"/>
      <dgm:spPr/>
    </dgm:pt>
    <dgm:pt modelId="{4940D7A9-9F10-4184-8134-B007F0F580A5}" type="pres">
      <dgm:prSet presAssocID="{BE170613-2E90-4106-AB4C-0C79D58465E6}" presName="parTx" presStyleLbl="revTx" presStyleIdx="0" presStyleCnt="2">
        <dgm:presLayoutVars>
          <dgm:chMax val="0"/>
          <dgm:chPref val="0"/>
        </dgm:presLayoutVars>
      </dgm:prSet>
      <dgm:spPr/>
    </dgm:pt>
    <dgm:pt modelId="{507FAF7E-73C2-42AE-A177-38C4652522AC}" type="pres">
      <dgm:prSet presAssocID="{CD8EFAE6-4DAE-47F4-BD2C-6BCF6AA30A17}" presName="sibTrans" presStyleCnt="0"/>
      <dgm:spPr/>
    </dgm:pt>
    <dgm:pt modelId="{C7ABD382-D236-4B57-A01D-69977A20C13D}" type="pres">
      <dgm:prSet presAssocID="{124AD9D4-7D2B-43AE-B1F9-73886194BE9D}" presName="compNode" presStyleCnt="0"/>
      <dgm:spPr/>
    </dgm:pt>
    <dgm:pt modelId="{DBAB1C43-5C13-47AA-8125-2859D2410D4C}" type="pres">
      <dgm:prSet presAssocID="{124AD9D4-7D2B-43AE-B1F9-73886194BE9D}" presName="bgRect" presStyleLbl="bgShp" presStyleIdx="1" presStyleCnt="2"/>
      <dgm:spPr/>
    </dgm:pt>
    <dgm:pt modelId="{C59C8234-745B-4777-B55D-0A30C09EAC6E}" type="pres">
      <dgm:prSet presAssocID="{124AD9D4-7D2B-43AE-B1F9-73886194BE9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guntas"/>
        </a:ext>
      </dgm:extLst>
    </dgm:pt>
    <dgm:pt modelId="{3863E27D-A98E-49A5-90BB-C0DEAF7B8BED}" type="pres">
      <dgm:prSet presAssocID="{124AD9D4-7D2B-43AE-B1F9-73886194BE9D}" presName="spaceRect" presStyleCnt="0"/>
      <dgm:spPr/>
    </dgm:pt>
    <dgm:pt modelId="{F8396BA4-7367-4D76-B5DF-4999D5A6819E}" type="pres">
      <dgm:prSet presAssocID="{124AD9D4-7D2B-43AE-B1F9-73886194BE9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6D3E35D-0D89-40A2-966C-395C11733A57}" srcId="{5104D5A5-34EF-4DC8-A959-DB10E236B1E8}" destId="{BE170613-2E90-4106-AB4C-0C79D58465E6}" srcOrd="0" destOrd="0" parTransId="{D944FDB2-9D3C-44F8-B19C-6621CB48A31E}" sibTransId="{CD8EFAE6-4DAE-47F4-BD2C-6BCF6AA30A17}"/>
    <dgm:cxn modelId="{B76EB573-BADF-44D0-8F47-9FC60420E864}" type="presOf" srcId="{124AD9D4-7D2B-43AE-B1F9-73886194BE9D}" destId="{F8396BA4-7367-4D76-B5DF-4999D5A6819E}" srcOrd="0" destOrd="0" presId="urn:microsoft.com/office/officeart/2018/2/layout/IconVerticalSolidList"/>
    <dgm:cxn modelId="{7010A5BE-E58C-4FC8-A4F9-B254E2E3737F}" type="presOf" srcId="{BE170613-2E90-4106-AB4C-0C79D58465E6}" destId="{4940D7A9-9F10-4184-8134-B007F0F580A5}" srcOrd="0" destOrd="0" presId="urn:microsoft.com/office/officeart/2018/2/layout/IconVerticalSolidList"/>
    <dgm:cxn modelId="{B0EA73C7-378B-4265-A322-FB68645F1057}" srcId="{5104D5A5-34EF-4DC8-A959-DB10E236B1E8}" destId="{124AD9D4-7D2B-43AE-B1F9-73886194BE9D}" srcOrd="1" destOrd="0" parTransId="{DE2277E0-F215-4810-8ACC-7D3A7F284391}" sibTransId="{C1931DCC-2B6D-427F-893F-91BA0EA03184}"/>
    <dgm:cxn modelId="{99E3F6CC-896F-4968-B3A7-ADA66AD780A4}" type="presOf" srcId="{5104D5A5-34EF-4DC8-A959-DB10E236B1E8}" destId="{26B54FC4-6CA1-4036-8780-960F0A030D31}" srcOrd="0" destOrd="0" presId="urn:microsoft.com/office/officeart/2018/2/layout/IconVerticalSolidList"/>
    <dgm:cxn modelId="{CF535C3A-0629-4332-8EC3-D65795EA8BD8}" type="presParOf" srcId="{26B54FC4-6CA1-4036-8780-960F0A030D31}" destId="{27196894-2986-4A07-AB97-0A256B4029E7}" srcOrd="0" destOrd="0" presId="urn:microsoft.com/office/officeart/2018/2/layout/IconVerticalSolidList"/>
    <dgm:cxn modelId="{0E681ED3-A91F-403C-BB8E-2A289DE663EA}" type="presParOf" srcId="{27196894-2986-4A07-AB97-0A256B4029E7}" destId="{D1F09150-F533-4BD9-B411-3A9ADFA829A5}" srcOrd="0" destOrd="0" presId="urn:microsoft.com/office/officeart/2018/2/layout/IconVerticalSolidList"/>
    <dgm:cxn modelId="{72E3C130-F5DB-4E49-A121-C03BF746E738}" type="presParOf" srcId="{27196894-2986-4A07-AB97-0A256B4029E7}" destId="{31B016D6-C773-4E3A-821F-954101D8AB6A}" srcOrd="1" destOrd="0" presId="urn:microsoft.com/office/officeart/2018/2/layout/IconVerticalSolidList"/>
    <dgm:cxn modelId="{181CE035-5CE9-4D53-B539-9B348BDA811B}" type="presParOf" srcId="{27196894-2986-4A07-AB97-0A256B4029E7}" destId="{4D766AD3-5DA2-4174-B6E9-9E8CC8DDEA32}" srcOrd="2" destOrd="0" presId="urn:microsoft.com/office/officeart/2018/2/layout/IconVerticalSolidList"/>
    <dgm:cxn modelId="{454923D2-53C4-413B-A0B4-4333DD8681DF}" type="presParOf" srcId="{27196894-2986-4A07-AB97-0A256B4029E7}" destId="{4940D7A9-9F10-4184-8134-B007F0F580A5}" srcOrd="3" destOrd="0" presId="urn:microsoft.com/office/officeart/2018/2/layout/IconVerticalSolidList"/>
    <dgm:cxn modelId="{85983053-25CE-4666-9B92-399AE68C5B72}" type="presParOf" srcId="{26B54FC4-6CA1-4036-8780-960F0A030D31}" destId="{507FAF7E-73C2-42AE-A177-38C4652522AC}" srcOrd="1" destOrd="0" presId="urn:microsoft.com/office/officeart/2018/2/layout/IconVerticalSolidList"/>
    <dgm:cxn modelId="{BFEE03C1-F9CB-4FDE-9CFB-8DB308A9D4DD}" type="presParOf" srcId="{26B54FC4-6CA1-4036-8780-960F0A030D31}" destId="{C7ABD382-D236-4B57-A01D-69977A20C13D}" srcOrd="2" destOrd="0" presId="urn:microsoft.com/office/officeart/2018/2/layout/IconVerticalSolidList"/>
    <dgm:cxn modelId="{A7ECB488-C53F-40DD-905A-E12D9C5907CE}" type="presParOf" srcId="{C7ABD382-D236-4B57-A01D-69977A20C13D}" destId="{DBAB1C43-5C13-47AA-8125-2859D2410D4C}" srcOrd="0" destOrd="0" presId="urn:microsoft.com/office/officeart/2018/2/layout/IconVerticalSolidList"/>
    <dgm:cxn modelId="{D1B26EAE-DFF6-40F7-9DBE-6285D9D4D1D2}" type="presParOf" srcId="{C7ABD382-D236-4B57-A01D-69977A20C13D}" destId="{C59C8234-745B-4777-B55D-0A30C09EAC6E}" srcOrd="1" destOrd="0" presId="urn:microsoft.com/office/officeart/2018/2/layout/IconVerticalSolidList"/>
    <dgm:cxn modelId="{103CB3BF-1ED5-4A9D-B65D-A30DC5B35135}" type="presParOf" srcId="{C7ABD382-D236-4B57-A01D-69977A20C13D}" destId="{3863E27D-A98E-49A5-90BB-C0DEAF7B8BED}" srcOrd="2" destOrd="0" presId="urn:microsoft.com/office/officeart/2018/2/layout/IconVerticalSolidList"/>
    <dgm:cxn modelId="{5C4A584C-AAFC-4715-A509-3C7D0BA6C5D4}" type="presParOf" srcId="{C7ABD382-D236-4B57-A01D-69977A20C13D}" destId="{F8396BA4-7367-4D76-B5DF-4999D5A681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28A85E-77A4-4ADF-B562-7A0028963BA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59C169B-D4E9-489C-868E-85C474FC19EF}">
      <dgm:prSet phldrT="[Texto]"/>
      <dgm:spPr/>
      <dgm:t>
        <a:bodyPr/>
        <a:lstStyle/>
        <a:p>
          <a:r>
            <a:rPr lang="es-MX" b="1" dirty="0"/>
            <a:t>Sensorial</a:t>
          </a:r>
        </a:p>
      </dgm:t>
    </dgm:pt>
    <dgm:pt modelId="{4617D8FA-1208-4ED7-BFF6-A36E9D7D83BA}" type="parTrans" cxnId="{63CBFA62-64AA-4013-8D62-7A462A7C0372}">
      <dgm:prSet/>
      <dgm:spPr/>
      <dgm:t>
        <a:bodyPr/>
        <a:lstStyle/>
        <a:p>
          <a:endParaRPr lang="es-MX"/>
        </a:p>
      </dgm:t>
    </dgm:pt>
    <dgm:pt modelId="{6B00D014-825F-47B4-A648-17DE77F56FE2}" type="sibTrans" cxnId="{63CBFA62-64AA-4013-8D62-7A462A7C0372}">
      <dgm:prSet/>
      <dgm:spPr/>
      <dgm:t>
        <a:bodyPr/>
        <a:lstStyle/>
        <a:p>
          <a:endParaRPr lang="es-MX"/>
        </a:p>
      </dgm:t>
    </dgm:pt>
    <dgm:pt modelId="{FBB971A0-0F12-42A4-8BCF-13F333BAC69F}">
      <dgm:prSet phldrT="[Texto]"/>
      <dgm:spPr/>
      <dgm:t>
        <a:bodyPr/>
        <a:lstStyle/>
        <a:p>
          <a:r>
            <a:rPr lang="es-MX" dirty="0"/>
            <a:t>Órganos sensitivos (ojo)   es de segundos </a:t>
          </a:r>
        </a:p>
      </dgm:t>
    </dgm:pt>
    <dgm:pt modelId="{ABB1423E-221A-440F-AD1E-616B1F8A9D78}" type="parTrans" cxnId="{E92598B2-8F57-41AC-859F-6074A4543E1E}">
      <dgm:prSet/>
      <dgm:spPr/>
      <dgm:t>
        <a:bodyPr/>
        <a:lstStyle/>
        <a:p>
          <a:endParaRPr lang="es-MX"/>
        </a:p>
      </dgm:t>
    </dgm:pt>
    <dgm:pt modelId="{89E0F49E-B08C-42BD-9372-A29AD7F3EFF8}" type="sibTrans" cxnId="{E92598B2-8F57-41AC-859F-6074A4543E1E}">
      <dgm:prSet/>
      <dgm:spPr/>
      <dgm:t>
        <a:bodyPr/>
        <a:lstStyle/>
        <a:p>
          <a:endParaRPr lang="es-MX"/>
        </a:p>
      </dgm:t>
    </dgm:pt>
    <dgm:pt modelId="{D484D04E-F69F-47E0-938D-AA9C0D19F4B5}">
      <dgm:prSet phldrT="[Texto]"/>
      <dgm:spPr/>
      <dgm:t>
        <a:bodyPr/>
        <a:lstStyle/>
        <a:p>
          <a:r>
            <a:rPr lang="es-MX" dirty="0"/>
            <a:t>Hasta llegar al cerebro</a:t>
          </a:r>
        </a:p>
      </dgm:t>
    </dgm:pt>
    <dgm:pt modelId="{8A59A103-2C92-4643-97B5-5A0F72D83241}" type="parTrans" cxnId="{900F8522-517A-45EA-9F95-BDA134E9CF9B}">
      <dgm:prSet/>
      <dgm:spPr/>
      <dgm:t>
        <a:bodyPr/>
        <a:lstStyle/>
        <a:p>
          <a:endParaRPr lang="es-MX"/>
        </a:p>
      </dgm:t>
    </dgm:pt>
    <dgm:pt modelId="{FA82CB83-75C3-4865-A37D-0706C8BF7986}" type="sibTrans" cxnId="{900F8522-517A-45EA-9F95-BDA134E9CF9B}">
      <dgm:prSet/>
      <dgm:spPr/>
      <dgm:t>
        <a:bodyPr/>
        <a:lstStyle/>
        <a:p>
          <a:endParaRPr lang="es-MX"/>
        </a:p>
      </dgm:t>
    </dgm:pt>
    <dgm:pt modelId="{88E969AB-B7A6-421B-97D4-0CB26F847A7C}">
      <dgm:prSet phldrT="[Texto]"/>
      <dgm:spPr/>
      <dgm:t>
        <a:bodyPr/>
        <a:lstStyle/>
        <a:p>
          <a:r>
            <a:rPr lang="es-MX" b="1" dirty="0"/>
            <a:t>Corto plazo</a:t>
          </a:r>
        </a:p>
      </dgm:t>
    </dgm:pt>
    <dgm:pt modelId="{48181C6E-7F40-4EAF-939B-FB94DD817A01}" type="parTrans" cxnId="{E3ED4CAF-AE56-4C92-B0A7-254011E813F2}">
      <dgm:prSet/>
      <dgm:spPr/>
      <dgm:t>
        <a:bodyPr/>
        <a:lstStyle/>
        <a:p>
          <a:endParaRPr lang="es-MX"/>
        </a:p>
      </dgm:t>
    </dgm:pt>
    <dgm:pt modelId="{B5AC514E-4B9D-4510-A001-FB9A04E6A674}" type="sibTrans" cxnId="{E3ED4CAF-AE56-4C92-B0A7-254011E813F2}">
      <dgm:prSet/>
      <dgm:spPr/>
      <dgm:t>
        <a:bodyPr/>
        <a:lstStyle/>
        <a:p>
          <a:endParaRPr lang="es-MX"/>
        </a:p>
      </dgm:t>
    </dgm:pt>
    <dgm:pt modelId="{D0198381-1869-4705-BE48-7AC88598705B}">
      <dgm:prSet phldrT="[Texto]"/>
      <dgm:spPr/>
      <dgm:t>
        <a:bodyPr/>
        <a:lstStyle/>
        <a:p>
          <a:r>
            <a:rPr lang="es-MX" dirty="0"/>
            <a:t>Capacidad limitada</a:t>
          </a:r>
        </a:p>
      </dgm:t>
    </dgm:pt>
    <dgm:pt modelId="{2AF3E5A7-48C5-4DED-85B7-B612E264EF2D}" type="parTrans" cxnId="{7D5FAD3A-3427-48FD-A9D7-8372195FD12C}">
      <dgm:prSet/>
      <dgm:spPr/>
      <dgm:t>
        <a:bodyPr/>
        <a:lstStyle/>
        <a:p>
          <a:endParaRPr lang="es-MX"/>
        </a:p>
      </dgm:t>
    </dgm:pt>
    <dgm:pt modelId="{9D67E27E-7A3B-45E0-9742-D6AED5000B62}" type="sibTrans" cxnId="{7D5FAD3A-3427-48FD-A9D7-8372195FD12C}">
      <dgm:prSet/>
      <dgm:spPr/>
      <dgm:t>
        <a:bodyPr/>
        <a:lstStyle/>
        <a:p>
          <a:endParaRPr lang="es-MX"/>
        </a:p>
      </dgm:t>
    </dgm:pt>
    <dgm:pt modelId="{351201CA-1743-42BB-A841-A394EDDB3489}">
      <dgm:prSet phldrT="[Texto]"/>
      <dgm:spPr/>
      <dgm:t>
        <a:bodyPr/>
        <a:lstStyle/>
        <a:p>
          <a:r>
            <a:rPr lang="es-MX" dirty="0"/>
            <a:t>Por un corto periodo </a:t>
          </a:r>
        </a:p>
      </dgm:t>
    </dgm:pt>
    <dgm:pt modelId="{A8AC94DC-3907-4B11-9ECB-72997B1F4DD0}" type="parTrans" cxnId="{7FDCF92B-2B14-4582-94E0-FEDDA6DF8622}">
      <dgm:prSet/>
      <dgm:spPr/>
      <dgm:t>
        <a:bodyPr/>
        <a:lstStyle/>
        <a:p>
          <a:endParaRPr lang="es-MX"/>
        </a:p>
      </dgm:t>
    </dgm:pt>
    <dgm:pt modelId="{9711D5FC-2294-4881-9813-04897637C9DE}" type="sibTrans" cxnId="{7FDCF92B-2B14-4582-94E0-FEDDA6DF8622}">
      <dgm:prSet/>
      <dgm:spPr/>
      <dgm:t>
        <a:bodyPr/>
        <a:lstStyle/>
        <a:p>
          <a:endParaRPr lang="es-MX"/>
        </a:p>
      </dgm:t>
    </dgm:pt>
    <dgm:pt modelId="{B8F2F5F9-6802-47B0-8F0D-8A9C7019ED6A}">
      <dgm:prSet phldrT="[Texto]"/>
      <dgm:spPr/>
      <dgm:t>
        <a:bodyPr/>
        <a:lstStyle/>
        <a:p>
          <a:r>
            <a:rPr lang="es-MX" b="1" dirty="0"/>
            <a:t>Largo plazo</a:t>
          </a:r>
        </a:p>
      </dgm:t>
    </dgm:pt>
    <dgm:pt modelId="{A7765520-3A96-46D2-B34F-C0FB342367B8}" type="parTrans" cxnId="{3181B737-5042-4A00-89C2-757B4A63F842}">
      <dgm:prSet/>
      <dgm:spPr/>
      <dgm:t>
        <a:bodyPr/>
        <a:lstStyle/>
        <a:p>
          <a:endParaRPr lang="es-MX"/>
        </a:p>
      </dgm:t>
    </dgm:pt>
    <dgm:pt modelId="{671ED13E-B1BE-433C-AB75-4A4E3187142B}" type="sibTrans" cxnId="{3181B737-5042-4A00-89C2-757B4A63F842}">
      <dgm:prSet/>
      <dgm:spPr/>
      <dgm:t>
        <a:bodyPr/>
        <a:lstStyle/>
        <a:p>
          <a:endParaRPr lang="es-MX"/>
        </a:p>
      </dgm:t>
    </dgm:pt>
    <dgm:pt modelId="{F4906C00-B3C8-4984-B59C-FB83DBC678E0}">
      <dgm:prSet phldrT="[Texto]"/>
      <dgm:spPr/>
      <dgm:t>
        <a:bodyPr/>
        <a:lstStyle/>
        <a:p>
          <a:r>
            <a:rPr lang="es-MX" dirty="0"/>
            <a:t>Capacidad de retención</a:t>
          </a:r>
        </a:p>
      </dgm:t>
    </dgm:pt>
    <dgm:pt modelId="{2038E120-859E-40B8-A341-E52F84CEC993}" type="parTrans" cxnId="{64224839-CE45-4D11-B60A-5DE2D8104FF2}">
      <dgm:prSet/>
      <dgm:spPr/>
      <dgm:t>
        <a:bodyPr/>
        <a:lstStyle/>
        <a:p>
          <a:endParaRPr lang="es-MX"/>
        </a:p>
      </dgm:t>
    </dgm:pt>
    <dgm:pt modelId="{5BBF0D81-9997-4855-A5FA-46481D4F9743}" type="sibTrans" cxnId="{64224839-CE45-4D11-B60A-5DE2D8104FF2}">
      <dgm:prSet/>
      <dgm:spPr/>
      <dgm:t>
        <a:bodyPr/>
        <a:lstStyle/>
        <a:p>
          <a:endParaRPr lang="es-MX"/>
        </a:p>
      </dgm:t>
    </dgm:pt>
    <dgm:pt modelId="{7631B088-010A-474F-8F75-69B13C316088}">
      <dgm:prSet phldrT="[Texto]"/>
      <dgm:spPr/>
      <dgm:t>
        <a:bodyPr/>
        <a:lstStyle/>
        <a:p>
          <a:r>
            <a:rPr lang="es-MX" dirty="0"/>
            <a:t>indefinida</a:t>
          </a:r>
        </a:p>
      </dgm:t>
    </dgm:pt>
    <dgm:pt modelId="{6FAEE9D0-2F80-4B56-B16F-8EF643223F8F}" type="parTrans" cxnId="{66A3F93D-26BA-4394-9934-6ADA44DFABEC}">
      <dgm:prSet/>
      <dgm:spPr/>
      <dgm:t>
        <a:bodyPr/>
        <a:lstStyle/>
        <a:p>
          <a:endParaRPr lang="es-MX"/>
        </a:p>
      </dgm:t>
    </dgm:pt>
    <dgm:pt modelId="{DD966957-397C-4A22-92DC-905A820C058D}" type="sibTrans" cxnId="{66A3F93D-26BA-4394-9934-6ADA44DFABEC}">
      <dgm:prSet/>
      <dgm:spPr/>
      <dgm:t>
        <a:bodyPr/>
        <a:lstStyle/>
        <a:p>
          <a:endParaRPr lang="es-MX"/>
        </a:p>
      </dgm:t>
    </dgm:pt>
    <dgm:pt modelId="{5D495738-3805-4893-9CBE-53B652E28D8C}" type="pres">
      <dgm:prSet presAssocID="{5028A85E-77A4-4ADF-B562-7A0028963BA9}" presName="linear" presStyleCnt="0">
        <dgm:presLayoutVars>
          <dgm:dir/>
          <dgm:animLvl val="lvl"/>
          <dgm:resizeHandles val="exact"/>
        </dgm:presLayoutVars>
      </dgm:prSet>
      <dgm:spPr/>
    </dgm:pt>
    <dgm:pt modelId="{8DDCA92F-DA02-4E61-AB51-52DDEBDC91CA}" type="pres">
      <dgm:prSet presAssocID="{659C169B-D4E9-489C-868E-85C474FC19EF}" presName="parentLin" presStyleCnt="0"/>
      <dgm:spPr/>
    </dgm:pt>
    <dgm:pt modelId="{0E914BAA-4540-40CB-BF86-ED069900EEAE}" type="pres">
      <dgm:prSet presAssocID="{659C169B-D4E9-489C-868E-85C474FC19EF}" presName="parentLeftMargin" presStyleLbl="node1" presStyleIdx="0" presStyleCnt="3"/>
      <dgm:spPr/>
    </dgm:pt>
    <dgm:pt modelId="{FFAC4D48-9F71-401B-97DD-E4FF41173FD7}" type="pres">
      <dgm:prSet presAssocID="{659C169B-D4E9-489C-868E-85C474FC19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5981B1-6737-41C9-B55B-DD5D2C9A157C}" type="pres">
      <dgm:prSet presAssocID="{659C169B-D4E9-489C-868E-85C474FC19EF}" presName="negativeSpace" presStyleCnt="0"/>
      <dgm:spPr/>
    </dgm:pt>
    <dgm:pt modelId="{1ECD8300-E26F-437D-970A-0356A9B5656D}" type="pres">
      <dgm:prSet presAssocID="{659C169B-D4E9-489C-868E-85C474FC19EF}" presName="childText" presStyleLbl="conFgAcc1" presStyleIdx="0" presStyleCnt="3">
        <dgm:presLayoutVars>
          <dgm:bulletEnabled val="1"/>
        </dgm:presLayoutVars>
      </dgm:prSet>
      <dgm:spPr/>
    </dgm:pt>
    <dgm:pt modelId="{53F3F852-919D-4B6A-8A79-B276375DEE81}" type="pres">
      <dgm:prSet presAssocID="{6B00D014-825F-47B4-A648-17DE77F56FE2}" presName="spaceBetweenRectangles" presStyleCnt="0"/>
      <dgm:spPr/>
    </dgm:pt>
    <dgm:pt modelId="{D4DF3671-9AB1-42C2-BA84-0DC05E99CE34}" type="pres">
      <dgm:prSet presAssocID="{88E969AB-B7A6-421B-97D4-0CB26F847A7C}" presName="parentLin" presStyleCnt="0"/>
      <dgm:spPr/>
    </dgm:pt>
    <dgm:pt modelId="{6C57F639-3791-47C4-8F94-A0ED8142572A}" type="pres">
      <dgm:prSet presAssocID="{88E969AB-B7A6-421B-97D4-0CB26F847A7C}" presName="parentLeftMargin" presStyleLbl="node1" presStyleIdx="0" presStyleCnt="3"/>
      <dgm:spPr/>
    </dgm:pt>
    <dgm:pt modelId="{7F9FB349-77C0-4FC7-9195-196E4FE6124F}" type="pres">
      <dgm:prSet presAssocID="{88E969AB-B7A6-421B-97D4-0CB26F847A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6FCF2CF-9741-4462-9032-5D7C707A628D}" type="pres">
      <dgm:prSet presAssocID="{88E969AB-B7A6-421B-97D4-0CB26F847A7C}" presName="negativeSpace" presStyleCnt="0"/>
      <dgm:spPr/>
    </dgm:pt>
    <dgm:pt modelId="{10D99C6A-E174-44D0-B07A-7DE0F50D801F}" type="pres">
      <dgm:prSet presAssocID="{88E969AB-B7A6-421B-97D4-0CB26F847A7C}" presName="childText" presStyleLbl="conFgAcc1" presStyleIdx="1" presStyleCnt="3">
        <dgm:presLayoutVars>
          <dgm:bulletEnabled val="1"/>
        </dgm:presLayoutVars>
      </dgm:prSet>
      <dgm:spPr/>
    </dgm:pt>
    <dgm:pt modelId="{D735BDE2-F1D8-4856-9819-098226411A9C}" type="pres">
      <dgm:prSet presAssocID="{B5AC514E-4B9D-4510-A001-FB9A04E6A674}" presName="spaceBetweenRectangles" presStyleCnt="0"/>
      <dgm:spPr/>
    </dgm:pt>
    <dgm:pt modelId="{D4A1141A-F4BC-461B-8948-80E2825AE8A1}" type="pres">
      <dgm:prSet presAssocID="{B8F2F5F9-6802-47B0-8F0D-8A9C7019ED6A}" presName="parentLin" presStyleCnt="0"/>
      <dgm:spPr/>
    </dgm:pt>
    <dgm:pt modelId="{7FAE8099-898C-48FF-AACF-91597E2B5B20}" type="pres">
      <dgm:prSet presAssocID="{B8F2F5F9-6802-47B0-8F0D-8A9C7019ED6A}" presName="parentLeftMargin" presStyleLbl="node1" presStyleIdx="1" presStyleCnt="3"/>
      <dgm:spPr/>
    </dgm:pt>
    <dgm:pt modelId="{94107997-DB4D-4260-941E-F6957C9B2FBA}" type="pres">
      <dgm:prSet presAssocID="{B8F2F5F9-6802-47B0-8F0D-8A9C7019ED6A}" presName="parentText" presStyleLbl="node1" presStyleIdx="2" presStyleCnt="3" custLinFactNeighborX="15971" custLinFactNeighborY="-2993">
        <dgm:presLayoutVars>
          <dgm:chMax val="0"/>
          <dgm:bulletEnabled val="1"/>
        </dgm:presLayoutVars>
      </dgm:prSet>
      <dgm:spPr/>
    </dgm:pt>
    <dgm:pt modelId="{70867BA9-7BDB-48B7-B5E1-508477164894}" type="pres">
      <dgm:prSet presAssocID="{B8F2F5F9-6802-47B0-8F0D-8A9C7019ED6A}" presName="negativeSpace" presStyleCnt="0"/>
      <dgm:spPr/>
    </dgm:pt>
    <dgm:pt modelId="{759091C4-B8D9-4830-BB8E-CAB8898DAB4A}" type="pres">
      <dgm:prSet presAssocID="{B8F2F5F9-6802-47B0-8F0D-8A9C7019ED6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CF6411F-366D-44EE-A1D0-096D676D5BCA}" type="presOf" srcId="{5028A85E-77A4-4ADF-B562-7A0028963BA9}" destId="{5D495738-3805-4893-9CBE-53B652E28D8C}" srcOrd="0" destOrd="0" presId="urn:microsoft.com/office/officeart/2005/8/layout/list1"/>
    <dgm:cxn modelId="{5584E91F-1319-4A4E-B53E-07E279400DEB}" type="presOf" srcId="{351201CA-1743-42BB-A841-A394EDDB3489}" destId="{10D99C6A-E174-44D0-B07A-7DE0F50D801F}" srcOrd="0" destOrd="1" presId="urn:microsoft.com/office/officeart/2005/8/layout/list1"/>
    <dgm:cxn modelId="{D80C7420-992C-4D3B-9C32-9D2707688EA3}" type="presOf" srcId="{B8F2F5F9-6802-47B0-8F0D-8A9C7019ED6A}" destId="{94107997-DB4D-4260-941E-F6957C9B2FBA}" srcOrd="1" destOrd="0" presId="urn:microsoft.com/office/officeart/2005/8/layout/list1"/>
    <dgm:cxn modelId="{900F8522-517A-45EA-9F95-BDA134E9CF9B}" srcId="{659C169B-D4E9-489C-868E-85C474FC19EF}" destId="{D484D04E-F69F-47E0-938D-AA9C0D19F4B5}" srcOrd="1" destOrd="0" parTransId="{8A59A103-2C92-4643-97B5-5A0F72D83241}" sibTransId="{FA82CB83-75C3-4865-A37D-0706C8BF7986}"/>
    <dgm:cxn modelId="{FA03F827-94A5-4BCD-83B3-4DDFB914343A}" type="presOf" srcId="{D484D04E-F69F-47E0-938D-AA9C0D19F4B5}" destId="{1ECD8300-E26F-437D-970A-0356A9B5656D}" srcOrd="0" destOrd="1" presId="urn:microsoft.com/office/officeart/2005/8/layout/list1"/>
    <dgm:cxn modelId="{7FDCF92B-2B14-4582-94E0-FEDDA6DF8622}" srcId="{88E969AB-B7A6-421B-97D4-0CB26F847A7C}" destId="{351201CA-1743-42BB-A841-A394EDDB3489}" srcOrd="1" destOrd="0" parTransId="{A8AC94DC-3907-4B11-9ECB-72997B1F4DD0}" sibTransId="{9711D5FC-2294-4881-9813-04897637C9DE}"/>
    <dgm:cxn modelId="{3181B737-5042-4A00-89C2-757B4A63F842}" srcId="{5028A85E-77A4-4ADF-B562-7A0028963BA9}" destId="{B8F2F5F9-6802-47B0-8F0D-8A9C7019ED6A}" srcOrd="2" destOrd="0" parTransId="{A7765520-3A96-46D2-B34F-C0FB342367B8}" sibTransId="{671ED13E-B1BE-433C-AB75-4A4E3187142B}"/>
    <dgm:cxn modelId="{64224839-CE45-4D11-B60A-5DE2D8104FF2}" srcId="{B8F2F5F9-6802-47B0-8F0D-8A9C7019ED6A}" destId="{F4906C00-B3C8-4984-B59C-FB83DBC678E0}" srcOrd="0" destOrd="0" parTransId="{2038E120-859E-40B8-A341-E52F84CEC993}" sibTransId="{5BBF0D81-9997-4855-A5FA-46481D4F9743}"/>
    <dgm:cxn modelId="{7D5FAD3A-3427-48FD-A9D7-8372195FD12C}" srcId="{88E969AB-B7A6-421B-97D4-0CB26F847A7C}" destId="{D0198381-1869-4705-BE48-7AC88598705B}" srcOrd="0" destOrd="0" parTransId="{2AF3E5A7-48C5-4DED-85B7-B612E264EF2D}" sibTransId="{9D67E27E-7A3B-45E0-9742-D6AED5000B62}"/>
    <dgm:cxn modelId="{66A3F93D-26BA-4394-9934-6ADA44DFABEC}" srcId="{B8F2F5F9-6802-47B0-8F0D-8A9C7019ED6A}" destId="{7631B088-010A-474F-8F75-69B13C316088}" srcOrd="1" destOrd="0" parTransId="{6FAEE9D0-2F80-4B56-B16F-8EF643223F8F}" sibTransId="{DD966957-397C-4A22-92DC-905A820C058D}"/>
    <dgm:cxn modelId="{63CBFA62-64AA-4013-8D62-7A462A7C0372}" srcId="{5028A85E-77A4-4ADF-B562-7A0028963BA9}" destId="{659C169B-D4E9-489C-868E-85C474FC19EF}" srcOrd="0" destOrd="0" parTransId="{4617D8FA-1208-4ED7-BFF6-A36E9D7D83BA}" sibTransId="{6B00D014-825F-47B4-A648-17DE77F56FE2}"/>
    <dgm:cxn modelId="{1BDF1270-D18C-42B2-98E4-2551721379F2}" type="presOf" srcId="{88E969AB-B7A6-421B-97D4-0CB26F847A7C}" destId="{6C57F639-3791-47C4-8F94-A0ED8142572A}" srcOrd="0" destOrd="0" presId="urn:microsoft.com/office/officeart/2005/8/layout/list1"/>
    <dgm:cxn modelId="{2BB56254-4B5B-4F0A-9FEB-6F6DA0D8211E}" type="presOf" srcId="{F4906C00-B3C8-4984-B59C-FB83DBC678E0}" destId="{759091C4-B8D9-4830-BB8E-CAB8898DAB4A}" srcOrd="0" destOrd="0" presId="urn:microsoft.com/office/officeart/2005/8/layout/list1"/>
    <dgm:cxn modelId="{1CF2F976-9483-4D6C-B83B-E0B8BC6812FE}" type="presOf" srcId="{88E969AB-B7A6-421B-97D4-0CB26F847A7C}" destId="{7F9FB349-77C0-4FC7-9195-196E4FE6124F}" srcOrd="1" destOrd="0" presId="urn:microsoft.com/office/officeart/2005/8/layout/list1"/>
    <dgm:cxn modelId="{937DC579-DD9D-4559-A407-3B785DA69B76}" type="presOf" srcId="{659C169B-D4E9-489C-868E-85C474FC19EF}" destId="{FFAC4D48-9F71-401B-97DD-E4FF41173FD7}" srcOrd="1" destOrd="0" presId="urn:microsoft.com/office/officeart/2005/8/layout/list1"/>
    <dgm:cxn modelId="{0860E859-4FAA-42B8-B209-1A066049C1E8}" type="presOf" srcId="{659C169B-D4E9-489C-868E-85C474FC19EF}" destId="{0E914BAA-4540-40CB-BF86-ED069900EEAE}" srcOrd="0" destOrd="0" presId="urn:microsoft.com/office/officeart/2005/8/layout/list1"/>
    <dgm:cxn modelId="{1BBD6B87-F471-4165-998D-1C5AFA5883E9}" type="presOf" srcId="{7631B088-010A-474F-8F75-69B13C316088}" destId="{759091C4-B8D9-4830-BB8E-CAB8898DAB4A}" srcOrd="0" destOrd="1" presId="urn:microsoft.com/office/officeart/2005/8/layout/list1"/>
    <dgm:cxn modelId="{412CF2A3-9058-4052-AE2E-03DE498868BE}" type="presOf" srcId="{FBB971A0-0F12-42A4-8BCF-13F333BAC69F}" destId="{1ECD8300-E26F-437D-970A-0356A9B5656D}" srcOrd="0" destOrd="0" presId="urn:microsoft.com/office/officeart/2005/8/layout/list1"/>
    <dgm:cxn modelId="{E3ED4CAF-AE56-4C92-B0A7-254011E813F2}" srcId="{5028A85E-77A4-4ADF-B562-7A0028963BA9}" destId="{88E969AB-B7A6-421B-97D4-0CB26F847A7C}" srcOrd="1" destOrd="0" parTransId="{48181C6E-7F40-4EAF-939B-FB94DD817A01}" sibTransId="{B5AC514E-4B9D-4510-A001-FB9A04E6A674}"/>
    <dgm:cxn modelId="{E92598B2-8F57-41AC-859F-6074A4543E1E}" srcId="{659C169B-D4E9-489C-868E-85C474FC19EF}" destId="{FBB971A0-0F12-42A4-8BCF-13F333BAC69F}" srcOrd="0" destOrd="0" parTransId="{ABB1423E-221A-440F-AD1E-616B1F8A9D78}" sibTransId="{89E0F49E-B08C-42BD-9372-A29AD7F3EFF8}"/>
    <dgm:cxn modelId="{0E1F28EE-471F-4831-A2BC-C28765735F91}" type="presOf" srcId="{D0198381-1869-4705-BE48-7AC88598705B}" destId="{10D99C6A-E174-44D0-B07A-7DE0F50D801F}" srcOrd="0" destOrd="0" presId="urn:microsoft.com/office/officeart/2005/8/layout/list1"/>
    <dgm:cxn modelId="{E93844F2-3A50-499F-9A34-27E814E26EF0}" type="presOf" srcId="{B8F2F5F9-6802-47B0-8F0D-8A9C7019ED6A}" destId="{7FAE8099-898C-48FF-AACF-91597E2B5B20}" srcOrd="0" destOrd="0" presId="urn:microsoft.com/office/officeart/2005/8/layout/list1"/>
    <dgm:cxn modelId="{7A226850-C177-4277-A2D0-BF93041ED17E}" type="presParOf" srcId="{5D495738-3805-4893-9CBE-53B652E28D8C}" destId="{8DDCA92F-DA02-4E61-AB51-52DDEBDC91CA}" srcOrd="0" destOrd="0" presId="urn:microsoft.com/office/officeart/2005/8/layout/list1"/>
    <dgm:cxn modelId="{EFDE4970-DDE3-4AC6-A51B-CEBDE1380C2F}" type="presParOf" srcId="{8DDCA92F-DA02-4E61-AB51-52DDEBDC91CA}" destId="{0E914BAA-4540-40CB-BF86-ED069900EEAE}" srcOrd="0" destOrd="0" presId="urn:microsoft.com/office/officeart/2005/8/layout/list1"/>
    <dgm:cxn modelId="{E46CDD6C-62EA-4E03-B6FC-3FE5BF1B201F}" type="presParOf" srcId="{8DDCA92F-DA02-4E61-AB51-52DDEBDC91CA}" destId="{FFAC4D48-9F71-401B-97DD-E4FF41173FD7}" srcOrd="1" destOrd="0" presId="urn:microsoft.com/office/officeart/2005/8/layout/list1"/>
    <dgm:cxn modelId="{3BA44632-9EDF-43BD-9D53-B49AF8DBF920}" type="presParOf" srcId="{5D495738-3805-4893-9CBE-53B652E28D8C}" destId="{9A5981B1-6737-41C9-B55B-DD5D2C9A157C}" srcOrd="1" destOrd="0" presId="urn:microsoft.com/office/officeart/2005/8/layout/list1"/>
    <dgm:cxn modelId="{A3218AE4-5ECE-4940-88AE-CAB54DDD9EB3}" type="presParOf" srcId="{5D495738-3805-4893-9CBE-53B652E28D8C}" destId="{1ECD8300-E26F-437D-970A-0356A9B5656D}" srcOrd="2" destOrd="0" presId="urn:microsoft.com/office/officeart/2005/8/layout/list1"/>
    <dgm:cxn modelId="{117D6D09-8027-4923-986A-186165462038}" type="presParOf" srcId="{5D495738-3805-4893-9CBE-53B652E28D8C}" destId="{53F3F852-919D-4B6A-8A79-B276375DEE81}" srcOrd="3" destOrd="0" presId="urn:microsoft.com/office/officeart/2005/8/layout/list1"/>
    <dgm:cxn modelId="{98D9523E-0250-42AC-A81D-B7FAD32C44BC}" type="presParOf" srcId="{5D495738-3805-4893-9CBE-53B652E28D8C}" destId="{D4DF3671-9AB1-42C2-BA84-0DC05E99CE34}" srcOrd="4" destOrd="0" presId="urn:microsoft.com/office/officeart/2005/8/layout/list1"/>
    <dgm:cxn modelId="{8ECCBA07-5375-4F5F-B75B-F501528B4D17}" type="presParOf" srcId="{D4DF3671-9AB1-42C2-BA84-0DC05E99CE34}" destId="{6C57F639-3791-47C4-8F94-A0ED8142572A}" srcOrd="0" destOrd="0" presId="urn:microsoft.com/office/officeart/2005/8/layout/list1"/>
    <dgm:cxn modelId="{061C23C2-51B8-4B64-81EA-004F46BC5F48}" type="presParOf" srcId="{D4DF3671-9AB1-42C2-BA84-0DC05E99CE34}" destId="{7F9FB349-77C0-4FC7-9195-196E4FE6124F}" srcOrd="1" destOrd="0" presId="urn:microsoft.com/office/officeart/2005/8/layout/list1"/>
    <dgm:cxn modelId="{C6032598-3374-4A96-874F-55948C02CEB9}" type="presParOf" srcId="{5D495738-3805-4893-9CBE-53B652E28D8C}" destId="{66FCF2CF-9741-4462-9032-5D7C707A628D}" srcOrd="5" destOrd="0" presId="urn:microsoft.com/office/officeart/2005/8/layout/list1"/>
    <dgm:cxn modelId="{82927E80-DBC6-4C5E-9987-8A94F6F7E1F4}" type="presParOf" srcId="{5D495738-3805-4893-9CBE-53B652E28D8C}" destId="{10D99C6A-E174-44D0-B07A-7DE0F50D801F}" srcOrd="6" destOrd="0" presId="urn:microsoft.com/office/officeart/2005/8/layout/list1"/>
    <dgm:cxn modelId="{153B44B7-E75D-4915-82E0-970A937ACBD3}" type="presParOf" srcId="{5D495738-3805-4893-9CBE-53B652E28D8C}" destId="{D735BDE2-F1D8-4856-9819-098226411A9C}" srcOrd="7" destOrd="0" presId="urn:microsoft.com/office/officeart/2005/8/layout/list1"/>
    <dgm:cxn modelId="{12DDCAE3-1FDD-4C9D-A9B2-B3092C01EB47}" type="presParOf" srcId="{5D495738-3805-4893-9CBE-53B652E28D8C}" destId="{D4A1141A-F4BC-461B-8948-80E2825AE8A1}" srcOrd="8" destOrd="0" presId="urn:microsoft.com/office/officeart/2005/8/layout/list1"/>
    <dgm:cxn modelId="{646582D5-6759-4692-9C0F-14ED8817A24F}" type="presParOf" srcId="{D4A1141A-F4BC-461B-8948-80E2825AE8A1}" destId="{7FAE8099-898C-48FF-AACF-91597E2B5B20}" srcOrd="0" destOrd="0" presId="urn:microsoft.com/office/officeart/2005/8/layout/list1"/>
    <dgm:cxn modelId="{5A1E8DBF-35D6-4B0E-A194-BEB80683ED77}" type="presParOf" srcId="{D4A1141A-F4BC-461B-8948-80E2825AE8A1}" destId="{94107997-DB4D-4260-941E-F6957C9B2FBA}" srcOrd="1" destOrd="0" presId="urn:microsoft.com/office/officeart/2005/8/layout/list1"/>
    <dgm:cxn modelId="{C52D932D-90B9-4887-AEB7-45252E69CB08}" type="presParOf" srcId="{5D495738-3805-4893-9CBE-53B652E28D8C}" destId="{70867BA9-7BDB-48B7-B5E1-508477164894}" srcOrd="9" destOrd="0" presId="urn:microsoft.com/office/officeart/2005/8/layout/list1"/>
    <dgm:cxn modelId="{1754B230-3518-4A90-990F-DA9BBE459F81}" type="presParOf" srcId="{5D495738-3805-4893-9CBE-53B652E28D8C}" destId="{759091C4-B8D9-4830-BB8E-CAB8898DAB4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8D183E-7DB7-48B2-8418-C2CE11311EA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E6AC2CA7-D54C-4449-860A-030EB79ADFAE}">
      <dgm:prSet/>
      <dgm:spPr/>
      <dgm:t>
        <a:bodyPr/>
        <a:lstStyle/>
        <a:p>
          <a:r>
            <a:rPr lang="es-MX"/>
            <a:t>Sin cognición el proceso de comprensión no tendría lugar, la cognición concierne el funcionamiento de la mente </a:t>
          </a:r>
          <a:endParaRPr lang="en-US"/>
        </a:p>
      </dgm:t>
    </dgm:pt>
    <dgm:pt modelId="{CBAB5FDB-E8EF-4B5D-821E-1E237D37FC33}" type="parTrans" cxnId="{717738D9-7ECB-4D91-82C6-B1FAD7D2FD60}">
      <dgm:prSet/>
      <dgm:spPr/>
      <dgm:t>
        <a:bodyPr/>
        <a:lstStyle/>
        <a:p>
          <a:endParaRPr lang="en-US"/>
        </a:p>
      </dgm:t>
    </dgm:pt>
    <dgm:pt modelId="{D3A40712-CE20-44EE-AD66-FDD807946285}" type="sibTrans" cxnId="{717738D9-7ECB-4D91-82C6-B1FAD7D2FD60}">
      <dgm:prSet/>
      <dgm:spPr/>
      <dgm:t>
        <a:bodyPr/>
        <a:lstStyle/>
        <a:p>
          <a:endParaRPr lang="en-US"/>
        </a:p>
      </dgm:t>
    </dgm:pt>
    <dgm:pt modelId="{678073E5-D466-4A6C-BF81-B9EC90351D67}">
      <dgm:prSet/>
      <dgm:spPr/>
      <dgm:t>
        <a:bodyPr/>
        <a:lstStyle/>
        <a:p>
          <a:r>
            <a:rPr lang="es-MX"/>
            <a:t>Los procesos cognitivos implican mecanismos mentales que permiten captar por los sentidos esos “Datos Actuales” fijar la atención en algunos, especialmente, representarlos mentalmente a través del pensamiento y relacionarlos con información previa guardada en la memoria para finalmente interpretarlos con un lenguaje conveniente</a:t>
          </a:r>
          <a:endParaRPr lang="en-US"/>
        </a:p>
      </dgm:t>
    </dgm:pt>
    <dgm:pt modelId="{8CCCAD33-2D67-454B-AED8-BD083E5A680E}" type="parTrans" cxnId="{05F606B8-DEB4-43CF-A9B1-8F74A404CA56}">
      <dgm:prSet/>
      <dgm:spPr/>
      <dgm:t>
        <a:bodyPr/>
        <a:lstStyle/>
        <a:p>
          <a:endParaRPr lang="en-US"/>
        </a:p>
      </dgm:t>
    </dgm:pt>
    <dgm:pt modelId="{1C20E979-0A14-49B4-ADE0-2FF7E3319EE4}" type="sibTrans" cxnId="{05F606B8-DEB4-43CF-A9B1-8F74A404CA56}">
      <dgm:prSet/>
      <dgm:spPr/>
      <dgm:t>
        <a:bodyPr/>
        <a:lstStyle/>
        <a:p>
          <a:endParaRPr lang="en-US"/>
        </a:p>
      </dgm:t>
    </dgm:pt>
    <dgm:pt modelId="{7C57507E-74FF-44CD-8C22-05DE1B7443C5}">
      <dgm:prSet/>
      <dgm:spPr/>
      <dgm:t>
        <a:bodyPr/>
        <a:lstStyle/>
        <a:p>
          <a:r>
            <a:rPr lang="es-MX"/>
            <a:t>Vygotsky nos dice que la comprensión satisfactoria de un texto o cualquier evento se basa en el control de los propios procesos cognitivos o mentales y en aprender a ponerlos al servicio de una meta </a:t>
          </a:r>
          <a:endParaRPr lang="en-US"/>
        </a:p>
      </dgm:t>
    </dgm:pt>
    <dgm:pt modelId="{3E08E6AD-CE7C-4F41-9E83-FE4750B46BC1}" type="parTrans" cxnId="{A3EB0D2C-A2BE-47B3-8FAD-BFAD75F4DEB4}">
      <dgm:prSet/>
      <dgm:spPr/>
      <dgm:t>
        <a:bodyPr/>
        <a:lstStyle/>
        <a:p>
          <a:endParaRPr lang="en-US"/>
        </a:p>
      </dgm:t>
    </dgm:pt>
    <dgm:pt modelId="{28BD4F40-D790-41C3-B0BC-DD33D9352BAA}" type="sibTrans" cxnId="{A3EB0D2C-A2BE-47B3-8FAD-BFAD75F4DEB4}">
      <dgm:prSet/>
      <dgm:spPr/>
      <dgm:t>
        <a:bodyPr/>
        <a:lstStyle/>
        <a:p>
          <a:endParaRPr lang="en-US"/>
        </a:p>
      </dgm:t>
    </dgm:pt>
    <dgm:pt modelId="{F603A158-8678-4C7B-A80A-658A33473A08}" type="pres">
      <dgm:prSet presAssocID="{CD8D183E-7DB7-48B2-8418-C2CE11311EA5}" presName="linear" presStyleCnt="0">
        <dgm:presLayoutVars>
          <dgm:animLvl val="lvl"/>
          <dgm:resizeHandles val="exact"/>
        </dgm:presLayoutVars>
      </dgm:prSet>
      <dgm:spPr/>
    </dgm:pt>
    <dgm:pt modelId="{A04931AF-0442-424D-A14B-E1AB58C3ED3D}" type="pres">
      <dgm:prSet presAssocID="{E6AC2CA7-D54C-4449-860A-030EB79ADF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3757A3-A192-4A8E-AF6E-09D321658425}" type="pres">
      <dgm:prSet presAssocID="{D3A40712-CE20-44EE-AD66-FDD807946285}" presName="spacer" presStyleCnt="0"/>
      <dgm:spPr/>
    </dgm:pt>
    <dgm:pt modelId="{CCFDFF5B-0EEE-4F9E-B25D-E4595B487D0A}" type="pres">
      <dgm:prSet presAssocID="{678073E5-D466-4A6C-BF81-B9EC90351D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62028E9-283C-428A-9E2B-36E3CCFCD11A}" type="pres">
      <dgm:prSet presAssocID="{1C20E979-0A14-49B4-ADE0-2FF7E3319EE4}" presName="spacer" presStyleCnt="0"/>
      <dgm:spPr/>
    </dgm:pt>
    <dgm:pt modelId="{A45A9204-9281-46F4-A50F-0AF5E806077A}" type="pres">
      <dgm:prSet presAssocID="{7C57507E-74FF-44CD-8C22-05DE1B7443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3EB0D2C-A2BE-47B3-8FAD-BFAD75F4DEB4}" srcId="{CD8D183E-7DB7-48B2-8418-C2CE11311EA5}" destId="{7C57507E-74FF-44CD-8C22-05DE1B7443C5}" srcOrd="2" destOrd="0" parTransId="{3E08E6AD-CE7C-4F41-9E83-FE4750B46BC1}" sibTransId="{28BD4F40-D790-41C3-B0BC-DD33D9352BAA}"/>
    <dgm:cxn modelId="{CF0E0D5D-EE45-4AF5-8DCE-11B28CA873E1}" type="presOf" srcId="{E6AC2CA7-D54C-4449-860A-030EB79ADFAE}" destId="{A04931AF-0442-424D-A14B-E1AB58C3ED3D}" srcOrd="0" destOrd="0" presId="urn:microsoft.com/office/officeart/2005/8/layout/vList2"/>
    <dgm:cxn modelId="{51BBEB74-8F6D-4BE1-A220-FBF10C61558C}" type="presOf" srcId="{7C57507E-74FF-44CD-8C22-05DE1B7443C5}" destId="{A45A9204-9281-46F4-A50F-0AF5E806077A}" srcOrd="0" destOrd="0" presId="urn:microsoft.com/office/officeart/2005/8/layout/vList2"/>
    <dgm:cxn modelId="{6BBE12B3-5F6D-4146-B67A-A7CBDEA1CC29}" type="presOf" srcId="{CD8D183E-7DB7-48B2-8418-C2CE11311EA5}" destId="{F603A158-8678-4C7B-A80A-658A33473A08}" srcOrd="0" destOrd="0" presId="urn:microsoft.com/office/officeart/2005/8/layout/vList2"/>
    <dgm:cxn modelId="{05F606B8-DEB4-43CF-A9B1-8F74A404CA56}" srcId="{CD8D183E-7DB7-48B2-8418-C2CE11311EA5}" destId="{678073E5-D466-4A6C-BF81-B9EC90351D67}" srcOrd="1" destOrd="0" parTransId="{8CCCAD33-2D67-454B-AED8-BD083E5A680E}" sibTransId="{1C20E979-0A14-49B4-ADE0-2FF7E3319EE4}"/>
    <dgm:cxn modelId="{717738D9-7ECB-4D91-82C6-B1FAD7D2FD60}" srcId="{CD8D183E-7DB7-48B2-8418-C2CE11311EA5}" destId="{E6AC2CA7-D54C-4449-860A-030EB79ADFAE}" srcOrd="0" destOrd="0" parTransId="{CBAB5FDB-E8EF-4B5D-821E-1E237D37FC33}" sibTransId="{D3A40712-CE20-44EE-AD66-FDD807946285}"/>
    <dgm:cxn modelId="{F479A1FD-6648-41B0-88F8-8B98552A3465}" type="presOf" srcId="{678073E5-D466-4A6C-BF81-B9EC90351D67}" destId="{CCFDFF5B-0EEE-4F9E-B25D-E4595B487D0A}" srcOrd="0" destOrd="0" presId="urn:microsoft.com/office/officeart/2005/8/layout/vList2"/>
    <dgm:cxn modelId="{ABD444E6-C100-4608-8ACB-369588980590}" type="presParOf" srcId="{F603A158-8678-4C7B-A80A-658A33473A08}" destId="{A04931AF-0442-424D-A14B-E1AB58C3ED3D}" srcOrd="0" destOrd="0" presId="urn:microsoft.com/office/officeart/2005/8/layout/vList2"/>
    <dgm:cxn modelId="{9944006F-EB36-4406-A808-BDAC19A9F3EC}" type="presParOf" srcId="{F603A158-8678-4C7B-A80A-658A33473A08}" destId="{8F3757A3-A192-4A8E-AF6E-09D321658425}" srcOrd="1" destOrd="0" presId="urn:microsoft.com/office/officeart/2005/8/layout/vList2"/>
    <dgm:cxn modelId="{17328C29-2B8E-4CBE-B3AF-B870C53219B5}" type="presParOf" srcId="{F603A158-8678-4C7B-A80A-658A33473A08}" destId="{CCFDFF5B-0EEE-4F9E-B25D-E4595B487D0A}" srcOrd="2" destOrd="0" presId="urn:microsoft.com/office/officeart/2005/8/layout/vList2"/>
    <dgm:cxn modelId="{BB1C5A7C-F977-4FD9-A264-3269AA04D6FC}" type="presParOf" srcId="{F603A158-8678-4C7B-A80A-658A33473A08}" destId="{262028E9-283C-428A-9E2B-36E3CCFCD11A}" srcOrd="3" destOrd="0" presId="urn:microsoft.com/office/officeart/2005/8/layout/vList2"/>
    <dgm:cxn modelId="{89F80C8D-7863-4653-8114-B66361798DE6}" type="presParOf" srcId="{F603A158-8678-4C7B-A80A-658A33473A08}" destId="{A45A9204-9281-46F4-A50F-0AF5E80607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09150-F533-4BD9-B411-3A9ADFA829A5}">
      <dsp:nvSpPr>
        <dsp:cNvPr id="0" name=""/>
        <dsp:cNvSpPr/>
      </dsp:nvSpPr>
      <dsp:spPr>
        <a:xfrm>
          <a:off x="0" y="799046"/>
          <a:ext cx="5886291" cy="14751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016D6-C773-4E3A-821F-954101D8AB6A}">
      <dsp:nvSpPr>
        <dsp:cNvPr id="0" name=""/>
        <dsp:cNvSpPr/>
      </dsp:nvSpPr>
      <dsp:spPr>
        <a:xfrm>
          <a:off x="446236" y="1130958"/>
          <a:ext cx="811339" cy="8113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0D7A9-9F10-4184-8134-B007F0F580A5}">
      <dsp:nvSpPr>
        <dsp:cNvPr id="0" name=""/>
        <dsp:cNvSpPr/>
      </dsp:nvSpPr>
      <dsp:spPr>
        <a:xfrm>
          <a:off x="1703813" y="799046"/>
          <a:ext cx="4182477" cy="1475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121" tIns="156121" rIns="156121" bIns="1561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Es como se interpreta y se entiende la información que se ha recibido a través de los sentidos.</a:t>
          </a:r>
          <a:endParaRPr lang="en-US" sz="1500" kern="1200"/>
        </a:p>
      </dsp:txBody>
      <dsp:txXfrm>
        <a:off x="1703813" y="799046"/>
        <a:ext cx="4182477" cy="1475163"/>
      </dsp:txXfrm>
    </dsp:sp>
    <dsp:sp modelId="{DBAB1C43-5C13-47AA-8125-2859D2410D4C}">
      <dsp:nvSpPr>
        <dsp:cNvPr id="0" name=""/>
        <dsp:cNvSpPr/>
      </dsp:nvSpPr>
      <dsp:spPr>
        <a:xfrm>
          <a:off x="0" y="2643000"/>
          <a:ext cx="5886291" cy="14751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C8234-745B-4777-B55D-0A30C09EAC6E}">
      <dsp:nvSpPr>
        <dsp:cNvPr id="0" name=""/>
        <dsp:cNvSpPr/>
      </dsp:nvSpPr>
      <dsp:spPr>
        <a:xfrm>
          <a:off x="446236" y="2974912"/>
          <a:ext cx="811339" cy="8113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96BA4-7367-4D76-B5DF-4999D5A6819E}">
      <dsp:nvSpPr>
        <dsp:cNvPr id="0" name=""/>
        <dsp:cNvSpPr/>
      </dsp:nvSpPr>
      <dsp:spPr>
        <a:xfrm>
          <a:off x="1703813" y="2643000"/>
          <a:ext cx="4182477" cy="1475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121" tIns="156121" rIns="156121" bIns="1561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Involucra la decodificación y el encontrar algún sentido a la información que se esta recibiendo. La percepción de un texto leído, por ejemplo, no involucra no solo el acto de decodificar signos, sino de interpretar las relaciones entre ellos.</a:t>
          </a:r>
          <a:endParaRPr lang="en-US" sz="1500" kern="1200"/>
        </a:p>
      </dsp:txBody>
      <dsp:txXfrm>
        <a:off x="1703813" y="2643000"/>
        <a:ext cx="4182477" cy="1475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D8300-E26F-437D-970A-0356A9B5656D}">
      <dsp:nvSpPr>
        <dsp:cNvPr id="0" name=""/>
        <dsp:cNvSpPr/>
      </dsp:nvSpPr>
      <dsp:spPr>
        <a:xfrm>
          <a:off x="0" y="267565"/>
          <a:ext cx="8297864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006" tIns="312420" rIns="64400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Órganos sensitivos (ojo)   es de segundos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Hasta llegar al cerebro</a:t>
          </a:r>
        </a:p>
      </dsp:txBody>
      <dsp:txXfrm>
        <a:off x="0" y="267565"/>
        <a:ext cx="8297864" cy="874125"/>
      </dsp:txXfrm>
    </dsp:sp>
    <dsp:sp modelId="{FFAC4D48-9F71-401B-97DD-E4FF41173FD7}">
      <dsp:nvSpPr>
        <dsp:cNvPr id="0" name=""/>
        <dsp:cNvSpPr/>
      </dsp:nvSpPr>
      <dsp:spPr>
        <a:xfrm>
          <a:off x="414893" y="46165"/>
          <a:ext cx="580850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548" tIns="0" rIns="21954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Sensorial</a:t>
          </a:r>
        </a:p>
      </dsp:txBody>
      <dsp:txXfrm>
        <a:off x="436509" y="67781"/>
        <a:ext cx="5765272" cy="399568"/>
      </dsp:txXfrm>
    </dsp:sp>
    <dsp:sp modelId="{10D99C6A-E174-44D0-B07A-7DE0F50D801F}">
      <dsp:nvSpPr>
        <dsp:cNvPr id="0" name=""/>
        <dsp:cNvSpPr/>
      </dsp:nvSpPr>
      <dsp:spPr>
        <a:xfrm>
          <a:off x="0" y="1444090"/>
          <a:ext cx="8297864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006" tIns="312420" rIns="64400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Capacidad limitada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Por un corto periodo </a:t>
          </a:r>
        </a:p>
      </dsp:txBody>
      <dsp:txXfrm>
        <a:off x="0" y="1444090"/>
        <a:ext cx="8297864" cy="874125"/>
      </dsp:txXfrm>
    </dsp:sp>
    <dsp:sp modelId="{7F9FB349-77C0-4FC7-9195-196E4FE6124F}">
      <dsp:nvSpPr>
        <dsp:cNvPr id="0" name=""/>
        <dsp:cNvSpPr/>
      </dsp:nvSpPr>
      <dsp:spPr>
        <a:xfrm>
          <a:off x="414893" y="1222691"/>
          <a:ext cx="580850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548" tIns="0" rIns="21954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Corto plazo</a:t>
          </a:r>
        </a:p>
      </dsp:txBody>
      <dsp:txXfrm>
        <a:off x="436509" y="1244307"/>
        <a:ext cx="5765272" cy="399568"/>
      </dsp:txXfrm>
    </dsp:sp>
    <dsp:sp modelId="{759091C4-B8D9-4830-BB8E-CAB8898DAB4A}">
      <dsp:nvSpPr>
        <dsp:cNvPr id="0" name=""/>
        <dsp:cNvSpPr/>
      </dsp:nvSpPr>
      <dsp:spPr>
        <a:xfrm>
          <a:off x="0" y="2620616"/>
          <a:ext cx="8297864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006" tIns="312420" rIns="64400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Capacidad de retención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indefinida</a:t>
          </a:r>
        </a:p>
      </dsp:txBody>
      <dsp:txXfrm>
        <a:off x="0" y="2620616"/>
        <a:ext cx="8297864" cy="874125"/>
      </dsp:txXfrm>
    </dsp:sp>
    <dsp:sp modelId="{94107997-DB4D-4260-941E-F6957C9B2FBA}">
      <dsp:nvSpPr>
        <dsp:cNvPr id="0" name=""/>
        <dsp:cNvSpPr/>
      </dsp:nvSpPr>
      <dsp:spPr>
        <a:xfrm>
          <a:off x="481155" y="2385962"/>
          <a:ext cx="580850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548" tIns="0" rIns="21954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Largo plazo</a:t>
          </a:r>
        </a:p>
      </dsp:txBody>
      <dsp:txXfrm>
        <a:off x="502771" y="2407578"/>
        <a:ext cx="5765272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931AF-0442-424D-A14B-E1AB58C3ED3D}">
      <dsp:nvSpPr>
        <dsp:cNvPr id="0" name=""/>
        <dsp:cNvSpPr/>
      </dsp:nvSpPr>
      <dsp:spPr>
        <a:xfrm>
          <a:off x="0" y="457483"/>
          <a:ext cx="5886291" cy="13052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Sin cognición el proceso de comprensión no tendría lugar, la cognición concierne el funcionamiento de la mente </a:t>
          </a:r>
          <a:endParaRPr lang="en-US" sz="1500" kern="1200"/>
        </a:p>
      </dsp:txBody>
      <dsp:txXfrm>
        <a:off x="63719" y="521202"/>
        <a:ext cx="5758853" cy="1177843"/>
      </dsp:txXfrm>
    </dsp:sp>
    <dsp:sp modelId="{CCFDFF5B-0EEE-4F9E-B25D-E4595B487D0A}">
      <dsp:nvSpPr>
        <dsp:cNvPr id="0" name=""/>
        <dsp:cNvSpPr/>
      </dsp:nvSpPr>
      <dsp:spPr>
        <a:xfrm>
          <a:off x="0" y="1805964"/>
          <a:ext cx="5886291" cy="1305281"/>
        </a:xfrm>
        <a:prstGeom prst="roundRect">
          <a:avLst/>
        </a:prstGeom>
        <a:solidFill>
          <a:schemeClr val="accent3">
            <a:hueOff val="-2172697"/>
            <a:satOff val="19231"/>
            <a:lumOff val="27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Los procesos cognitivos implican mecanismos mentales que permiten captar por los sentidos esos “Datos Actuales” fijar la atención en algunos, especialmente, representarlos mentalmente a través del pensamiento y relacionarlos con información previa guardada en la memoria para finalmente interpretarlos con un lenguaje conveniente</a:t>
          </a:r>
          <a:endParaRPr lang="en-US" sz="1500" kern="1200"/>
        </a:p>
      </dsp:txBody>
      <dsp:txXfrm>
        <a:off x="63719" y="1869683"/>
        <a:ext cx="5758853" cy="1177843"/>
      </dsp:txXfrm>
    </dsp:sp>
    <dsp:sp modelId="{A45A9204-9281-46F4-A50F-0AF5E806077A}">
      <dsp:nvSpPr>
        <dsp:cNvPr id="0" name=""/>
        <dsp:cNvSpPr/>
      </dsp:nvSpPr>
      <dsp:spPr>
        <a:xfrm>
          <a:off x="0" y="3154446"/>
          <a:ext cx="5886291" cy="1305281"/>
        </a:xfrm>
        <a:prstGeom prst="roundRect">
          <a:avLst/>
        </a:prstGeom>
        <a:solidFill>
          <a:schemeClr val="accent3">
            <a:hueOff val="-4345394"/>
            <a:satOff val="38461"/>
            <a:lumOff val="54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Vygotsky nos dice que la comprensión satisfactoria de un texto o cualquier evento se basa en el control de los propios procesos cognitivos o mentales y en aprender a ponerlos al servicio de una meta </a:t>
          </a:r>
          <a:endParaRPr lang="en-US" sz="1500" kern="1200"/>
        </a:p>
      </dsp:txBody>
      <dsp:txXfrm>
        <a:off x="63719" y="3218165"/>
        <a:ext cx="5758853" cy="1177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tecedentes - IPN">
            <a:extLst>
              <a:ext uri="{FF2B5EF4-FFF2-40B4-BE49-F238E27FC236}">
                <a16:creationId xmlns:a16="http://schemas.microsoft.com/office/drawing/2014/main" id="{3A15A7A6-C7B8-452A-AE01-F179FB222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6" b="24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DB37191-1F31-4B6E-B02B-3CF8B077C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D9DE10E-11E5-48B9-BE83-8F2CA7FE4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D6291E-3218-451F-8DF0-26D62420E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991" y="2298700"/>
            <a:ext cx="8347076" cy="1595952"/>
          </a:xfrm>
        </p:spPr>
        <p:txBody>
          <a:bodyPr>
            <a:normAutofit/>
          </a:bodyPr>
          <a:lstStyle/>
          <a:p>
            <a:pPr algn="ctr"/>
            <a:r>
              <a:rPr lang="es-MX" sz="4400"/>
              <a:t>Relación de los procesos cognitivos con el pensamiento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ED8B9A-D014-41E3-8D60-8781E26C0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758" y="3894653"/>
            <a:ext cx="8355542" cy="664647"/>
          </a:xfrm>
        </p:spPr>
        <p:txBody>
          <a:bodyPr>
            <a:normAutofit/>
          </a:bodyPr>
          <a:lstStyle/>
          <a:p>
            <a:pPr algn="ctr"/>
            <a:r>
              <a:rPr lang="es-MX"/>
              <a:t>Creatividad, percepción, observación, atención, aprendizaje, memoria, comprensión, inteligencia</a:t>
            </a:r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60FE372-E082-434B-8489-B4D4D22B6B86}"/>
              </a:ext>
            </a:extLst>
          </p:cNvPr>
          <p:cNvSpPr txBox="1">
            <a:spLocks/>
          </p:cNvSpPr>
          <p:nvPr/>
        </p:nvSpPr>
        <p:spPr>
          <a:xfrm>
            <a:off x="1693364" y="0"/>
            <a:ext cx="8805272" cy="157164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/>
              <a:t>Centro interdisciplinario de ciencias de la salud</a:t>
            </a:r>
          </a:p>
        </p:txBody>
      </p:sp>
    </p:spTree>
    <p:extLst>
      <p:ext uri="{BB962C8B-B14F-4D97-AF65-F5344CB8AC3E}">
        <p14:creationId xmlns:p14="http://schemas.microsoft.com/office/powerpoint/2010/main" val="106869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11996-16CB-4B3E-93B8-A40A1FF5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/>
          <a:lstStyle/>
          <a:p>
            <a:r>
              <a:rPr lang="es-MX" dirty="0"/>
              <a:t>Introducción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ECDE4-0612-4FB3-A96B-7E4EC9C1A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03" y="1604433"/>
            <a:ext cx="11637334" cy="3649133"/>
          </a:xfrm>
        </p:spPr>
        <p:txBody>
          <a:bodyPr/>
          <a:lstStyle/>
          <a:p>
            <a:r>
              <a:rPr lang="es-MX" dirty="0"/>
              <a:t>Es necesario indagar en los procesos cognitivos para identificar la estructura textual, comprender la información relevante y tener capacidad de desechar información irrelevante a partir de conocimiento previo.</a:t>
            </a:r>
          </a:p>
          <a:p>
            <a:r>
              <a:rPr lang="es-MX" dirty="0"/>
              <a:t>Estos procesos van de la mano con el </a:t>
            </a:r>
            <a:r>
              <a:rPr lang="es-MX" b="1" dirty="0"/>
              <a:t>lenguaje </a:t>
            </a:r>
            <a:r>
              <a:rPr lang="es-MX" dirty="0"/>
              <a:t>que va relacionada con otros procesos cognitivos, entre ellos, </a:t>
            </a:r>
            <a:r>
              <a:rPr lang="es-MX" b="1" dirty="0"/>
              <a:t>percepción, atención, memoria</a:t>
            </a:r>
            <a:r>
              <a:rPr lang="es-MX" dirty="0"/>
              <a:t>, los cuales juegan un papel muy importante en la comprensión textual, y a través de ellos el individuo logra decodificar los significados.</a:t>
            </a:r>
          </a:p>
        </p:txBody>
      </p:sp>
      <p:pic>
        <p:nvPicPr>
          <p:cNvPr id="2050" name="Picture 2" descr="La reina Letizia inaugura en San Millán el seminario sobre lenguaje claro.  | Advanced Performance Management">
            <a:extLst>
              <a:ext uri="{FF2B5EF4-FFF2-40B4-BE49-F238E27FC236}">
                <a16:creationId xmlns:a16="http://schemas.microsoft.com/office/drawing/2014/main" id="{91779EFC-97BC-4571-899E-1F3F9547C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52" y="-14724"/>
            <a:ext cx="2425148" cy="242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6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prensión lectora: un desafío para alumnos y docentes - Magisnet">
            <a:extLst>
              <a:ext uri="{FF2B5EF4-FFF2-40B4-BE49-F238E27FC236}">
                <a16:creationId xmlns:a16="http://schemas.microsoft.com/office/drawing/2014/main" id="{9DB5016A-3E3E-42B4-95CD-4959FCA1D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6" r="9091" b="9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449A242-37EF-4BE6-9366-2657D6D86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06D5FFBA-0922-4709-A6E6-FFB31393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CC8780-BC5F-49C8-AF4C-5635F51D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838200"/>
            <a:ext cx="9437159" cy="1227667"/>
          </a:xfrm>
        </p:spPr>
        <p:txBody>
          <a:bodyPr>
            <a:normAutofit/>
          </a:bodyPr>
          <a:lstStyle/>
          <a:p>
            <a:r>
              <a:rPr lang="es-MX" dirty="0"/>
              <a:t>Procesos de comprensión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984D83-34FC-4D44-A605-996C7B223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2006601"/>
            <a:ext cx="9437159" cy="3784600"/>
          </a:xfrm>
        </p:spPr>
        <p:txBody>
          <a:bodyPr>
            <a:normAutofit/>
          </a:bodyPr>
          <a:lstStyle/>
          <a:p>
            <a:r>
              <a:rPr lang="es-MX" u="sng" dirty="0"/>
              <a:t>Piaget nos dice que el hombre es capaz de percibir </a:t>
            </a:r>
            <a:r>
              <a:rPr lang="es-MX" dirty="0"/>
              <a:t>y reconocer guardándolo así en su memoria y luego lo compara con lo que percibe en otro momento, descubriendo semejanzas o relaciones. </a:t>
            </a:r>
          </a:p>
          <a:p>
            <a:endParaRPr lang="es-MX" dirty="0"/>
          </a:p>
          <a:p>
            <a:r>
              <a:rPr lang="es-MX" dirty="0"/>
              <a:t>Los procesos cognitivos son estructuras mentales que se ponen en funcionamiento cuando el hombre observa, lee, escucha, mira; juntos estos procesos constituyen la base a partir de la cual se entiende el mundo </a:t>
            </a:r>
          </a:p>
        </p:txBody>
      </p:sp>
    </p:spTree>
    <p:extLst>
      <p:ext uri="{BB962C8B-B14F-4D97-AF65-F5344CB8AC3E}">
        <p14:creationId xmlns:p14="http://schemas.microsoft.com/office/powerpoint/2010/main" val="133705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B5BE70-4451-4286-9D79-27C26F75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76C668-3F88-414B-AAEE-1785E38D5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16CE2A-3202-4F93-8B36-7A66561D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228" y="1151677"/>
            <a:ext cx="5218897" cy="4554647"/>
          </a:xfrm>
        </p:spPr>
        <p:txBody>
          <a:bodyPr anchor="ctr">
            <a:normAutofit/>
          </a:bodyPr>
          <a:lstStyle/>
          <a:p>
            <a:r>
              <a:rPr lang="es-MX" sz="4800"/>
              <a:t>Procesos cognitivos básicos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8C5A54-E70B-4B9B-A7FE-D3A05561B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97762" cy="6858000"/>
          </a:xfrm>
          <a:custGeom>
            <a:avLst/>
            <a:gdLst>
              <a:gd name="connsiteX0" fmla="*/ 5297762 w 5297762"/>
              <a:gd name="connsiteY0" fmla="*/ 0 h 6858000"/>
              <a:gd name="connsiteX1" fmla="*/ 4654296 w 5297762"/>
              <a:gd name="connsiteY1" fmla="*/ 0 h 6858000"/>
              <a:gd name="connsiteX2" fmla="*/ 4470448 w 5297762"/>
              <a:gd name="connsiteY2" fmla="*/ 0 h 6858000"/>
              <a:gd name="connsiteX3" fmla="*/ 0 w 5297762"/>
              <a:gd name="connsiteY3" fmla="*/ 0 h 6858000"/>
              <a:gd name="connsiteX4" fmla="*/ 0 w 5297762"/>
              <a:gd name="connsiteY4" fmla="*/ 70650 h 6858000"/>
              <a:gd name="connsiteX5" fmla="*/ 13678 w 5297762"/>
              <a:gd name="connsiteY5" fmla="*/ 155673 h 6858000"/>
              <a:gd name="connsiteX6" fmla="*/ 37547 w 5297762"/>
              <a:gd name="connsiteY6" fmla="*/ 310664 h 6858000"/>
              <a:gd name="connsiteX7" fmla="*/ 60911 w 5297762"/>
              <a:gd name="connsiteY7" fmla="*/ 466340 h 6858000"/>
              <a:gd name="connsiteX8" fmla="*/ 80914 w 5297762"/>
              <a:gd name="connsiteY8" fmla="*/ 622703 h 6858000"/>
              <a:gd name="connsiteX9" fmla="*/ 101085 w 5297762"/>
              <a:gd name="connsiteY9" fmla="*/ 778379 h 6858000"/>
              <a:gd name="connsiteX10" fmla="*/ 119911 w 5297762"/>
              <a:gd name="connsiteY10" fmla="*/ 934742 h 6858000"/>
              <a:gd name="connsiteX11" fmla="*/ 136047 w 5297762"/>
              <a:gd name="connsiteY11" fmla="*/ 1089047 h 6858000"/>
              <a:gd name="connsiteX12" fmla="*/ 151343 w 5297762"/>
              <a:gd name="connsiteY12" fmla="*/ 1245409 h 6858000"/>
              <a:gd name="connsiteX13" fmla="*/ 165295 w 5297762"/>
              <a:gd name="connsiteY13" fmla="*/ 1401086 h 6858000"/>
              <a:gd name="connsiteX14" fmla="*/ 177397 w 5297762"/>
              <a:gd name="connsiteY14" fmla="*/ 1554019 h 6858000"/>
              <a:gd name="connsiteX15" fmla="*/ 189500 w 5297762"/>
              <a:gd name="connsiteY15" fmla="*/ 1709010 h 6858000"/>
              <a:gd name="connsiteX16" fmla="*/ 199585 w 5297762"/>
              <a:gd name="connsiteY16" fmla="*/ 1861943 h 6858000"/>
              <a:gd name="connsiteX17" fmla="*/ 207485 w 5297762"/>
              <a:gd name="connsiteY17" fmla="*/ 2014877 h 6858000"/>
              <a:gd name="connsiteX18" fmla="*/ 215722 w 5297762"/>
              <a:gd name="connsiteY18" fmla="*/ 2167124 h 6858000"/>
              <a:gd name="connsiteX19" fmla="*/ 222613 w 5297762"/>
              <a:gd name="connsiteY19" fmla="*/ 2318000 h 6858000"/>
              <a:gd name="connsiteX20" fmla="*/ 227488 w 5297762"/>
              <a:gd name="connsiteY20" fmla="*/ 2467505 h 6858000"/>
              <a:gd name="connsiteX21" fmla="*/ 231690 w 5297762"/>
              <a:gd name="connsiteY21" fmla="*/ 2617009 h 6858000"/>
              <a:gd name="connsiteX22" fmla="*/ 235724 w 5297762"/>
              <a:gd name="connsiteY22" fmla="*/ 2765142 h 6858000"/>
              <a:gd name="connsiteX23" fmla="*/ 237573 w 5297762"/>
              <a:gd name="connsiteY23" fmla="*/ 2911217 h 6858000"/>
              <a:gd name="connsiteX24" fmla="*/ 239590 w 5297762"/>
              <a:gd name="connsiteY24" fmla="*/ 3057293 h 6858000"/>
              <a:gd name="connsiteX25" fmla="*/ 240599 w 5297762"/>
              <a:gd name="connsiteY25" fmla="*/ 3201311 h 6858000"/>
              <a:gd name="connsiteX26" fmla="*/ 239590 w 5297762"/>
              <a:gd name="connsiteY26" fmla="*/ 3343957 h 6858000"/>
              <a:gd name="connsiteX27" fmla="*/ 239590 w 5297762"/>
              <a:gd name="connsiteY27" fmla="*/ 3485232 h 6858000"/>
              <a:gd name="connsiteX28" fmla="*/ 237573 w 5297762"/>
              <a:gd name="connsiteY28" fmla="*/ 3625135 h 6858000"/>
              <a:gd name="connsiteX29" fmla="*/ 234548 w 5297762"/>
              <a:gd name="connsiteY29" fmla="*/ 3762295 h 6858000"/>
              <a:gd name="connsiteX30" fmla="*/ 231690 w 5297762"/>
              <a:gd name="connsiteY30" fmla="*/ 3898083 h 6858000"/>
              <a:gd name="connsiteX31" fmla="*/ 228496 w 5297762"/>
              <a:gd name="connsiteY31" fmla="*/ 4031129 h 6858000"/>
              <a:gd name="connsiteX32" fmla="*/ 223622 w 5297762"/>
              <a:gd name="connsiteY32" fmla="*/ 4163488 h 6858000"/>
              <a:gd name="connsiteX33" fmla="*/ 218411 w 5297762"/>
              <a:gd name="connsiteY33" fmla="*/ 4293789 h 6858000"/>
              <a:gd name="connsiteX34" fmla="*/ 213705 w 5297762"/>
              <a:gd name="connsiteY34" fmla="*/ 4421348 h 6858000"/>
              <a:gd name="connsiteX35" fmla="*/ 200425 w 5297762"/>
              <a:gd name="connsiteY35" fmla="*/ 4670294 h 6858000"/>
              <a:gd name="connsiteX36" fmla="*/ 186306 w 5297762"/>
              <a:gd name="connsiteY36" fmla="*/ 4908952 h 6858000"/>
              <a:gd name="connsiteX37" fmla="*/ 171514 w 5297762"/>
              <a:gd name="connsiteY37" fmla="*/ 5138009 h 6858000"/>
              <a:gd name="connsiteX38" fmla="*/ 155209 w 5297762"/>
              <a:gd name="connsiteY38" fmla="*/ 5354722 h 6858000"/>
              <a:gd name="connsiteX39" fmla="*/ 138232 w 5297762"/>
              <a:gd name="connsiteY39" fmla="*/ 5561834 h 6858000"/>
              <a:gd name="connsiteX40" fmla="*/ 119911 w 5297762"/>
              <a:gd name="connsiteY40" fmla="*/ 5753858 h 6858000"/>
              <a:gd name="connsiteX41" fmla="*/ 101925 w 5297762"/>
              <a:gd name="connsiteY41" fmla="*/ 5934223 h 6858000"/>
              <a:gd name="connsiteX42" fmla="*/ 83940 w 5297762"/>
              <a:gd name="connsiteY42" fmla="*/ 6100187 h 6858000"/>
              <a:gd name="connsiteX43" fmla="*/ 66963 w 5297762"/>
              <a:gd name="connsiteY43" fmla="*/ 6252434 h 6858000"/>
              <a:gd name="connsiteX44" fmla="*/ 50826 w 5297762"/>
              <a:gd name="connsiteY44" fmla="*/ 6387537 h 6858000"/>
              <a:gd name="connsiteX45" fmla="*/ 35530 w 5297762"/>
              <a:gd name="connsiteY45" fmla="*/ 6509609 h 6858000"/>
              <a:gd name="connsiteX46" fmla="*/ 22755 w 5297762"/>
              <a:gd name="connsiteY46" fmla="*/ 6612479 h 6858000"/>
              <a:gd name="connsiteX47" fmla="*/ 10653 w 5297762"/>
              <a:gd name="connsiteY47" fmla="*/ 6698890 h 6858000"/>
              <a:gd name="connsiteX48" fmla="*/ 0 w 5297762"/>
              <a:gd name="connsiteY48" fmla="*/ 6771890 h 6858000"/>
              <a:gd name="connsiteX49" fmla="*/ 0 w 5297762"/>
              <a:gd name="connsiteY49" fmla="*/ 6858000 h 6858000"/>
              <a:gd name="connsiteX50" fmla="*/ 4470448 w 5297762"/>
              <a:gd name="connsiteY50" fmla="*/ 6858000 h 6858000"/>
              <a:gd name="connsiteX51" fmla="*/ 4654296 w 5297762"/>
              <a:gd name="connsiteY51" fmla="*/ 6858000 h 6858000"/>
              <a:gd name="connsiteX52" fmla="*/ 5297762 w 5297762"/>
              <a:gd name="connsiteY5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297762" h="6858000">
                <a:moveTo>
                  <a:pt x="5297762" y="0"/>
                </a:moveTo>
                <a:lnTo>
                  <a:pt x="4654296" y="0"/>
                </a:lnTo>
                <a:lnTo>
                  <a:pt x="4470448" y="0"/>
                </a:ln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4470448" y="6858000"/>
                </a:lnTo>
                <a:lnTo>
                  <a:pt x="4654296" y="6858000"/>
                </a:lnTo>
                <a:lnTo>
                  <a:pt x="5297762" y="685800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47C797-9870-4F70-A147-814AEE3C3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151677"/>
            <a:ext cx="3968492" cy="4718897"/>
          </a:xfrm>
        </p:spPr>
        <p:txBody>
          <a:bodyPr anchor="ctr">
            <a:normAutofit/>
          </a:bodyPr>
          <a:lstStyle/>
          <a:p>
            <a:r>
              <a:rPr lang="es-MX" dirty="0"/>
              <a:t>Son aquellos que como la </a:t>
            </a:r>
            <a:r>
              <a:rPr lang="es-MX" b="1" dirty="0"/>
              <a:t>percepción, atención y memoria </a:t>
            </a:r>
            <a:r>
              <a:rPr lang="es-MX" dirty="0"/>
              <a:t>se pueden producir sin la intervención consciente del sujeto y tienen una raíz </a:t>
            </a:r>
            <a:r>
              <a:rPr lang="es-MX" dirty="0" err="1"/>
              <a:t>biologica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020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0B9D82-AD64-47EB-AA56-F2005D375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D21F67-77A0-4E4C-877A-44E07247E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4034DE-14FA-4CF1-8E19-414FC341E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B9CF23-6141-4DDF-A2B8-5B2933A3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Percepción 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BF8EAAD-3470-4B18-9590-58F3F365F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DC8ACE9-C789-4FB2-BB6C-B4100BE9F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484758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100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A51F6-7077-48A8-AE5E-F4651986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s-MX" dirty="0"/>
              <a:t>Atención 	</a:t>
            </a:r>
          </a:p>
        </p:txBody>
      </p:sp>
      <p:pic>
        <p:nvPicPr>
          <p:cNvPr id="5" name="Picture 4" descr="Marca de exclamación sobre fondo amarillo">
            <a:extLst>
              <a:ext uri="{FF2B5EF4-FFF2-40B4-BE49-F238E27FC236}">
                <a16:creationId xmlns:a16="http://schemas.microsoft.com/office/drawing/2014/main" id="{34B2B3C0-0232-4BEF-B9BC-22CDD37167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9" r="2241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CEC27F-5D00-45B5-9092-C60D42386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es-MX" dirty="0"/>
              <a:t>Se da cuando el receptor empieza a captar activamente lo que ve lo que oye y comienza a fijarse en ello o en una parte de ello, en lugar de observar o escuchar de pasada </a:t>
            </a:r>
          </a:p>
        </p:txBody>
      </p:sp>
    </p:spTree>
    <p:extLst>
      <p:ext uri="{BB962C8B-B14F-4D97-AF65-F5344CB8AC3E}">
        <p14:creationId xmlns:p14="http://schemas.microsoft.com/office/powerpoint/2010/main" val="218063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40FEE-6F0B-46ED-A37C-5EA07B2B6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/>
          <a:lstStyle/>
          <a:p>
            <a:r>
              <a:rPr lang="es-MX" dirty="0"/>
              <a:t>Memoria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50E55D-EFD6-4D53-9CC6-1A94AC07B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71" y="366276"/>
            <a:ext cx="10131425" cy="3649133"/>
          </a:xfrm>
        </p:spPr>
        <p:txBody>
          <a:bodyPr/>
          <a:lstStyle/>
          <a:p>
            <a:r>
              <a:rPr lang="es-MX" dirty="0"/>
              <a:t>Se entiende como la capacidad de retener y evocar información de naturaleza perceptual o conceptual. </a:t>
            </a:r>
          </a:p>
          <a:p>
            <a:r>
              <a:rPr lang="es-MX" dirty="0"/>
              <a:t>Significa que la memoria es la facultad por la cual se almacena el conocimiento que se tiene sobre algo </a:t>
            </a:r>
          </a:p>
          <a:p>
            <a:r>
              <a:rPr lang="es-MX" dirty="0"/>
              <a:t>La codificación de la información puede implicar el establecimiento de conexiones con otros detalles de información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D3F212F-017A-4361-BABF-AB5E3BB6F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435588"/>
              </p:ext>
            </p:extLst>
          </p:nvPr>
        </p:nvGraphicFramePr>
        <p:xfrm>
          <a:off x="1833561" y="3048000"/>
          <a:ext cx="8297864" cy="354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97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0B9D82-AD64-47EB-AA56-F2005D375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D21F67-77A0-4E4C-877A-44E07247E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4034DE-14FA-4CF1-8E19-414FC341E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D34B26-FE72-4BBB-A39D-7F87BA1D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Comprensión y cognición 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BF8EAAD-3470-4B18-9590-58F3F365F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5675DB8-5D45-4F93-86B5-1939D20252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791590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Lar Pro Salud Mental • Cognición social y metacognición">
            <a:extLst>
              <a:ext uri="{FF2B5EF4-FFF2-40B4-BE49-F238E27FC236}">
                <a16:creationId xmlns:a16="http://schemas.microsoft.com/office/drawing/2014/main" id="{0A579F47-C2F9-4CE7-AF9F-FABA2AF7A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1" y="4712896"/>
            <a:ext cx="3773147" cy="21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23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FFB0A-788A-43BB-B4B9-6760CE96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01CF4-7C48-4D7B-8DD8-281520AFF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122" name="Picture 2" descr="Cuando un &amp;quot;gracias por tu atención&amp;quot; adquiere sentido - Noizze Media">
            <a:extLst>
              <a:ext uri="{FF2B5EF4-FFF2-40B4-BE49-F238E27FC236}">
                <a16:creationId xmlns:a16="http://schemas.microsoft.com/office/drawing/2014/main" id="{C136E228-9428-435E-B686-B014C4F0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27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104</TotalTime>
  <Words>498</Words>
  <Application>Microsoft Office PowerPoint</Application>
  <PresentationFormat>Panorámica</PresentationFormat>
  <Paragraphs>34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Relación de los procesos cognitivos con el pensamiento</vt:lpstr>
      <vt:lpstr>Introducción </vt:lpstr>
      <vt:lpstr>Procesos de comprensión </vt:lpstr>
      <vt:lpstr>Procesos cognitivos básicos</vt:lpstr>
      <vt:lpstr>Percepción </vt:lpstr>
      <vt:lpstr>Atención  </vt:lpstr>
      <vt:lpstr>Memoria </vt:lpstr>
      <vt:lpstr>Comprensión y cognición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Relación de los procesos cognitivos con el pensamiento</dc:title>
  <dc:creator>edith garcia</dc:creator>
  <cp:lastModifiedBy>edith garcia</cp:lastModifiedBy>
  <cp:revision>6</cp:revision>
  <dcterms:created xsi:type="dcterms:W3CDTF">2021-07-13T01:26:26Z</dcterms:created>
  <dcterms:modified xsi:type="dcterms:W3CDTF">2021-07-13T03:11:21Z</dcterms:modified>
</cp:coreProperties>
</file>