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9" r:id="rId4"/>
    <p:sldId id="270" r:id="rId5"/>
    <p:sldId id="274" r:id="rId6"/>
    <p:sldId id="271" r:id="rId7"/>
    <p:sldId id="272" r:id="rId8"/>
    <p:sldId id="273" r:id="rId9"/>
    <p:sldId id="27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Hipótesis de trabajo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70410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Paitán, H., </a:t>
            </a:r>
            <a:r>
              <a:rPr lang="es-MX" dirty="0" err="1"/>
              <a:t>Ramirez</a:t>
            </a:r>
            <a:r>
              <a:rPr lang="es-MX" dirty="0"/>
              <a:t>, E., </a:t>
            </a:r>
            <a:r>
              <a:rPr lang="es-MX" dirty="0" err="1"/>
              <a:t>Paucar</a:t>
            </a:r>
            <a:r>
              <a:rPr lang="es-MX" dirty="0"/>
              <a:t>, A. &amp; Mejía, E. (2014). Metodología de la investigación cuantitativa-cualitativa y Redacción de la tesis. Bogotá, D.C: Ediciones de la U.</a:t>
            </a:r>
            <a:endParaRPr lang="es-ES" dirty="0"/>
          </a:p>
          <a:p>
            <a:r>
              <a:rPr lang="es-ES" dirty="0"/>
              <a:t>Sampieri, R., </a:t>
            </a:r>
            <a:r>
              <a:rPr lang="es-ES" dirty="0" err="1"/>
              <a:t>Fernandez</a:t>
            </a:r>
            <a:r>
              <a:rPr lang="es-ES" dirty="0"/>
              <a:t>, C., &amp; Baptista, P.. (2006). Formulación de hipótesis. En Metodología de la investigación(121-152). </a:t>
            </a:r>
            <a:r>
              <a:rPr lang="es-ES" dirty="0" err="1"/>
              <a:t>Mexico</a:t>
            </a:r>
            <a:r>
              <a:rPr lang="es-ES" dirty="0"/>
              <a:t>: McGraw Hill.</a:t>
            </a:r>
          </a:p>
          <a:p>
            <a:r>
              <a:rPr lang="es-MX" dirty="0"/>
              <a:t>Sampieri, R., Collado, C. &amp; Lucio, P. (2014). Metodología de la investigación. México, D.F: McGraw-Hill </a:t>
            </a:r>
            <a:r>
              <a:rPr lang="es-MX" dirty="0" err="1"/>
              <a:t>Education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165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943F7-D44E-4DBF-9E7F-9F0BC6A90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¿De dónde surgen las hipótesis?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99F5BF-5F81-4C31-AF8D-250C5084C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MX" sz="1800" kern="1200" dirty="0">
                <a:solidFill>
                  <a:srgbClr val="40404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De acuerdo con Sampieri, Collado, &amp; Lucio (2014) en el enfoque cuantitativo, y si hemos seguido paso por paso el proceso de investigación, es natural que las hipótesis surjan del planteamiento del problema y del marco teórico o estado del arte. </a:t>
            </a:r>
          </a:p>
          <a:p>
            <a:pPr lvl="1">
              <a:lnSpc>
                <a:spcPct val="150000"/>
              </a:lnSpc>
            </a:pPr>
            <a:r>
              <a:rPr lang="es-MX" dirty="0">
                <a:solidFill>
                  <a:srgbClr val="404040"/>
                </a:solidFill>
                <a:latin typeface="Century Gothic" panose="020B0502020202020204" pitchFamily="34" charset="0"/>
              </a:rPr>
              <a:t>D</a:t>
            </a:r>
            <a:r>
              <a:rPr lang="es-MX" kern="1200" dirty="0">
                <a:solidFill>
                  <a:srgbClr val="40404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e un postulado de una teoría, del análisis de ésta, de generalizaciones empíricas pertinentes a nuestro problema de investigación y de estudios revisados o antecedentes consultados. </a:t>
            </a:r>
          </a:p>
          <a:p>
            <a:pPr lvl="1">
              <a:lnSpc>
                <a:spcPct val="150000"/>
              </a:lnSpc>
            </a:pPr>
            <a:r>
              <a:rPr lang="es-MX" kern="1200" dirty="0">
                <a:solidFill>
                  <a:srgbClr val="40404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Existe, pues, una relación muy estrecha  entre el planteamiento del problema, la revisión de la literatura y las hipótesis. Al formular las hipótesis volvemos a evaluar nuestro planteamiento del problema (p.105).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505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Son las guías para una investigación o estudio. Las hipótesis indican lo que tratamos de probar y se definen como explicaciones tentativas del fenómeno investigado; deben ser formuladas a manera de proposiciones.</a:t>
            </a:r>
          </a:p>
          <a:p>
            <a:r>
              <a:rPr lang="es-MX" dirty="0"/>
              <a:t>Es natural que las hipótesis surjan del planteamiento del problema que se vuelve a evaluar y si es necesario se replantea después de revisar la literatura.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Hipótesis</a:t>
            </a:r>
          </a:p>
        </p:txBody>
      </p:sp>
    </p:spTree>
    <p:extLst>
      <p:ext uri="{BB962C8B-B14F-4D97-AF65-F5344CB8AC3E}">
        <p14:creationId xmlns:p14="http://schemas.microsoft.com/office/powerpoint/2010/main" val="227092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Características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hipótesis debe referirse a una situación “real”.</a:t>
            </a:r>
          </a:p>
          <a:p>
            <a:r>
              <a:rPr lang="es-MX" dirty="0"/>
              <a:t>Las variables o términos de las hipótesis deben ser comprensibles, precisos y lo mas concretos posible.</a:t>
            </a:r>
          </a:p>
          <a:p>
            <a:r>
              <a:rPr lang="es-MX" dirty="0"/>
              <a:t>La relación entre variables propuesta por una hipótesis debe ser clara y lógica</a:t>
            </a:r>
          </a:p>
          <a:p>
            <a:r>
              <a:rPr lang="es-MX" dirty="0"/>
              <a:t>Los términos o variables de la hipótesis deben ser observables y medibles, así como la relación planteada entre ellos, o sea, tener referentes en la realidad</a:t>
            </a:r>
          </a:p>
        </p:txBody>
      </p:sp>
    </p:spTree>
    <p:extLst>
      <p:ext uri="{BB962C8B-B14F-4D97-AF65-F5344CB8AC3E}">
        <p14:creationId xmlns:p14="http://schemas.microsoft.com/office/powerpoint/2010/main" val="192047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D401A-2921-4B22-A504-130210717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r>
              <a:rPr lang="es-MX" sz="3200"/>
              <a:t>¿Siempre se usan hipótesis?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669A66-66B2-47EC-B619-F5EA89C6B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1500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De acuerdo con Sampieri, Collado, &amp; Lucio (2014) </a:t>
            </a:r>
            <a:r>
              <a:rPr lang="es-MX" sz="1500" dirty="0">
                <a:solidFill>
                  <a:srgbClr val="000000"/>
                </a:solidFill>
              </a:rPr>
              <a:t>no en todas las investigaciones cuantitativas se plantean hipótesis. El hecho de que formulemos o no hipótesis depende de un factor esencial: el alcance inicial del estudio. Las investigaciones cuantitativas que formulan hipótesis son aquellas cuyo planteamiento define que su alcance será correlacional o explicativo, o las que tienen un alcance descriptivo, pero que intentan pronosticar una cifra o un hecho (p.104).</a:t>
            </a:r>
          </a:p>
        </p:txBody>
      </p:sp>
      <p:pic>
        <p:nvPicPr>
          <p:cNvPr id="5" name="Imagen 4" descr="Escala de tiempo&#10;&#10;Descripción generada automáticamente">
            <a:extLst>
              <a:ext uri="{FF2B5EF4-FFF2-40B4-BE49-F238E27FC236}">
                <a16:creationId xmlns:a16="http://schemas.microsoft.com/office/drawing/2014/main" id="{0F278F3C-BCB5-4A07-B262-BA6CD23BD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916" y="2444421"/>
            <a:ext cx="5451627" cy="164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23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hipótesis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Hipótesis de investigación (de trabajo)</a:t>
            </a:r>
          </a:p>
          <a:p>
            <a:r>
              <a:rPr lang="es-MX" dirty="0"/>
              <a:t>Hipótesis nulas</a:t>
            </a:r>
          </a:p>
          <a:p>
            <a:r>
              <a:rPr lang="es-MX" dirty="0"/>
              <a:t>Hipótesis alternativas</a:t>
            </a:r>
          </a:p>
          <a:p>
            <a:r>
              <a:rPr lang="es-MX" dirty="0"/>
              <a:t>Hipótesis estadísticas</a:t>
            </a:r>
          </a:p>
        </p:txBody>
      </p:sp>
    </p:spTree>
    <p:extLst>
      <p:ext uri="{BB962C8B-B14F-4D97-AF65-F5344CB8AC3E}">
        <p14:creationId xmlns:p14="http://schemas.microsoft.com/office/powerpoint/2010/main" val="3234193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Hipótesis de investigación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 definen como proposiciones tentativas acerca de las posibles relaciones entre dos o mas variables, y deben cumplir con todos los requisitos. Se les suele simbolizar como Hi o H1, H2, H3, etc. (cuando son varias)</a:t>
            </a:r>
          </a:p>
          <a:p>
            <a:r>
              <a:rPr lang="es-MX" dirty="0"/>
              <a:t>A su vez las hipótesis de investigación pueden ser:</a:t>
            </a:r>
          </a:p>
          <a:p>
            <a:pPr lvl="1"/>
            <a:r>
              <a:rPr lang="es-MX" dirty="0"/>
              <a:t>Descriptivas de un valor o dato pronosticado</a:t>
            </a:r>
          </a:p>
          <a:p>
            <a:pPr lvl="1"/>
            <a:r>
              <a:rPr lang="es-MX" dirty="0"/>
              <a:t>Correlacionales</a:t>
            </a:r>
          </a:p>
          <a:p>
            <a:pPr lvl="1"/>
            <a:r>
              <a:rPr lang="es-MX" dirty="0"/>
              <a:t>De diferencia de grupos</a:t>
            </a:r>
          </a:p>
          <a:p>
            <a:pPr lvl="1"/>
            <a:r>
              <a:rPr lang="es-MX" dirty="0"/>
              <a:t>Causales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11871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71040" y="1158240"/>
            <a:ext cx="9533572" cy="4752982"/>
          </a:xfrm>
        </p:spPr>
        <p:txBody>
          <a:bodyPr>
            <a:normAutofit/>
          </a:bodyPr>
          <a:lstStyle/>
          <a:p>
            <a:r>
              <a:rPr lang="es-MX" sz="2000" dirty="0"/>
              <a:t>Hipótesis descriptivas: Se utilizan en estudios descriptivos, para intentar predecir un dato o valor en una o mas variables que se van a medir u observar.</a:t>
            </a:r>
          </a:p>
          <a:p>
            <a:r>
              <a:rPr lang="es-MX" sz="2000" dirty="0"/>
              <a:t>Hipótesis correlacionales: especifican las relaciones entre dos o mas variables y corresponden a los estudios correlacionales. Alcanzan el nivel predictivo y parcialmente explicativo</a:t>
            </a:r>
          </a:p>
          <a:p>
            <a:r>
              <a:rPr lang="es-MX" sz="2000" dirty="0"/>
              <a:t>Hipótesis de la diferencia entre grupos: se formulan en investigaciones cuya finalidad es comparar grupos</a:t>
            </a:r>
          </a:p>
          <a:p>
            <a:r>
              <a:rPr lang="es-MX" sz="2000" dirty="0"/>
              <a:t>Hipótesis que establecen relaciones de causalidad: este tipo de hipótesis no solamente afirma la o las relaciones entre dos o mas variables y la manera en que se manifiestan, sino que además propone un sentido de entendimiento de las relaciones</a:t>
            </a:r>
          </a:p>
        </p:txBody>
      </p:sp>
    </p:spTree>
    <p:extLst>
      <p:ext uri="{BB962C8B-B14F-4D97-AF65-F5344CB8AC3E}">
        <p14:creationId xmlns:p14="http://schemas.microsoft.com/office/powerpoint/2010/main" val="1772060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9E1D8-B9C5-4653-AA06-B8D3E30B4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Recomendaciones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09C448-AD16-4EBE-8111-E44FDA8F3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436914"/>
            <a:ext cx="8911687" cy="4796976"/>
          </a:xfrm>
        </p:spPr>
        <p:txBody>
          <a:bodyPr>
            <a:normAutofit lnSpcReduction="10000"/>
          </a:bodyPr>
          <a:lstStyle/>
          <a:p>
            <a:r>
              <a:rPr lang="es-MX" dirty="0"/>
              <a:t>De acuerdo con Paitán, </a:t>
            </a:r>
            <a:r>
              <a:rPr lang="es-MX" dirty="0" err="1"/>
              <a:t>Ramirez</a:t>
            </a:r>
            <a:r>
              <a:rPr lang="es-MX" dirty="0"/>
              <a:t>, </a:t>
            </a:r>
            <a:r>
              <a:rPr lang="es-MX" dirty="0" err="1"/>
              <a:t>Paucar</a:t>
            </a:r>
            <a:r>
              <a:rPr lang="es-MX" dirty="0"/>
              <a:t> &amp; Mejía (2014) una hipótesis es científica si, y sólo si, reúne las siguientes condiciones:</a:t>
            </a:r>
          </a:p>
          <a:p>
            <a:pPr>
              <a:buFont typeface="+mj-lt"/>
              <a:buAutoNum type="arabicPeriod"/>
            </a:pPr>
            <a:r>
              <a:rPr lang="es-MX" dirty="0"/>
              <a:t>Consistencia lógica, es decir debe ser sintáctica y semánticamente bien formulada, lo que implica no infringir los principios lógicos formales de identidad y no contradicción. Esto significa que debe ser clara, precisa sin presentar ambigüedades.</a:t>
            </a:r>
          </a:p>
          <a:p>
            <a:pPr>
              <a:buFont typeface="+mj-lt"/>
              <a:buAutoNum type="arabicPeriod"/>
            </a:pPr>
            <a:r>
              <a:rPr lang="es-MX" dirty="0"/>
              <a:t>Fundada en una teoría científica o en otras hipótesis científicas, de mayor carácter </a:t>
            </a:r>
            <a:r>
              <a:rPr lang="es-MX" dirty="0" err="1"/>
              <a:t>inclusorio</a:t>
            </a:r>
            <a:r>
              <a:rPr lang="es-MX" dirty="0"/>
              <a:t> y si entra en conflicto con las teorías aceptadas, habrá que modificar éstas para encuadrarla en ella.</a:t>
            </a:r>
          </a:p>
          <a:p>
            <a:pPr>
              <a:buFont typeface="+mj-lt"/>
              <a:buAutoNum type="arabicPeriod"/>
            </a:pPr>
            <a:r>
              <a:rPr lang="es-MX" dirty="0"/>
              <a:t>En las ciencias factuales, deben estar referidos a hechos, procesos que puedan ser observados y contrastados mediante técnicas e instrumentos científicos, por cualquier investigador serio. </a:t>
            </a:r>
          </a:p>
          <a:p>
            <a:pPr>
              <a:buFont typeface="+mj-lt"/>
              <a:buAutoNum type="arabicPeriod"/>
            </a:pPr>
            <a:r>
              <a:rPr lang="es-MX" dirty="0"/>
              <a:t>Tener potencia descriptiva y explicativa referente a las evidencias empíricas contrastables. Una hipótesis sólo sobre aspectos descriptivos no es una hipótesis científica, porque no genera conocimientos sino sólo datos e informaciones.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152770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18989</TotalTime>
  <Words>819</Words>
  <Application>Microsoft Office PowerPoint</Application>
  <PresentationFormat>Panorámica</PresentationFormat>
  <Paragraphs>41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Hipótesis de trabajo</vt:lpstr>
      <vt:lpstr>¿De dónde surgen las hipótesis?</vt:lpstr>
      <vt:lpstr>Hipótesis</vt:lpstr>
      <vt:lpstr>Características</vt:lpstr>
      <vt:lpstr>¿Siempre se usan hipótesis?</vt:lpstr>
      <vt:lpstr>Tipos de hipótesis</vt:lpstr>
      <vt:lpstr>Hipótesis de investigación</vt:lpstr>
      <vt:lpstr>Presentación de PowerPoint</vt:lpstr>
      <vt:lpstr>Recomendaciones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cuantitativa en psicología</dc:title>
  <dc:creator>edgar gomez garcia</dc:creator>
  <cp:lastModifiedBy>BRAYAM ANTONY CORNEJO CRUZ</cp:lastModifiedBy>
  <cp:revision>28</cp:revision>
  <dcterms:created xsi:type="dcterms:W3CDTF">2021-03-24T22:26:39Z</dcterms:created>
  <dcterms:modified xsi:type="dcterms:W3CDTF">2021-06-15T23:32:15Z</dcterms:modified>
</cp:coreProperties>
</file>