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6" r:id="rId7"/>
    <p:sldId id="264" r:id="rId8"/>
    <p:sldId id="265" r:id="rId9"/>
    <p:sldId id="267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48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Elaboración del método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0410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Castillo, B.. (2020). 6 tipos de métodos de investigación. octubre 14, 2020, de READER'S DIGEST MÉXICO. Sitio web: https://guiauniversitaria.mx/6-tipos-de-metodos-de-investigacion/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270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25052" y="1402080"/>
            <a:ext cx="8647748" cy="3474720"/>
          </a:xfrm>
        </p:spPr>
        <p:txBody>
          <a:bodyPr>
            <a:normAutofit lnSpcReduction="10000"/>
          </a:bodyPr>
          <a:lstStyle/>
          <a:p>
            <a:r>
              <a:rPr lang="es-MX" sz="2800" dirty="0" smtClean="0"/>
              <a:t>Al realizar una investigación es importante tener claro con base en que método se pretende abordar el tema y obtener resultados. Así pues, la investigación es el conjunto de métodos que se aplican para conocer un asunto o problema en profundidad y generar nuevos conocimientos en el área en la que se está aplicando</a:t>
            </a:r>
            <a:endParaRPr lang="es-ES" sz="28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4003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23452" y="833120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dirty="0" smtClean="0"/>
              <a:t>Método deductivo</a:t>
            </a:r>
          </a:p>
          <a:p>
            <a:pPr marL="0" indent="0">
              <a:buNone/>
            </a:pPr>
            <a:r>
              <a:rPr lang="es-MX" sz="2800" dirty="0" smtClean="0"/>
              <a:t>Esta opción se trata de aquella orientación que va de lo general a lo particular. Es decir, el enfoque parte de un enunciado general del que se van desentrañando partes o elementos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01196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64092" y="934720"/>
            <a:ext cx="8915400" cy="3777622"/>
          </a:xfrm>
        </p:spPr>
        <p:txBody>
          <a:bodyPr>
            <a:normAutofit/>
          </a:bodyPr>
          <a:lstStyle/>
          <a:p>
            <a:r>
              <a:rPr lang="es-MX" sz="2400" dirty="0" smtClean="0"/>
              <a:t>Método inductivo</a:t>
            </a:r>
          </a:p>
          <a:p>
            <a:r>
              <a:rPr lang="es-MX" sz="2400" dirty="0" smtClean="0"/>
              <a:t>A diferencia del deductivo, este método va de los casos particulares a lo general. En este caso, se parte de los datos o elementos individuales y, por semejanzas, se sintetiza y se llega a un enunciado general que explica y comprende esos casos particulares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941165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8493" y="528320"/>
            <a:ext cx="8923972" cy="3896685"/>
          </a:xfrm>
        </p:spPr>
        <p:txBody>
          <a:bodyPr/>
          <a:lstStyle/>
          <a:p>
            <a:r>
              <a:rPr lang="es-ES" sz="2400" dirty="0" smtClean="0"/>
              <a:t>Método histórico</a:t>
            </a:r>
            <a:endParaRPr lang="es-MX" dirty="0" smtClean="0"/>
          </a:p>
          <a:p>
            <a:r>
              <a:rPr lang="es-MX" sz="2400" dirty="0" smtClean="0"/>
              <a:t>Este método pretende ir del pasado al presente para proyectarse al futuro. Por lo general, la etapa de tiempo proyectada al futuro es equivalente en extensión a la etapa considerada del pasado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78996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8493" y="528320"/>
            <a:ext cx="8923972" cy="3896685"/>
          </a:xfrm>
        </p:spPr>
        <p:txBody>
          <a:bodyPr/>
          <a:lstStyle/>
          <a:p>
            <a:r>
              <a:rPr lang="es-ES" sz="2400" dirty="0" smtClean="0"/>
              <a:t>Método descriptivo</a:t>
            </a:r>
            <a:endParaRPr lang="es-MX" dirty="0" smtClean="0"/>
          </a:p>
          <a:p>
            <a:r>
              <a:rPr lang="es-MX" sz="2400" dirty="0" smtClean="0"/>
              <a:t>Se refiere a aquella orientación que se centra en responder la pregunta acerca de como es una determinada parte de la realidad del objeto de estudio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52091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8493" y="528320"/>
            <a:ext cx="8923972" cy="3896685"/>
          </a:xfrm>
        </p:spPr>
        <p:txBody>
          <a:bodyPr/>
          <a:lstStyle/>
          <a:p>
            <a:r>
              <a:rPr lang="es-ES" sz="2400" dirty="0" smtClean="0"/>
              <a:t>Método explicativo</a:t>
            </a:r>
          </a:p>
          <a:p>
            <a:r>
              <a:rPr lang="es-ES" sz="2400" dirty="0" smtClean="0"/>
              <a:t>Además de considerar la respuesta al ¿Cómo?, se centra en responder la pregunta “¿Por qué es así la realidad?”, o “¿Cuáles son las causas?” esto implica plantear hipótesis explicativas así como un diseño explicativo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032664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8493" y="528320"/>
            <a:ext cx="8923972" cy="3896685"/>
          </a:xfrm>
        </p:spPr>
        <p:txBody>
          <a:bodyPr/>
          <a:lstStyle/>
          <a:p>
            <a:r>
              <a:rPr lang="es-ES" sz="2400" dirty="0" smtClean="0"/>
              <a:t>Método experimental</a:t>
            </a:r>
            <a:endParaRPr lang="es-MX" dirty="0" smtClean="0"/>
          </a:p>
          <a:p>
            <a:r>
              <a:rPr lang="es-MX" sz="2400" dirty="0" smtClean="0"/>
              <a:t>Se trata de una orientación que, a partir de lo ya descrito y explicado, se centra en predecir lo que va a pasar en el futuro si, en esa situación de la realidad, se hace un determinado cambio.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671466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25052" y="1158240"/>
            <a:ext cx="8915400" cy="3777622"/>
          </a:xfrm>
        </p:spPr>
        <p:txBody>
          <a:bodyPr>
            <a:normAutofit/>
          </a:bodyPr>
          <a:lstStyle/>
          <a:p>
            <a:r>
              <a:rPr lang="es-MX" sz="2800" dirty="0" smtClean="0"/>
              <a:t>Los métodos de investigación son una herramienta vital para el avance científico, porque permite comprobar o descartar hipótesis con parámetros fiables, de manera sostenida en el tiempo, y con objetivos claro.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5288232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20289</TotalTime>
  <Words>364</Words>
  <Application>Microsoft Office PowerPoint</Application>
  <PresentationFormat>Panorámica</PresentationFormat>
  <Paragraphs>17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Espiral</vt:lpstr>
      <vt:lpstr>Elaboración del método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Investigación cuantitativa en psicología</dc:title>
  <dc:creator>edgar gomez garcia</dc:creator>
  <cp:lastModifiedBy>edgar gomez garcia</cp:lastModifiedBy>
  <cp:revision>18</cp:revision>
  <dcterms:created xsi:type="dcterms:W3CDTF">2021-03-24T22:26:39Z</dcterms:created>
  <dcterms:modified xsi:type="dcterms:W3CDTF">2021-06-26T19:40:50Z</dcterms:modified>
</cp:coreProperties>
</file>