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A3A033-3C12-42A9-9BEB-2ACB85D36E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98771C9-A9B4-4C8B-BBEC-ED7B8B1D99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B0B5FC3-F28E-4888-A960-2E2916634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79EB9-E976-4070-928C-2E7FA4967F8C}" type="datetimeFigureOut">
              <a:rPr lang="es-MX" smtClean="0"/>
              <a:t>15/08/2021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C5AB8B4-BDAE-4193-B59C-DA8088709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E768656-E809-461F-9A1F-EC926992A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DEDA9-ECEE-4BA2-A64A-A86CE522001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72992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66B3F4-1649-4B7E-A71A-93617FE6F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5822A17-62D4-4E89-A43F-B7F62002B3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F1AF033-A097-4E85-8D6F-8CE4262E4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79EB9-E976-4070-928C-2E7FA4967F8C}" type="datetimeFigureOut">
              <a:rPr lang="es-MX" smtClean="0"/>
              <a:t>15/08/2021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67C821F-8C5A-4D92-B8BA-E4CD0DF4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2A50E4-D85E-41F1-97C7-75E37B95A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DEDA9-ECEE-4BA2-A64A-A86CE522001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15498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0BB1427-6D3D-45C3-A8D4-A707C79E0B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50C180E-0646-4733-837A-D7E0B8EA19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8572F61-1311-4C9B-92B6-4B6B5DD3C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79EB9-E976-4070-928C-2E7FA4967F8C}" type="datetimeFigureOut">
              <a:rPr lang="es-MX" smtClean="0"/>
              <a:t>15/08/2021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EC05C63-092D-469B-9896-78EE49E7A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D8172C7-78D5-493C-BE98-BFF3F67C8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DEDA9-ECEE-4BA2-A64A-A86CE522001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44754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2BA5BA-9A30-4791-AF76-11A694B4D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5289514-9D14-45C2-A286-3CD03F4D1D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B5D7387-825B-483D-BF65-77BFBB5EC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79EB9-E976-4070-928C-2E7FA4967F8C}" type="datetimeFigureOut">
              <a:rPr lang="es-MX" smtClean="0"/>
              <a:t>15/08/2021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5ABC495-49A0-4273-9D2C-1CB6EB89A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6A4CA14-EAA1-4CA0-B0BA-010863A78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DEDA9-ECEE-4BA2-A64A-A86CE522001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13186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318981-27D8-4801-93E7-077775930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B24EF2B-AD7D-4F02-BC1C-39081D515C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522B77-F8CE-4FA9-BD5F-F12DE805A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79EB9-E976-4070-928C-2E7FA4967F8C}" type="datetimeFigureOut">
              <a:rPr lang="es-MX" smtClean="0"/>
              <a:t>15/08/2021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24E4F50-BECE-49F0-B6DB-ACDBC178D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4F979F1-819E-45CB-97C3-DB8320C23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DEDA9-ECEE-4BA2-A64A-A86CE522001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46931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112C42-45F4-456D-9196-E6A1DEA98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099265-674C-47D1-B663-094A9587F5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5D55635-E721-47DC-8E9A-D8DB3C4C0D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8A688C4-3415-4F87-A9D6-A3901851E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79EB9-E976-4070-928C-2E7FA4967F8C}" type="datetimeFigureOut">
              <a:rPr lang="es-MX" smtClean="0"/>
              <a:t>15/08/2021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AE15F4F-798C-45C5-9C93-D7CAF15CE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D779A9F-1CFB-40E1-94CD-A597E5E8F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DEDA9-ECEE-4BA2-A64A-A86CE522001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09076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3B6BB1-CBEB-467C-900C-84802633F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BD000AC-E7B6-4F07-A67C-6C79072D4D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13228FF-42F6-4F77-8625-F503A52C60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D18624D-6EA0-4A7A-A4E4-D42B8F8639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B1803D1-4420-497B-9768-C3A4D177E8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FF36C25-10E8-465A-8061-C2D27CE080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79EB9-E976-4070-928C-2E7FA4967F8C}" type="datetimeFigureOut">
              <a:rPr lang="es-MX" smtClean="0"/>
              <a:t>15/08/2021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537E115-6468-4836-AEFD-4ACC85BB0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56F0522-E75F-4EA4-85A7-056E0B4AE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DEDA9-ECEE-4BA2-A64A-A86CE522001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48088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23F66D-9474-44AB-BF5E-F7FF51640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D16E7F7-2D22-478D-8C80-6DD36F8E3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79EB9-E976-4070-928C-2E7FA4967F8C}" type="datetimeFigureOut">
              <a:rPr lang="es-MX" smtClean="0"/>
              <a:t>15/08/2021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4C89B17-D71B-4CE5-801A-BC61F3D5A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526CDE6-AC9A-46CB-A0D1-F8372F893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DEDA9-ECEE-4BA2-A64A-A86CE522001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96309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60CEE4D-37AE-4843-9ED8-659724613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79EB9-E976-4070-928C-2E7FA4967F8C}" type="datetimeFigureOut">
              <a:rPr lang="es-MX" smtClean="0"/>
              <a:t>15/08/2021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BBA749D-82A9-40C5-A619-C0947F253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5B27A5B-C0A9-4E84-8EC5-40BF442C8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DEDA9-ECEE-4BA2-A64A-A86CE522001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41757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55DD3F-0B2F-4605-BA05-B8CD9D1AE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3F7CFF3-34FF-46E6-940E-6AEF8EDB0A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E0A4C2E-5454-4943-A979-556C6CECCE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121F5F2-9888-4F65-97DE-42ACB5864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79EB9-E976-4070-928C-2E7FA4967F8C}" type="datetimeFigureOut">
              <a:rPr lang="es-MX" smtClean="0"/>
              <a:t>15/08/2021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43A17D8-1CC2-40CB-BBF3-E27B9A22F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9060E71-FA14-40F1-AF84-ACE3DE5C5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DEDA9-ECEE-4BA2-A64A-A86CE522001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67327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AFA656-769E-45B1-99DF-3A50612A2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26696E6-390E-426C-95CF-50B6663625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DB22DA7-4215-4F00-936B-44978F9AC5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E151471-064D-4F43-B5AA-27347BCA3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79EB9-E976-4070-928C-2E7FA4967F8C}" type="datetimeFigureOut">
              <a:rPr lang="es-MX" smtClean="0"/>
              <a:t>15/08/2021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CA12DB8-DC42-43DD-B19F-BC9F9497E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AC392B3-26FE-4140-9C5F-EF8725FF3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DEDA9-ECEE-4BA2-A64A-A86CE522001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22858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788F6BCF-F479-4C6B-BDAB-AD9F73469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2855C8F-ED9C-4277-A366-C9B321B32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C4C8898-82A8-45C8-B8A7-8C033047B6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579EB9-E976-4070-928C-2E7FA4967F8C}" type="datetimeFigureOut">
              <a:rPr lang="es-MX" smtClean="0"/>
              <a:t>15/08/2021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7AA1B53-F741-490D-A9EC-5CFB26401C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80F3CD-9EE2-43E9-AA9C-0D4B176587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FDEDA9-ECEE-4BA2-A64A-A86CE522001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22043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dialnet.unirioja.es/servlet/articulo?codigo=4015700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no entre la multitud">
            <a:extLst>
              <a:ext uri="{FF2B5EF4-FFF2-40B4-BE49-F238E27FC236}">
                <a16:creationId xmlns:a16="http://schemas.microsoft.com/office/drawing/2014/main" id="{EF7ED7AD-9948-43DE-B301-0879885774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953" t="217" b="3376"/>
          <a:stretch/>
        </p:blipFill>
        <p:spPr>
          <a:xfrm>
            <a:off x="20" y="584909"/>
            <a:ext cx="5718616" cy="5509675"/>
          </a:xfrm>
          <a:custGeom>
            <a:avLst/>
            <a:gdLst/>
            <a:ahLst/>
            <a:cxnLst/>
            <a:rect l="l" t="t" r="r" b="b"/>
            <a:pathLst>
              <a:path w="5718636" h="5509675">
                <a:moveTo>
                  <a:pt x="0" y="0"/>
                </a:moveTo>
                <a:lnTo>
                  <a:pt x="2672821" y="0"/>
                </a:lnTo>
                <a:lnTo>
                  <a:pt x="2673116" y="639"/>
                </a:lnTo>
                <a:lnTo>
                  <a:pt x="3175662" y="639"/>
                </a:lnTo>
                <a:lnTo>
                  <a:pt x="5718636" y="5509675"/>
                </a:lnTo>
                <a:lnTo>
                  <a:pt x="502842" y="5509675"/>
                </a:lnTo>
                <a:lnTo>
                  <a:pt x="502842" y="5509036"/>
                </a:lnTo>
                <a:lnTo>
                  <a:pt x="0" y="5509036"/>
                </a:lnTo>
                <a:close/>
              </a:path>
            </a:pathLst>
          </a:custGeom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7CDB40A-75BB-4498-A20B-59C3984A3A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842619" y="585526"/>
            <a:ext cx="8349381" cy="5509038"/>
          </a:xfrm>
          <a:custGeom>
            <a:avLst/>
            <a:gdLst>
              <a:gd name="connsiteX0" fmla="*/ 0 w 8349381"/>
              <a:gd name="connsiteY0" fmla="*/ 0 h 5509038"/>
              <a:gd name="connsiteX1" fmla="*/ 8349381 w 8349381"/>
              <a:gd name="connsiteY1" fmla="*/ 0 h 5509038"/>
              <a:gd name="connsiteX2" fmla="*/ 5806407 w 8349381"/>
              <a:gd name="connsiteY2" fmla="*/ 5509038 h 5509038"/>
              <a:gd name="connsiteX3" fmla="*/ 0 w 8349381"/>
              <a:gd name="connsiteY3" fmla="*/ 5509038 h 550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49381" h="5509038">
                <a:moveTo>
                  <a:pt x="0" y="0"/>
                </a:moveTo>
                <a:lnTo>
                  <a:pt x="8349381" y="0"/>
                </a:lnTo>
                <a:lnTo>
                  <a:pt x="5806407" y="5509038"/>
                </a:lnTo>
                <a:lnTo>
                  <a:pt x="0" y="5509038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A321F84-62EA-4AB9-B44B-4B5E82DF08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86272" y="3651047"/>
            <a:ext cx="5370576" cy="911117"/>
          </a:xfrm>
        </p:spPr>
        <p:txBody>
          <a:bodyPr>
            <a:normAutofit/>
          </a:bodyPr>
          <a:lstStyle/>
          <a:p>
            <a:pPr algn="l"/>
            <a:endParaRPr lang="es-MX" sz="2000">
              <a:solidFill>
                <a:srgbClr val="FFFFFF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CB80CB2-2567-47DB-8099-AB9991C092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73747" y="1408814"/>
            <a:ext cx="5683102" cy="2235277"/>
          </a:xfrm>
        </p:spPr>
        <p:txBody>
          <a:bodyPr>
            <a:normAutofit/>
          </a:bodyPr>
          <a:lstStyle/>
          <a:p>
            <a:pPr algn="l"/>
            <a:r>
              <a:rPr lang="es-MX" sz="5400">
                <a:solidFill>
                  <a:srgbClr val="FFFFFF"/>
                </a:solidFill>
              </a:rPr>
              <a:t>Conciencia social</a:t>
            </a:r>
          </a:p>
        </p:txBody>
      </p:sp>
    </p:spTree>
    <p:extLst>
      <p:ext uri="{BB962C8B-B14F-4D97-AF65-F5344CB8AC3E}">
        <p14:creationId xmlns:p14="http://schemas.microsoft.com/office/powerpoint/2010/main" val="13354257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3BC0C31-69A7-4200-9AFE-927230E1E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30410"/>
            <a:ext cx="7005134" cy="4827590"/>
          </a:xfrm>
          <a:custGeom>
            <a:avLst/>
            <a:gdLst>
              <a:gd name="connsiteX0" fmla="*/ 1974535 w 7005134"/>
              <a:gd name="connsiteY0" fmla="*/ 0 h 4827590"/>
              <a:gd name="connsiteX1" fmla="*/ 7003848 w 7005134"/>
              <a:gd name="connsiteY1" fmla="*/ 4776721 h 4827590"/>
              <a:gd name="connsiteX2" fmla="*/ 7005134 w 7005134"/>
              <a:gd name="connsiteY2" fmla="*/ 4827590 h 4827590"/>
              <a:gd name="connsiteX3" fmla="*/ 0 w 7005134"/>
              <a:gd name="connsiteY3" fmla="*/ 4827590 h 4827590"/>
              <a:gd name="connsiteX4" fmla="*/ 0 w 7005134"/>
              <a:gd name="connsiteY4" fmla="*/ 402231 h 4827590"/>
              <a:gd name="connsiteX5" fmla="*/ 14349 w 7005134"/>
              <a:gd name="connsiteY5" fmla="*/ 395744 h 4827590"/>
              <a:gd name="connsiteX6" fmla="*/ 1974535 w 7005134"/>
              <a:gd name="connsiteY6" fmla="*/ 0 h 4827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05134" h="4827590">
                <a:moveTo>
                  <a:pt x="1974535" y="0"/>
                </a:moveTo>
                <a:cubicBezTo>
                  <a:pt x="4668853" y="0"/>
                  <a:pt x="6868971" y="2115921"/>
                  <a:pt x="7003848" y="4776721"/>
                </a:cubicBezTo>
                <a:lnTo>
                  <a:pt x="7005134" y="4827590"/>
                </a:lnTo>
                <a:lnTo>
                  <a:pt x="0" y="4827590"/>
                </a:lnTo>
                <a:lnTo>
                  <a:pt x="0" y="402231"/>
                </a:lnTo>
                <a:lnTo>
                  <a:pt x="14349" y="395744"/>
                </a:lnTo>
                <a:cubicBezTo>
                  <a:pt x="616832" y="140915"/>
                  <a:pt x="1279227" y="0"/>
                  <a:pt x="1974535" y="0"/>
                </a:cubicBezTo>
                <a:close/>
              </a:path>
            </a:pathLst>
          </a:cu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23FCA8C-194D-424F-AA15-323D31B99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4894262"/>
            <a:ext cx="10307952" cy="1325563"/>
          </a:xfrm>
        </p:spPr>
        <p:txBody>
          <a:bodyPr>
            <a:normAutofit/>
          </a:bodyPr>
          <a:lstStyle/>
          <a:p>
            <a:r>
              <a:rPr lang="es-MX" dirty="0"/>
              <a:t>La fase ingenua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8546B14-2011-49BD-825B-927845B707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589" y="716796"/>
            <a:ext cx="6484094" cy="3382247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es-MX" sz="2000" dirty="0"/>
              <a:t>El oprimido reconoce su problema pero sólo a nivel individual, entiende a medias las causas del problema y aun no es conocedor de la dinámica entre el sistema de opresión lo que lo lleva a actuar como opresor cuando actúa contra el problema, ocasionando agresiones hacia sus iguales.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5B5AFC7-2F07-4F7B-9151-E45D7548D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72540" y="4450080"/>
            <a:ext cx="1234440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4C07A899-7A98-4C96-A50C-9F5E057CC7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524" r="13325" b="-2"/>
          <a:stretch/>
        </p:blipFill>
        <p:spPr>
          <a:xfrm>
            <a:off x="8134348" y="1005839"/>
            <a:ext cx="3444236" cy="3444236"/>
          </a:xfrm>
          <a:custGeom>
            <a:avLst/>
            <a:gdLst/>
            <a:ahLst/>
            <a:cxnLst/>
            <a:rect l="l" t="t" r="r" b="b"/>
            <a:pathLst>
              <a:path w="3444236" h="3444236">
                <a:moveTo>
                  <a:pt x="1722118" y="0"/>
                </a:moveTo>
                <a:cubicBezTo>
                  <a:pt x="2673218" y="0"/>
                  <a:pt x="3444236" y="771018"/>
                  <a:pt x="3444236" y="1722118"/>
                </a:cubicBezTo>
                <a:cubicBezTo>
                  <a:pt x="3444236" y="2673218"/>
                  <a:pt x="2673218" y="3444236"/>
                  <a:pt x="1722118" y="3444236"/>
                </a:cubicBezTo>
                <a:cubicBezTo>
                  <a:pt x="771018" y="3444236"/>
                  <a:pt x="0" y="2673218"/>
                  <a:pt x="0" y="1722118"/>
                </a:cubicBezTo>
                <a:cubicBezTo>
                  <a:pt x="0" y="771018"/>
                  <a:pt x="771018" y="0"/>
                  <a:pt x="172211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0192174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37B2035-1FCB-439A-B421-095E136C7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76D6CDF-C512-4739-B158-55EE955EF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503" y="-1"/>
            <a:ext cx="12192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13EB4A7-FE23-406D-BE3F-2EF84F4A5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3" y="670559"/>
            <a:ext cx="4683321" cy="2148841"/>
          </a:xfrm>
        </p:spPr>
        <p:txBody>
          <a:bodyPr anchor="t">
            <a:normAutofit/>
          </a:bodyPr>
          <a:lstStyle/>
          <a:p>
            <a:r>
              <a:rPr lang="es-MX" dirty="0"/>
              <a:t>La fase crítica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36DBEAF-E1AB-4CFF-A77A-91789A69FC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620" r="1" b="1"/>
          <a:stretch/>
        </p:blipFill>
        <p:spPr>
          <a:xfrm>
            <a:off x="1" y="3105151"/>
            <a:ext cx="6448424" cy="3752849"/>
          </a:xfrm>
          <a:custGeom>
            <a:avLst/>
            <a:gdLst/>
            <a:ahLst/>
            <a:cxnLst/>
            <a:rect l="l" t="t" r="r" b="b"/>
            <a:pathLst>
              <a:path w="6448424" h="3752849">
                <a:moveTo>
                  <a:pt x="0" y="0"/>
                </a:moveTo>
                <a:lnTo>
                  <a:pt x="137978" y="22215"/>
                </a:lnTo>
                <a:cubicBezTo>
                  <a:pt x="196046" y="32277"/>
                  <a:pt x="252469" y="42437"/>
                  <a:pt x="295660" y="49771"/>
                </a:cubicBezTo>
                <a:cubicBezTo>
                  <a:pt x="364885" y="66610"/>
                  <a:pt x="403214" y="32071"/>
                  <a:pt x="456941" y="65635"/>
                </a:cubicBezTo>
                <a:cubicBezTo>
                  <a:pt x="529612" y="69090"/>
                  <a:pt x="662508" y="71245"/>
                  <a:pt x="731691" y="70501"/>
                </a:cubicBezTo>
                <a:cubicBezTo>
                  <a:pt x="768741" y="62400"/>
                  <a:pt x="808263" y="64633"/>
                  <a:pt x="841820" y="61171"/>
                </a:cubicBezTo>
                <a:cubicBezTo>
                  <a:pt x="958973" y="43639"/>
                  <a:pt x="1009730" y="45863"/>
                  <a:pt x="1068219" y="39136"/>
                </a:cubicBezTo>
                <a:cubicBezTo>
                  <a:pt x="1104329" y="33447"/>
                  <a:pt x="1156536" y="44203"/>
                  <a:pt x="1174190" y="38808"/>
                </a:cubicBezTo>
                <a:cubicBezTo>
                  <a:pt x="1188943" y="36385"/>
                  <a:pt x="1213832" y="14880"/>
                  <a:pt x="1225923" y="34507"/>
                </a:cubicBezTo>
                <a:cubicBezTo>
                  <a:pt x="1305283" y="8501"/>
                  <a:pt x="1319617" y="30839"/>
                  <a:pt x="1385617" y="18003"/>
                </a:cubicBezTo>
                <a:cubicBezTo>
                  <a:pt x="1461876" y="-26747"/>
                  <a:pt x="1519510" y="56342"/>
                  <a:pt x="1563967" y="4638"/>
                </a:cubicBezTo>
                <a:lnTo>
                  <a:pt x="1676634" y="10582"/>
                </a:lnTo>
                <a:lnTo>
                  <a:pt x="1769429" y="20265"/>
                </a:lnTo>
                <a:cubicBezTo>
                  <a:pt x="1790625" y="23534"/>
                  <a:pt x="1880369" y="18448"/>
                  <a:pt x="1900584" y="27732"/>
                </a:cubicBezTo>
                <a:cubicBezTo>
                  <a:pt x="2072430" y="22762"/>
                  <a:pt x="2014935" y="5831"/>
                  <a:pt x="2127041" y="22101"/>
                </a:cubicBezTo>
                <a:cubicBezTo>
                  <a:pt x="2168847" y="65820"/>
                  <a:pt x="2153052" y="28773"/>
                  <a:pt x="2211644" y="44507"/>
                </a:cubicBezTo>
                <a:cubicBezTo>
                  <a:pt x="2211201" y="9921"/>
                  <a:pt x="2277596" y="73686"/>
                  <a:pt x="2299605" y="38004"/>
                </a:cubicBezTo>
                <a:cubicBezTo>
                  <a:pt x="2309570" y="41997"/>
                  <a:pt x="2318531" y="46991"/>
                  <a:pt x="2327359" y="52270"/>
                </a:cubicBezTo>
                <a:lnTo>
                  <a:pt x="2331995" y="55017"/>
                </a:lnTo>
                <a:lnTo>
                  <a:pt x="2353777" y="59755"/>
                </a:lnTo>
                <a:lnTo>
                  <a:pt x="2355893" y="68914"/>
                </a:lnTo>
                <a:lnTo>
                  <a:pt x="2385794" y="81650"/>
                </a:lnTo>
                <a:cubicBezTo>
                  <a:pt x="2397613" y="85211"/>
                  <a:pt x="2411061" y="87627"/>
                  <a:pt x="2427010" y="88184"/>
                </a:cubicBezTo>
                <a:cubicBezTo>
                  <a:pt x="2486314" y="76422"/>
                  <a:pt x="2553170" y="126870"/>
                  <a:pt x="2627153" y="110451"/>
                </a:cubicBezTo>
                <a:cubicBezTo>
                  <a:pt x="2653722" y="107383"/>
                  <a:pt x="2732043" y="116068"/>
                  <a:pt x="2744462" y="128780"/>
                </a:cubicBezTo>
                <a:cubicBezTo>
                  <a:pt x="2760299" y="132873"/>
                  <a:pt x="2780248" y="130843"/>
                  <a:pt x="2785202" y="143610"/>
                </a:cubicBezTo>
                <a:cubicBezTo>
                  <a:pt x="2794558" y="159316"/>
                  <a:pt x="2856498" y="142821"/>
                  <a:pt x="2844667" y="159029"/>
                </a:cubicBezTo>
                <a:cubicBezTo>
                  <a:pt x="2888530" y="147871"/>
                  <a:pt x="2914187" y="181391"/>
                  <a:pt x="2946649" y="192330"/>
                </a:cubicBezTo>
                <a:cubicBezTo>
                  <a:pt x="2981872" y="180417"/>
                  <a:pt x="3015239" y="215115"/>
                  <a:pt x="3088812" y="226485"/>
                </a:cubicBezTo>
                <a:cubicBezTo>
                  <a:pt x="3127734" y="212524"/>
                  <a:pt x="3138301" y="234381"/>
                  <a:pt x="3208669" y="217774"/>
                </a:cubicBezTo>
                <a:cubicBezTo>
                  <a:pt x="3242208" y="219284"/>
                  <a:pt x="3229623" y="233297"/>
                  <a:pt x="3290045" y="235553"/>
                </a:cubicBezTo>
                <a:cubicBezTo>
                  <a:pt x="3399655" y="215239"/>
                  <a:pt x="3444518" y="245862"/>
                  <a:pt x="3529335" y="249571"/>
                </a:cubicBezTo>
                <a:cubicBezTo>
                  <a:pt x="3623697" y="257405"/>
                  <a:pt x="3587652" y="268832"/>
                  <a:pt x="3716766" y="252690"/>
                </a:cubicBezTo>
                <a:cubicBezTo>
                  <a:pt x="3723469" y="267318"/>
                  <a:pt x="3737863" y="269842"/>
                  <a:pt x="3765333" y="266823"/>
                </a:cubicBezTo>
                <a:cubicBezTo>
                  <a:pt x="3810754" y="271601"/>
                  <a:pt x="3792745" y="303866"/>
                  <a:pt x="3846897" y="290090"/>
                </a:cubicBezTo>
                <a:cubicBezTo>
                  <a:pt x="3830941" y="306608"/>
                  <a:pt x="3929114" y="308026"/>
                  <a:pt x="3900217" y="323590"/>
                </a:cubicBezTo>
                <a:cubicBezTo>
                  <a:pt x="3922367" y="343425"/>
                  <a:pt x="3948574" y="318948"/>
                  <a:pt x="3971444" y="336662"/>
                </a:cubicBezTo>
                <a:cubicBezTo>
                  <a:pt x="4002781" y="344193"/>
                  <a:pt x="3960997" y="315419"/>
                  <a:pt x="3997868" y="318867"/>
                </a:cubicBezTo>
                <a:cubicBezTo>
                  <a:pt x="4041159" y="326219"/>
                  <a:pt x="4055435" y="293981"/>
                  <a:pt x="4070852" y="339615"/>
                </a:cubicBezTo>
                <a:cubicBezTo>
                  <a:pt x="4121286" y="335828"/>
                  <a:pt x="4121920" y="355506"/>
                  <a:pt x="4180483" y="373369"/>
                </a:cubicBezTo>
                <a:cubicBezTo>
                  <a:pt x="4211379" y="366707"/>
                  <a:pt x="4230171" y="374664"/>
                  <a:pt x="4246264" y="387458"/>
                </a:cubicBezTo>
                <a:cubicBezTo>
                  <a:pt x="4308508" y="393310"/>
                  <a:pt x="4357326" y="416142"/>
                  <a:pt x="4423169" y="431783"/>
                </a:cubicBezTo>
                <a:lnTo>
                  <a:pt x="4446752" y="435383"/>
                </a:lnTo>
                <a:lnTo>
                  <a:pt x="4446954" y="435566"/>
                </a:lnTo>
                <a:cubicBezTo>
                  <a:pt x="4508528" y="480137"/>
                  <a:pt x="4617740" y="529869"/>
                  <a:pt x="4662523" y="553169"/>
                </a:cubicBezTo>
                <a:cubicBezTo>
                  <a:pt x="4720320" y="547046"/>
                  <a:pt x="4678644" y="560102"/>
                  <a:pt x="4715641" y="575354"/>
                </a:cubicBezTo>
                <a:cubicBezTo>
                  <a:pt x="4682056" y="593278"/>
                  <a:pt x="4768370" y="586520"/>
                  <a:pt x="4742071" y="614016"/>
                </a:cubicBezTo>
                <a:cubicBezTo>
                  <a:pt x="4749637" y="615922"/>
                  <a:pt x="4757797" y="616899"/>
                  <a:pt x="4766183" y="617675"/>
                </a:cubicBezTo>
                <a:lnTo>
                  <a:pt x="4770562" y="618094"/>
                </a:lnTo>
                <a:lnTo>
                  <a:pt x="4783240" y="624350"/>
                </a:lnTo>
                <a:lnTo>
                  <a:pt x="4792882" y="620401"/>
                </a:lnTo>
                <a:lnTo>
                  <a:pt x="4816310" y="625721"/>
                </a:lnTo>
                <a:cubicBezTo>
                  <a:pt x="4824144" y="628595"/>
                  <a:pt x="4831482" y="632720"/>
                  <a:pt x="4837953" y="638824"/>
                </a:cubicBezTo>
                <a:cubicBezTo>
                  <a:pt x="4848645" y="668753"/>
                  <a:pt x="4922266" y="669148"/>
                  <a:pt x="4933914" y="707398"/>
                </a:cubicBezTo>
                <a:cubicBezTo>
                  <a:pt x="4940833" y="719653"/>
                  <a:pt x="4978358" y="746502"/>
                  <a:pt x="4995259" y="744825"/>
                </a:cubicBezTo>
                <a:cubicBezTo>
                  <a:pt x="5005107" y="749034"/>
                  <a:pt x="5010567" y="758092"/>
                  <a:pt x="5024744" y="753396"/>
                </a:cubicBezTo>
                <a:cubicBezTo>
                  <a:pt x="5047511" y="761361"/>
                  <a:pt x="5109162" y="783016"/>
                  <a:pt x="5131877" y="792613"/>
                </a:cubicBezTo>
                <a:cubicBezTo>
                  <a:pt x="5132671" y="802792"/>
                  <a:pt x="5144554" y="806683"/>
                  <a:pt x="5161031" y="810975"/>
                </a:cubicBezTo>
                <a:lnTo>
                  <a:pt x="5176815" y="815342"/>
                </a:lnTo>
                <a:lnTo>
                  <a:pt x="5180064" y="831233"/>
                </a:lnTo>
                <a:cubicBezTo>
                  <a:pt x="5202966" y="819270"/>
                  <a:pt x="5188976" y="863361"/>
                  <a:pt x="5215059" y="865080"/>
                </a:cubicBezTo>
                <a:cubicBezTo>
                  <a:pt x="5235765" y="864786"/>
                  <a:pt x="5236347" y="878098"/>
                  <a:pt x="5245643" y="887119"/>
                </a:cubicBezTo>
                <a:cubicBezTo>
                  <a:pt x="5267660" y="891609"/>
                  <a:pt x="5295742" y="939348"/>
                  <a:pt x="5295952" y="957174"/>
                </a:cubicBezTo>
                <a:cubicBezTo>
                  <a:pt x="5284322" y="1008946"/>
                  <a:pt x="5374979" y="1038019"/>
                  <a:pt x="5367826" y="1079140"/>
                </a:cubicBezTo>
                <a:cubicBezTo>
                  <a:pt x="5371668" y="1089190"/>
                  <a:pt x="5377921" y="1097135"/>
                  <a:pt x="5385646" y="1103730"/>
                </a:cubicBezTo>
                <a:lnTo>
                  <a:pt x="5410965" y="1119397"/>
                </a:lnTo>
                <a:lnTo>
                  <a:pt x="5436960" y="1130910"/>
                </a:lnTo>
                <a:lnTo>
                  <a:pt x="5442083" y="1133134"/>
                </a:lnTo>
                <a:cubicBezTo>
                  <a:pt x="5451910" y="1137346"/>
                  <a:pt x="5457170" y="1169188"/>
                  <a:pt x="5465219" y="1174479"/>
                </a:cubicBezTo>
                <a:cubicBezTo>
                  <a:pt x="5488744" y="1195184"/>
                  <a:pt x="5467141" y="1223401"/>
                  <a:pt x="5488171" y="1238604"/>
                </a:cubicBezTo>
                <a:cubicBezTo>
                  <a:pt x="5523491" y="1271811"/>
                  <a:pt x="5486623" y="1305961"/>
                  <a:pt x="5562172" y="1320840"/>
                </a:cubicBezTo>
                <a:cubicBezTo>
                  <a:pt x="5601634" y="1385316"/>
                  <a:pt x="5636528" y="1453139"/>
                  <a:pt x="5686905" y="1512529"/>
                </a:cubicBezTo>
                <a:cubicBezTo>
                  <a:pt x="5729049" y="1575678"/>
                  <a:pt x="5699691" y="1553768"/>
                  <a:pt x="5748726" y="1623716"/>
                </a:cubicBezTo>
                <a:cubicBezTo>
                  <a:pt x="5783098" y="1689734"/>
                  <a:pt x="5789710" y="1639740"/>
                  <a:pt x="5842593" y="1726595"/>
                </a:cubicBezTo>
                <a:cubicBezTo>
                  <a:pt x="5837824" y="1733043"/>
                  <a:pt x="5862023" y="1845188"/>
                  <a:pt x="5861042" y="1851837"/>
                </a:cubicBezTo>
                <a:cubicBezTo>
                  <a:pt x="5874156" y="1887981"/>
                  <a:pt x="5901790" y="1919218"/>
                  <a:pt x="5921290" y="1943460"/>
                </a:cubicBezTo>
                <a:lnTo>
                  <a:pt x="5978046" y="1997284"/>
                </a:lnTo>
                <a:lnTo>
                  <a:pt x="5992479" y="2056720"/>
                </a:lnTo>
                <a:cubicBezTo>
                  <a:pt x="6011078" y="2079033"/>
                  <a:pt x="6072687" y="2117397"/>
                  <a:pt x="6089639" y="2131171"/>
                </a:cubicBezTo>
                <a:lnTo>
                  <a:pt x="6094199" y="2139379"/>
                </a:lnTo>
                <a:lnTo>
                  <a:pt x="6094822" y="2139386"/>
                </a:lnTo>
                <a:cubicBezTo>
                  <a:pt x="6096947" y="2140841"/>
                  <a:pt x="6098876" y="2143416"/>
                  <a:pt x="6100692" y="2147736"/>
                </a:cubicBezTo>
                <a:lnTo>
                  <a:pt x="6102516" y="2154343"/>
                </a:lnTo>
                <a:lnTo>
                  <a:pt x="6111361" y="2170264"/>
                </a:lnTo>
                <a:lnTo>
                  <a:pt x="6215475" y="2270153"/>
                </a:lnTo>
                <a:lnTo>
                  <a:pt x="6255966" y="2335401"/>
                </a:lnTo>
                <a:lnTo>
                  <a:pt x="6272711" y="2385144"/>
                </a:lnTo>
                <a:cubicBezTo>
                  <a:pt x="6282320" y="2406495"/>
                  <a:pt x="6299066" y="2405139"/>
                  <a:pt x="6304347" y="2439388"/>
                </a:cubicBezTo>
                <a:cubicBezTo>
                  <a:pt x="6297131" y="2486231"/>
                  <a:pt x="6325530" y="2500962"/>
                  <a:pt x="6326729" y="2549400"/>
                </a:cubicBezTo>
                <a:cubicBezTo>
                  <a:pt x="6325926" y="2572066"/>
                  <a:pt x="6339111" y="2599957"/>
                  <a:pt x="6344663" y="2628839"/>
                </a:cubicBezTo>
                <a:lnTo>
                  <a:pt x="6375811" y="2639204"/>
                </a:lnTo>
                <a:cubicBezTo>
                  <a:pt x="6375427" y="2643533"/>
                  <a:pt x="6375041" y="2647863"/>
                  <a:pt x="6374657" y="2652193"/>
                </a:cubicBezTo>
                <a:cubicBezTo>
                  <a:pt x="6373555" y="2658134"/>
                  <a:pt x="6371943" y="2662665"/>
                  <a:pt x="6369740" y="2664642"/>
                </a:cubicBezTo>
                <a:cubicBezTo>
                  <a:pt x="6368032" y="2674540"/>
                  <a:pt x="6371528" y="2686899"/>
                  <a:pt x="6361964" y="2690172"/>
                </a:cubicBezTo>
                <a:cubicBezTo>
                  <a:pt x="6350507" y="2696218"/>
                  <a:pt x="6369375" y="2734440"/>
                  <a:pt x="6355511" y="2727335"/>
                </a:cubicBezTo>
                <a:cubicBezTo>
                  <a:pt x="6358746" y="2734104"/>
                  <a:pt x="6360434" y="2742096"/>
                  <a:pt x="6361058" y="2750592"/>
                </a:cubicBezTo>
                <a:cubicBezTo>
                  <a:pt x="6361013" y="2751998"/>
                  <a:pt x="6360970" y="2753408"/>
                  <a:pt x="6360926" y="2754814"/>
                </a:cubicBezTo>
                <a:lnTo>
                  <a:pt x="6339285" y="2810353"/>
                </a:lnTo>
                <a:cubicBezTo>
                  <a:pt x="6360091" y="2854187"/>
                  <a:pt x="6313103" y="2870086"/>
                  <a:pt x="6325672" y="2908809"/>
                </a:cubicBezTo>
                <a:cubicBezTo>
                  <a:pt x="6341563" y="2966972"/>
                  <a:pt x="6291836" y="2935388"/>
                  <a:pt x="6333498" y="3009772"/>
                </a:cubicBezTo>
                <a:cubicBezTo>
                  <a:pt x="6345476" y="3039254"/>
                  <a:pt x="6345955" y="3068963"/>
                  <a:pt x="6334947" y="3095405"/>
                </a:cubicBezTo>
                <a:lnTo>
                  <a:pt x="6344768" y="3155941"/>
                </a:lnTo>
                <a:cubicBezTo>
                  <a:pt x="6348643" y="3153663"/>
                  <a:pt x="6311793" y="3186588"/>
                  <a:pt x="6314754" y="3197987"/>
                </a:cubicBezTo>
                <a:cubicBezTo>
                  <a:pt x="6318695" y="3221971"/>
                  <a:pt x="6319257" y="3226752"/>
                  <a:pt x="6304230" y="3239690"/>
                </a:cubicBezTo>
                <a:cubicBezTo>
                  <a:pt x="6306321" y="3248567"/>
                  <a:pt x="6307305" y="3254005"/>
                  <a:pt x="6308837" y="3264003"/>
                </a:cubicBezTo>
                <a:cubicBezTo>
                  <a:pt x="6301812" y="3288243"/>
                  <a:pt x="6298529" y="3302527"/>
                  <a:pt x="6309285" y="3324103"/>
                </a:cubicBezTo>
                <a:cubicBezTo>
                  <a:pt x="6301188" y="3343007"/>
                  <a:pt x="6329285" y="3359307"/>
                  <a:pt x="6342503" y="3405661"/>
                </a:cubicBezTo>
                <a:cubicBezTo>
                  <a:pt x="6338012" y="3447477"/>
                  <a:pt x="6408325" y="3505721"/>
                  <a:pt x="6401531" y="3550593"/>
                </a:cubicBezTo>
                <a:cubicBezTo>
                  <a:pt x="6395655" y="3579549"/>
                  <a:pt x="6423437" y="3594758"/>
                  <a:pt x="6427705" y="3624684"/>
                </a:cubicBezTo>
                <a:cubicBezTo>
                  <a:pt x="6416402" y="3629199"/>
                  <a:pt x="6435787" y="3639516"/>
                  <a:pt x="6448424" y="3657106"/>
                </a:cubicBezTo>
                <a:lnTo>
                  <a:pt x="6444014" y="3752742"/>
                </a:lnTo>
                <a:cubicBezTo>
                  <a:pt x="6443990" y="3752777"/>
                  <a:pt x="6443967" y="3752813"/>
                  <a:pt x="6443946" y="3752849"/>
                </a:cubicBezTo>
                <a:lnTo>
                  <a:pt x="0" y="3752849"/>
                </a:lnTo>
                <a:close/>
              </a:path>
            </a:pathLst>
          </a:cu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7CFB8D5-44F3-4B70-9677-4E64195DBE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1648" y="1061177"/>
            <a:ext cx="4555782" cy="5445076"/>
          </a:xfrm>
        </p:spPr>
        <p:txBody>
          <a:bodyPr anchor="t">
            <a:normAutofit/>
          </a:bodyPr>
          <a:lstStyle/>
          <a:p>
            <a:pPr marL="0" indent="0" algn="just">
              <a:buNone/>
            </a:pPr>
            <a:r>
              <a:rPr lang="es-MX" sz="2000" dirty="0"/>
              <a:t>Durante ésta fase se consolida la conciencia social ya que el sujeto alcanza a ver el panorama completo de la estructura opresiva y logra entender los problemas en función de su comunidad. </a:t>
            </a:r>
          </a:p>
        </p:txBody>
      </p:sp>
    </p:spTree>
    <p:extLst>
      <p:ext uri="{BB962C8B-B14F-4D97-AF65-F5344CB8AC3E}">
        <p14:creationId xmlns:p14="http://schemas.microsoft.com/office/powerpoint/2010/main" val="20087587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C5ECFB2-9EED-4683-8692-ECE26B4A9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es-MX" sz="3700"/>
              <a:t>Es por esto que el sujeto: 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28B50C-7CBC-4335-A98D-36E78F905A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19" y="2330505"/>
            <a:ext cx="4559425" cy="3979585"/>
          </a:xfrm>
        </p:spPr>
        <p:txBody>
          <a:bodyPr anchor="ctr">
            <a:normAutofit/>
          </a:bodyPr>
          <a:lstStyle/>
          <a:p>
            <a:r>
              <a:rPr lang="es-MX" sz="2000"/>
              <a:t>Identifica sus debilidades por lo que aumenta su autoestima y confianza. </a:t>
            </a:r>
          </a:p>
          <a:p>
            <a:r>
              <a:rPr lang="es-MX" sz="2000"/>
              <a:t>Rechaza la ideología del opresor </a:t>
            </a:r>
          </a:p>
          <a:p>
            <a:r>
              <a:rPr lang="es-MX" sz="2000"/>
              <a:t>Colabora y se compromete con el proceso colectivo. </a:t>
            </a:r>
          </a:p>
          <a:p>
            <a:pPr marL="0" indent="0">
              <a:buNone/>
            </a:pPr>
            <a:endParaRPr lang="es-MX" sz="20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20CF066-15B4-4407-A1FD-281E8305DD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731" r="1" b="1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2787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715D7D0-A54E-4FB1-B651-D805248E9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/>
          </a:bodyPr>
          <a:lstStyle/>
          <a:p>
            <a:r>
              <a:rPr lang="es-MX" dirty="0"/>
              <a:t>Otras cosas que suceden en este momento.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E18E6A-7D53-49EB-8A91-AED54CC1F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1" y="2599509"/>
            <a:ext cx="4530898" cy="3639450"/>
          </a:xfrm>
        </p:spPr>
        <p:txBody>
          <a:bodyPr anchor="ctr">
            <a:normAutofit/>
          </a:bodyPr>
          <a:lstStyle/>
          <a:p>
            <a:pPr algn="just"/>
            <a:r>
              <a:rPr lang="es-MX" sz="2000" dirty="0"/>
              <a:t>Se remplaza la polémica por el dialogo </a:t>
            </a:r>
          </a:p>
          <a:p>
            <a:pPr algn="just"/>
            <a:r>
              <a:rPr lang="es-MX" sz="2000" dirty="0"/>
              <a:t>Se genera una comunidad de iguales</a:t>
            </a:r>
          </a:p>
          <a:p>
            <a:pPr algn="just"/>
            <a:r>
              <a:rPr lang="es-MX" sz="2000" dirty="0"/>
              <a:t>La identidad personal, étnica o cultural llenan el vacío que deja la ideología del opresor</a:t>
            </a:r>
          </a:p>
          <a:p>
            <a:endParaRPr lang="es-MX" sz="20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C6D4E14-CBFD-4024-B7E8-CF9083458A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1532" y="2679997"/>
            <a:ext cx="5150277" cy="332275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1249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18969DA-E869-40AF-94FC-E40F96D7D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904ECF5-FC52-4E20-BB39-B66D66F90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24" y="1472609"/>
            <a:ext cx="4457701" cy="213569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Un sujeto con conciencia social es un oprimido, un ser activo que hace historia.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776B1EE-A7D1-46A3-81E9-19E58E41D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89928" y="1"/>
            <a:ext cx="7602071" cy="484093"/>
          </a:xfrm>
          <a:custGeom>
            <a:avLst/>
            <a:gdLst>
              <a:gd name="connsiteX0" fmla="*/ 9683888 w 9683888"/>
              <a:gd name="connsiteY0" fmla="*/ 0 h 743457"/>
              <a:gd name="connsiteX1" fmla="*/ 0 w 9683888"/>
              <a:gd name="connsiteY1" fmla="*/ 0 h 743457"/>
              <a:gd name="connsiteX2" fmla="*/ 0 w 9683888"/>
              <a:gd name="connsiteY2" fmla="*/ 365878 h 743457"/>
              <a:gd name="connsiteX3" fmla="*/ 11844 w 9683888"/>
              <a:gd name="connsiteY3" fmla="*/ 367909 h 743457"/>
              <a:gd name="connsiteX4" fmla="*/ 106208 w 9683888"/>
              <a:gd name="connsiteY4" fmla="*/ 385974 h 743457"/>
              <a:gd name="connsiteX5" fmla="*/ 183667 w 9683888"/>
              <a:gd name="connsiteY5" fmla="*/ 399162 h 743457"/>
              <a:gd name="connsiteX6" fmla="*/ 292430 w 9683888"/>
              <a:gd name="connsiteY6" fmla="*/ 390408 h 743457"/>
              <a:gd name="connsiteX7" fmla="*/ 386942 w 9683888"/>
              <a:gd name="connsiteY7" fmla="*/ 395582 h 743457"/>
              <a:gd name="connsiteX8" fmla="*/ 485751 w 9683888"/>
              <a:gd name="connsiteY8" fmla="*/ 408404 h 743457"/>
              <a:gd name="connsiteX9" fmla="*/ 604107 w 9683888"/>
              <a:gd name="connsiteY9" fmla="*/ 418647 h 743457"/>
              <a:gd name="connsiteX10" fmla="*/ 694081 w 9683888"/>
              <a:gd name="connsiteY10" fmla="*/ 449524 h 743457"/>
              <a:gd name="connsiteX11" fmla="*/ 762452 w 9683888"/>
              <a:gd name="connsiteY11" fmla="*/ 456090 h 743457"/>
              <a:gd name="connsiteX12" fmla="*/ 987872 w 9683888"/>
              <a:gd name="connsiteY12" fmla="*/ 481862 h 743457"/>
              <a:gd name="connsiteX13" fmla="*/ 1077163 w 9683888"/>
              <a:gd name="connsiteY13" fmla="*/ 524467 h 743457"/>
              <a:gd name="connsiteX14" fmla="*/ 1258716 w 9683888"/>
              <a:gd name="connsiteY14" fmla="*/ 587975 h 743457"/>
              <a:gd name="connsiteX15" fmla="*/ 1298056 w 9683888"/>
              <a:gd name="connsiteY15" fmla="*/ 595413 h 743457"/>
              <a:gd name="connsiteX16" fmla="*/ 1327017 w 9683888"/>
              <a:gd name="connsiteY16" fmla="*/ 617412 h 743457"/>
              <a:gd name="connsiteX17" fmla="*/ 1347909 w 9683888"/>
              <a:gd name="connsiteY17" fmla="*/ 620209 h 743457"/>
              <a:gd name="connsiteX18" fmla="*/ 1421792 w 9683888"/>
              <a:gd name="connsiteY18" fmla="*/ 626139 h 743457"/>
              <a:gd name="connsiteX19" fmla="*/ 1519789 w 9683888"/>
              <a:gd name="connsiteY19" fmla="*/ 645011 h 743457"/>
              <a:gd name="connsiteX20" fmla="*/ 1620886 w 9683888"/>
              <a:gd name="connsiteY20" fmla="*/ 687715 h 743457"/>
              <a:gd name="connsiteX21" fmla="*/ 1676745 w 9683888"/>
              <a:gd name="connsiteY21" fmla="*/ 690130 h 743457"/>
              <a:gd name="connsiteX22" fmla="*/ 1832228 w 9683888"/>
              <a:gd name="connsiteY22" fmla="*/ 690860 h 743457"/>
              <a:gd name="connsiteX23" fmla="*/ 1980464 w 9683888"/>
              <a:gd name="connsiteY23" fmla="*/ 704858 h 743457"/>
              <a:gd name="connsiteX24" fmla="*/ 2051150 w 9683888"/>
              <a:gd name="connsiteY24" fmla="*/ 711187 h 743457"/>
              <a:gd name="connsiteX25" fmla="*/ 2162824 w 9683888"/>
              <a:gd name="connsiteY25" fmla="*/ 709178 h 743457"/>
              <a:gd name="connsiteX26" fmla="*/ 2259859 w 9683888"/>
              <a:gd name="connsiteY26" fmla="*/ 718188 h 743457"/>
              <a:gd name="connsiteX27" fmla="*/ 2378290 w 9683888"/>
              <a:gd name="connsiteY27" fmla="*/ 738748 h 743457"/>
              <a:gd name="connsiteX28" fmla="*/ 2407828 w 9683888"/>
              <a:gd name="connsiteY28" fmla="*/ 743457 h 743457"/>
              <a:gd name="connsiteX29" fmla="*/ 2428936 w 9683888"/>
              <a:gd name="connsiteY29" fmla="*/ 734697 h 743457"/>
              <a:gd name="connsiteX30" fmla="*/ 2646106 w 9683888"/>
              <a:gd name="connsiteY30" fmla="*/ 660204 h 743457"/>
              <a:gd name="connsiteX31" fmla="*/ 2799920 w 9683888"/>
              <a:gd name="connsiteY31" fmla="*/ 630451 h 743457"/>
              <a:gd name="connsiteX32" fmla="*/ 2953556 w 9683888"/>
              <a:gd name="connsiteY32" fmla="*/ 607173 h 743457"/>
              <a:gd name="connsiteX33" fmla="*/ 3009839 w 9683888"/>
              <a:gd name="connsiteY33" fmla="*/ 601743 h 743457"/>
              <a:gd name="connsiteX34" fmla="*/ 3115016 w 9683888"/>
              <a:gd name="connsiteY34" fmla="*/ 584982 h 743457"/>
              <a:gd name="connsiteX35" fmla="*/ 3185844 w 9683888"/>
              <a:gd name="connsiteY35" fmla="*/ 595356 h 743457"/>
              <a:gd name="connsiteX36" fmla="*/ 3246013 w 9683888"/>
              <a:gd name="connsiteY36" fmla="*/ 592418 h 743457"/>
              <a:gd name="connsiteX37" fmla="*/ 3313565 w 9683888"/>
              <a:gd name="connsiteY37" fmla="*/ 574138 h 743457"/>
              <a:gd name="connsiteX38" fmla="*/ 3414143 w 9683888"/>
              <a:gd name="connsiteY38" fmla="*/ 553730 h 743457"/>
              <a:gd name="connsiteX39" fmla="*/ 3552895 w 9683888"/>
              <a:gd name="connsiteY39" fmla="*/ 548563 h 743457"/>
              <a:gd name="connsiteX40" fmla="*/ 3753012 w 9683888"/>
              <a:gd name="connsiteY40" fmla="*/ 599520 h 743457"/>
              <a:gd name="connsiteX41" fmla="*/ 3804392 w 9683888"/>
              <a:gd name="connsiteY41" fmla="*/ 604131 h 743457"/>
              <a:gd name="connsiteX42" fmla="*/ 3916696 w 9683888"/>
              <a:gd name="connsiteY42" fmla="*/ 606540 h 743457"/>
              <a:gd name="connsiteX43" fmla="*/ 4063849 w 9683888"/>
              <a:gd name="connsiteY43" fmla="*/ 604058 h 743457"/>
              <a:gd name="connsiteX44" fmla="*/ 4172179 w 9683888"/>
              <a:gd name="connsiteY44" fmla="*/ 592355 h 743457"/>
              <a:gd name="connsiteX45" fmla="*/ 4276294 w 9683888"/>
              <a:gd name="connsiteY45" fmla="*/ 587119 h 743457"/>
              <a:gd name="connsiteX46" fmla="*/ 4411090 w 9683888"/>
              <a:gd name="connsiteY46" fmla="*/ 575600 h 743457"/>
              <a:gd name="connsiteX47" fmla="*/ 4540465 w 9683888"/>
              <a:gd name="connsiteY47" fmla="*/ 567464 h 743457"/>
              <a:gd name="connsiteX48" fmla="*/ 4545352 w 9683888"/>
              <a:gd name="connsiteY48" fmla="*/ 555554 h 743457"/>
              <a:gd name="connsiteX49" fmla="*/ 4564014 w 9683888"/>
              <a:gd name="connsiteY49" fmla="*/ 553660 h 743457"/>
              <a:gd name="connsiteX50" fmla="*/ 4568602 w 9683888"/>
              <a:gd name="connsiteY50" fmla="*/ 550913 h 743457"/>
              <a:gd name="connsiteX51" fmla="*/ 4595289 w 9683888"/>
              <a:gd name="connsiteY51" fmla="*/ 537407 h 743457"/>
              <a:gd name="connsiteX52" fmla="*/ 4739026 w 9683888"/>
              <a:gd name="connsiteY52" fmla="*/ 532483 h 743457"/>
              <a:gd name="connsiteX53" fmla="*/ 5061335 w 9683888"/>
              <a:gd name="connsiteY53" fmla="*/ 545635 h 743457"/>
              <a:gd name="connsiteX54" fmla="*/ 5338634 w 9683888"/>
              <a:gd name="connsiteY54" fmla="*/ 595754 h 743457"/>
              <a:gd name="connsiteX55" fmla="*/ 5529430 w 9683888"/>
              <a:gd name="connsiteY55" fmla="*/ 606335 h 743457"/>
              <a:gd name="connsiteX56" fmla="*/ 5604039 w 9683888"/>
              <a:gd name="connsiteY56" fmla="*/ 607676 h 743457"/>
              <a:gd name="connsiteX57" fmla="*/ 5625281 w 9683888"/>
              <a:gd name="connsiteY57" fmla="*/ 617253 h 743457"/>
              <a:gd name="connsiteX58" fmla="*/ 5628138 w 9683888"/>
              <a:gd name="connsiteY58" fmla="*/ 615483 h 743457"/>
              <a:gd name="connsiteX59" fmla="*/ 5653593 w 9683888"/>
              <a:gd name="connsiteY59" fmla="*/ 617873 h 743457"/>
              <a:gd name="connsiteX60" fmla="*/ 5658658 w 9683888"/>
              <a:gd name="connsiteY60" fmla="*/ 624279 h 743457"/>
              <a:gd name="connsiteX61" fmla="*/ 5675963 w 9683888"/>
              <a:gd name="connsiteY61" fmla="*/ 627762 h 743457"/>
              <a:gd name="connsiteX62" fmla="*/ 5709625 w 9683888"/>
              <a:gd name="connsiteY62" fmla="*/ 639593 h 743457"/>
              <a:gd name="connsiteX63" fmla="*/ 5716324 w 9683888"/>
              <a:gd name="connsiteY63" fmla="*/ 637148 h 743457"/>
              <a:gd name="connsiteX64" fmla="*/ 5767720 w 9683888"/>
              <a:gd name="connsiteY64" fmla="*/ 647737 h 743457"/>
              <a:gd name="connsiteX65" fmla="*/ 5768619 w 9683888"/>
              <a:gd name="connsiteY65" fmla="*/ 645671 h 743457"/>
              <a:gd name="connsiteX66" fmla="*/ 5858696 w 9683888"/>
              <a:gd name="connsiteY66" fmla="*/ 628099 h 743457"/>
              <a:gd name="connsiteX67" fmla="*/ 5935260 w 9683888"/>
              <a:gd name="connsiteY67" fmla="*/ 596904 h 743457"/>
              <a:gd name="connsiteX68" fmla="*/ 5946176 w 9683888"/>
              <a:gd name="connsiteY68" fmla="*/ 597874 h 743457"/>
              <a:gd name="connsiteX69" fmla="*/ 5946447 w 9683888"/>
              <a:gd name="connsiteY69" fmla="*/ 597396 h 743457"/>
              <a:gd name="connsiteX70" fmla="*/ 5958069 w 9683888"/>
              <a:gd name="connsiteY70" fmla="*/ 597432 h 743457"/>
              <a:gd name="connsiteX71" fmla="*/ 5966081 w 9683888"/>
              <a:gd name="connsiteY71" fmla="*/ 599643 h 743457"/>
              <a:gd name="connsiteX72" fmla="*/ 5987259 w 9683888"/>
              <a:gd name="connsiteY72" fmla="*/ 601523 h 743457"/>
              <a:gd name="connsiteX73" fmla="*/ 5994905 w 9683888"/>
              <a:gd name="connsiteY73" fmla="*/ 598873 h 743457"/>
              <a:gd name="connsiteX74" fmla="*/ 6054803 w 9683888"/>
              <a:gd name="connsiteY74" fmla="*/ 541202 h 743457"/>
              <a:gd name="connsiteX75" fmla="*/ 6188672 w 9683888"/>
              <a:gd name="connsiteY75" fmla="*/ 496389 h 743457"/>
              <a:gd name="connsiteX76" fmla="*/ 6323280 w 9683888"/>
              <a:gd name="connsiteY76" fmla="*/ 458013 h 743457"/>
              <a:gd name="connsiteX77" fmla="*/ 6457257 w 9683888"/>
              <a:gd name="connsiteY77" fmla="*/ 414621 h 743457"/>
              <a:gd name="connsiteX78" fmla="*/ 6530019 w 9683888"/>
              <a:gd name="connsiteY78" fmla="*/ 423168 h 743457"/>
              <a:gd name="connsiteX79" fmla="*/ 6626800 w 9683888"/>
              <a:gd name="connsiteY79" fmla="*/ 375078 h 743457"/>
              <a:gd name="connsiteX80" fmla="*/ 6689231 w 9683888"/>
              <a:gd name="connsiteY80" fmla="*/ 353501 h 743457"/>
              <a:gd name="connsiteX81" fmla="*/ 6726440 w 9683888"/>
              <a:gd name="connsiteY81" fmla="*/ 340276 h 743457"/>
              <a:gd name="connsiteX82" fmla="*/ 6835228 w 9683888"/>
              <a:gd name="connsiteY82" fmla="*/ 329393 h 743457"/>
              <a:gd name="connsiteX83" fmla="*/ 7039363 w 9683888"/>
              <a:gd name="connsiteY83" fmla="*/ 370823 h 743457"/>
              <a:gd name="connsiteX84" fmla="*/ 7095156 w 9683888"/>
              <a:gd name="connsiteY84" fmla="*/ 366075 h 743457"/>
              <a:gd name="connsiteX85" fmla="*/ 7187061 w 9683888"/>
              <a:gd name="connsiteY85" fmla="*/ 383876 h 743457"/>
              <a:gd name="connsiteX86" fmla="*/ 7295039 w 9683888"/>
              <a:gd name="connsiteY86" fmla="*/ 355046 h 743457"/>
              <a:gd name="connsiteX87" fmla="*/ 7373651 w 9683888"/>
              <a:gd name="connsiteY87" fmla="*/ 322299 h 743457"/>
              <a:gd name="connsiteX88" fmla="*/ 7418964 w 9683888"/>
              <a:gd name="connsiteY88" fmla="*/ 308685 h 743457"/>
              <a:gd name="connsiteX89" fmla="*/ 7450568 w 9683888"/>
              <a:gd name="connsiteY89" fmla="*/ 293511 h 743457"/>
              <a:gd name="connsiteX90" fmla="*/ 7538380 w 9683888"/>
              <a:gd name="connsiteY90" fmla="*/ 283235 h 743457"/>
              <a:gd name="connsiteX91" fmla="*/ 7786348 w 9683888"/>
              <a:gd name="connsiteY91" fmla="*/ 225377 h 743457"/>
              <a:gd name="connsiteX92" fmla="*/ 7849534 w 9683888"/>
              <a:gd name="connsiteY92" fmla="*/ 245434 h 743457"/>
              <a:gd name="connsiteX93" fmla="*/ 7981165 w 9683888"/>
              <a:gd name="connsiteY93" fmla="*/ 222252 h 743457"/>
              <a:gd name="connsiteX94" fmla="*/ 8171882 w 9683888"/>
              <a:gd name="connsiteY94" fmla="*/ 222497 h 743457"/>
              <a:gd name="connsiteX95" fmla="*/ 8242270 w 9683888"/>
              <a:gd name="connsiteY95" fmla="*/ 180535 h 743457"/>
              <a:gd name="connsiteX96" fmla="*/ 8490152 w 9683888"/>
              <a:gd name="connsiteY96" fmla="*/ 209193 h 743457"/>
              <a:gd name="connsiteX97" fmla="*/ 8622272 w 9683888"/>
              <a:gd name="connsiteY97" fmla="*/ 188859 h 743457"/>
              <a:gd name="connsiteX98" fmla="*/ 8738606 w 9683888"/>
              <a:gd name="connsiteY98" fmla="*/ 208945 h 743457"/>
              <a:gd name="connsiteX99" fmla="*/ 8831307 w 9683888"/>
              <a:gd name="connsiteY99" fmla="*/ 207738 h 743457"/>
              <a:gd name="connsiteX100" fmla="*/ 8891432 w 9683888"/>
              <a:gd name="connsiteY100" fmla="*/ 184510 h 743457"/>
              <a:gd name="connsiteX101" fmla="*/ 8946980 w 9683888"/>
              <a:gd name="connsiteY101" fmla="*/ 145578 h 743457"/>
              <a:gd name="connsiteX102" fmla="*/ 9107760 w 9683888"/>
              <a:gd name="connsiteY102" fmla="*/ 128052 h 743457"/>
              <a:gd name="connsiteX103" fmla="*/ 9195623 w 9683888"/>
              <a:gd name="connsiteY103" fmla="*/ 100212 h 743457"/>
              <a:gd name="connsiteX104" fmla="*/ 9256898 w 9683888"/>
              <a:gd name="connsiteY104" fmla="*/ 73900 h 743457"/>
              <a:gd name="connsiteX105" fmla="*/ 9351740 w 9683888"/>
              <a:gd name="connsiteY105" fmla="*/ 80439 h 743457"/>
              <a:gd name="connsiteX106" fmla="*/ 9539796 w 9683888"/>
              <a:gd name="connsiteY106" fmla="*/ 87069 h 743457"/>
              <a:gd name="connsiteX107" fmla="*/ 9619109 w 9683888"/>
              <a:gd name="connsiteY107" fmla="*/ 39994 h 743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9683888" h="743457">
                <a:moveTo>
                  <a:pt x="9683888" y="0"/>
                </a:moveTo>
                <a:lnTo>
                  <a:pt x="0" y="0"/>
                </a:lnTo>
                <a:lnTo>
                  <a:pt x="0" y="365878"/>
                </a:lnTo>
                <a:lnTo>
                  <a:pt x="11844" y="367909"/>
                </a:lnTo>
                <a:cubicBezTo>
                  <a:pt x="50423" y="374387"/>
                  <a:pt x="87879" y="380746"/>
                  <a:pt x="106208" y="385974"/>
                </a:cubicBezTo>
                <a:cubicBezTo>
                  <a:pt x="119919" y="389979"/>
                  <a:pt x="149687" y="402128"/>
                  <a:pt x="183667" y="399162"/>
                </a:cubicBezTo>
                <a:cubicBezTo>
                  <a:pt x="228274" y="394575"/>
                  <a:pt x="256969" y="398315"/>
                  <a:pt x="292430" y="390408"/>
                </a:cubicBezTo>
                <a:cubicBezTo>
                  <a:pt x="325377" y="395694"/>
                  <a:pt x="374510" y="420053"/>
                  <a:pt x="386942" y="395582"/>
                </a:cubicBezTo>
                <a:cubicBezTo>
                  <a:pt x="400429" y="416427"/>
                  <a:pt x="451168" y="399411"/>
                  <a:pt x="485751" y="408404"/>
                </a:cubicBezTo>
                <a:cubicBezTo>
                  <a:pt x="520399" y="423586"/>
                  <a:pt x="570416" y="404235"/>
                  <a:pt x="604107" y="418647"/>
                </a:cubicBezTo>
                <a:cubicBezTo>
                  <a:pt x="633631" y="425521"/>
                  <a:pt x="672063" y="446364"/>
                  <a:pt x="694081" y="449524"/>
                </a:cubicBezTo>
                <a:cubicBezTo>
                  <a:pt x="700528" y="463278"/>
                  <a:pt x="713487" y="450700"/>
                  <a:pt x="762452" y="456090"/>
                </a:cubicBezTo>
                <a:cubicBezTo>
                  <a:pt x="811417" y="461479"/>
                  <a:pt x="935420" y="470466"/>
                  <a:pt x="987872" y="481862"/>
                </a:cubicBezTo>
                <a:cubicBezTo>
                  <a:pt x="1018493" y="475799"/>
                  <a:pt x="1019470" y="516810"/>
                  <a:pt x="1077163" y="524467"/>
                </a:cubicBezTo>
                <a:cubicBezTo>
                  <a:pt x="1124222" y="535807"/>
                  <a:pt x="1202940" y="574855"/>
                  <a:pt x="1258716" y="587975"/>
                </a:cubicBezTo>
                <a:cubicBezTo>
                  <a:pt x="1274181" y="586466"/>
                  <a:pt x="1286859" y="589632"/>
                  <a:pt x="1298056" y="595413"/>
                </a:cubicBezTo>
                <a:lnTo>
                  <a:pt x="1327017" y="617412"/>
                </a:lnTo>
                <a:lnTo>
                  <a:pt x="1347909" y="620209"/>
                </a:lnTo>
                <a:cubicBezTo>
                  <a:pt x="1377004" y="628445"/>
                  <a:pt x="1394712" y="616344"/>
                  <a:pt x="1421792" y="626139"/>
                </a:cubicBezTo>
                <a:cubicBezTo>
                  <a:pt x="1466260" y="647543"/>
                  <a:pt x="1506099" y="610975"/>
                  <a:pt x="1519789" y="645011"/>
                </a:cubicBezTo>
                <a:cubicBezTo>
                  <a:pt x="1556219" y="665699"/>
                  <a:pt x="1578776" y="668950"/>
                  <a:pt x="1620886" y="687715"/>
                </a:cubicBezTo>
                <a:cubicBezTo>
                  <a:pt x="1658228" y="693647"/>
                  <a:pt x="1636224" y="694371"/>
                  <a:pt x="1676745" y="690130"/>
                </a:cubicBezTo>
                <a:cubicBezTo>
                  <a:pt x="1713709" y="697532"/>
                  <a:pt x="1774627" y="701403"/>
                  <a:pt x="1832228" y="690860"/>
                </a:cubicBezTo>
                <a:cubicBezTo>
                  <a:pt x="1866586" y="689181"/>
                  <a:pt x="1949046" y="755765"/>
                  <a:pt x="1980464" y="704858"/>
                </a:cubicBezTo>
                <a:cubicBezTo>
                  <a:pt x="2001472" y="716610"/>
                  <a:pt x="2020758" y="710467"/>
                  <a:pt x="2051150" y="711187"/>
                </a:cubicBezTo>
                <a:cubicBezTo>
                  <a:pt x="2081543" y="711907"/>
                  <a:pt x="2117567" y="736153"/>
                  <a:pt x="2162824" y="709178"/>
                </a:cubicBezTo>
                <a:cubicBezTo>
                  <a:pt x="2219712" y="701824"/>
                  <a:pt x="2181421" y="742368"/>
                  <a:pt x="2259859" y="718188"/>
                </a:cubicBezTo>
                <a:cubicBezTo>
                  <a:pt x="2296623" y="733933"/>
                  <a:pt x="2337412" y="741012"/>
                  <a:pt x="2378290" y="738748"/>
                </a:cubicBezTo>
                <a:cubicBezTo>
                  <a:pt x="2380041" y="725410"/>
                  <a:pt x="2399659" y="741017"/>
                  <a:pt x="2407828" y="743457"/>
                </a:cubicBezTo>
                <a:cubicBezTo>
                  <a:pt x="2406113" y="735180"/>
                  <a:pt x="2421642" y="728742"/>
                  <a:pt x="2428936" y="734697"/>
                </a:cubicBezTo>
                <a:cubicBezTo>
                  <a:pt x="2468648" y="720822"/>
                  <a:pt x="2584275" y="677579"/>
                  <a:pt x="2646106" y="660204"/>
                </a:cubicBezTo>
                <a:cubicBezTo>
                  <a:pt x="2706894" y="652346"/>
                  <a:pt x="2738390" y="612318"/>
                  <a:pt x="2799920" y="630451"/>
                </a:cubicBezTo>
                <a:cubicBezTo>
                  <a:pt x="2856798" y="622940"/>
                  <a:pt x="2902940" y="602232"/>
                  <a:pt x="2953556" y="607173"/>
                </a:cubicBezTo>
                <a:cubicBezTo>
                  <a:pt x="2970626" y="593247"/>
                  <a:pt x="2988095" y="586399"/>
                  <a:pt x="3009839" y="601743"/>
                </a:cubicBezTo>
                <a:cubicBezTo>
                  <a:pt x="3046166" y="594868"/>
                  <a:pt x="3085682" y="586046"/>
                  <a:pt x="3115016" y="584982"/>
                </a:cubicBezTo>
                <a:cubicBezTo>
                  <a:pt x="3144992" y="587935"/>
                  <a:pt x="3158740" y="599045"/>
                  <a:pt x="3185844" y="595356"/>
                </a:cubicBezTo>
                <a:cubicBezTo>
                  <a:pt x="3209939" y="576197"/>
                  <a:pt x="3221731" y="614583"/>
                  <a:pt x="3246013" y="592418"/>
                </a:cubicBezTo>
                <a:cubicBezTo>
                  <a:pt x="3228976" y="565486"/>
                  <a:pt x="3320172" y="599686"/>
                  <a:pt x="3313565" y="574138"/>
                </a:cubicBezTo>
                <a:cubicBezTo>
                  <a:pt x="3341586" y="564515"/>
                  <a:pt x="3371901" y="555346"/>
                  <a:pt x="3414143" y="553730"/>
                </a:cubicBezTo>
                <a:cubicBezTo>
                  <a:pt x="3463229" y="557630"/>
                  <a:pt x="3476532" y="539673"/>
                  <a:pt x="3552895" y="548563"/>
                </a:cubicBezTo>
                <a:cubicBezTo>
                  <a:pt x="3620356" y="561042"/>
                  <a:pt x="3688830" y="574962"/>
                  <a:pt x="3753012" y="599520"/>
                </a:cubicBezTo>
                <a:cubicBezTo>
                  <a:pt x="3769580" y="615048"/>
                  <a:pt x="3777112" y="602961"/>
                  <a:pt x="3804392" y="604131"/>
                </a:cubicBezTo>
                <a:cubicBezTo>
                  <a:pt x="3831672" y="605301"/>
                  <a:pt x="3878076" y="605222"/>
                  <a:pt x="3916696" y="606540"/>
                </a:cubicBezTo>
                <a:cubicBezTo>
                  <a:pt x="3970533" y="603881"/>
                  <a:pt x="3981244" y="618066"/>
                  <a:pt x="4063849" y="604058"/>
                </a:cubicBezTo>
                <a:cubicBezTo>
                  <a:pt x="4074473" y="605185"/>
                  <a:pt x="4134611" y="589365"/>
                  <a:pt x="4172179" y="592355"/>
                </a:cubicBezTo>
                <a:cubicBezTo>
                  <a:pt x="4180554" y="576172"/>
                  <a:pt x="4255433" y="602075"/>
                  <a:pt x="4276294" y="587119"/>
                </a:cubicBezTo>
                <a:cubicBezTo>
                  <a:pt x="4326119" y="586973"/>
                  <a:pt x="4361692" y="573867"/>
                  <a:pt x="4411090" y="575600"/>
                </a:cubicBezTo>
                <a:cubicBezTo>
                  <a:pt x="4465125" y="575500"/>
                  <a:pt x="4518088" y="570805"/>
                  <a:pt x="4540465" y="567464"/>
                </a:cubicBezTo>
                <a:lnTo>
                  <a:pt x="4545352" y="555554"/>
                </a:lnTo>
                <a:lnTo>
                  <a:pt x="4564014" y="553660"/>
                </a:lnTo>
                <a:lnTo>
                  <a:pt x="4568602" y="550913"/>
                </a:lnTo>
                <a:cubicBezTo>
                  <a:pt x="4577353" y="545618"/>
                  <a:pt x="4586105" y="540734"/>
                  <a:pt x="4595289" y="537407"/>
                </a:cubicBezTo>
                <a:cubicBezTo>
                  <a:pt x="4623104" y="537511"/>
                  <a:pt x="4660764" y="533229"/>
                  <a:pt x="4739026" y="532483"/>
                </a:cubicBezTo>
                <a:cubicBezTo>
                  <a:pt x="4806238" y="527255"/>
                  <a:pt x="4944577" y="524439"/>
                  <a:pt x="5061335" y="545635"/>
                </a:cubicBezTo>
                <a:cubicBezTo>
                  <a:pt x="5167156" y="553533"/>
                  <a:pt x="5251789" y="586167"/>
                  <a:pt x="5338634" y="595754"/>
                </a:cubicBezTo>
                <a:cubicBezTo>
                  <a:pt x="5415763" y="589622"/>
                  <a:pt x="5434719" y="609365"/>
                  <a:pt x="5529430" y="606335"/>
                </a:cubicBezTo>
                <a:cubicBezTo>
                  <a:pt x="5534498" y="613561"/>
                  <a:pt x="5597157" y="603269"/>
                  <a:pt x="5604039" y="607676"/>
                </a:cubicBezTo>
                <a:lnTo>
                  <a:pt x="5625281" y="617253"/>
                </a:lnTo>
                <a:lnTo>
                  <a:pt x="5628138" y="615483"/>
                </a:lnTo>
                <a:cubicBezTo>
                  <a:pt x="5640641" y="612245"/>
                  <a:pt x="5648217" y="613966"/>
                  <a:pt x="5653593" y="617873"/>
                </a:cubicBezTo>
                <a:lnTo>
                  <a:pt x="5658658" y="624279"/>
                </a:lnTo>
                <a:lnTo>
                  <a:pt x="5675963" y="627762"/>
                </a:lnTo>
                <a:lnTo>
                  <a:pt x="5709625" y="639593"/>
                </a:lnTo>
                <a:lnTo>
                  <a:pt x="5716324" y="637148"/>
                </a:lnTo>
                <a:lnTo>
                  <a:pt x="5767720" y="647737"/>
                </a:lnTo>
                <a:lnTo>
                  <a:pt x="5768619" y="645671"/>
                </a:lnTo>
                <a:cubicBezTo>
                  <a:pt x="5776130" y="642927"/>
                  <a:pt x="5830922" y="636226"/>
                  <a:pt x="5858696" y="628099"/>
                </a:cubicBezTo>
                <a:lnTo>
                  <a:pt x="5935260" y="596904"/>
                </a:lnTo>
                <a:lnTo>
                  <a:pt x="5946176" y="597874"/>
                </a:lnTo>
                <a:lnTo>
                  <a:pt x="5946447" y="597396"/>
                </a:lnTo>
                <a:cubicBezTo>
                  <a:pt x="5948934" y="596546"/>
                  <a:pt x="5952567" y="596468"/>
                  <a:pt x="5958069" y="597432"/>
                </a:cubicBezTo>
                <a:lnTo>
                  <a:pt x="5966081" y="599643"/>
                </a:lnTo>
                <a:lnTo>
                  <a:pt x="5987259" y="601523"/>
                </a:lnTo>
                <a:lnTo>
                  <a:pt x="5994905" y="598873"/>
                </a:lnTo>
                <a:cubicBezTo>
                  <a:pt x="6020610" y="579716"/>
                  <a:pt x="6016968" y="560235"/>
                  <a:pt x="6054803" y="541202"/>
                </a:cubicBezTo>
                <a:cubicBezTo>
                  <a:pt x="6108247" y="527358"/>
                  <a:pt x="6130976" y="484538"/>
                  <a:pt x="6188672" y="496389"/>
                </a:cubicBezTo>
                <a:cubicBezTo>
                  <a:pt x="6238659" y="483279"/>
                  <a:pt x="6277194" y="458153"/>
                  <a:pt x="6323280" y="458013"/>
                </a:cubicBezTo>
                <a:cubicBezTo>
                  <a:pt x="6368044" y="444385"/>
                  <a:pt x="6422801" y="420428"/>
                  <a:pt x="6457257" y="414621"/>
                </a:cubicBezTo>
                <a:cubicBezTo>
                  <a:pt x="6483424" y="410645"/>
                  <a:pt x="6508964" y="423228"/>
                  <a:pt x="6530019" y="423168"/>
                </a:cubicBezTo>
                <a:cubicBezTo>
                  <a:pt x="6558276" y="416578"/>
                  <a:pt x="6600264" y="386690"/>
                  <a:pt x="6626800" y="375078"/>
                </a:cubicBezTo>
                <a:cubicBezTo>
                  <a:pt x="6664418" y="400828"/>
                  <a:pt x="6655535" y="354302"/>
                  <a:pt x="6689231" y="353501"/>
                </a:cubicBezTo>
                <a:cubicBezTo>
                  <a:pt x="6708837" y="361122"/>
                  <a:pt x="6719642" y="359485"/>
                  <a:pt x="6726440" y="340276"/>
                </a:cubicBezTo>
                <a:cubicBezTo>
                  <a:pt x="6818329" y="378763"/>
                  <a:pt x="6765502" y="328183"/>
                  <a:pt x="6835228" y="329393"/>
                </a:cubicBezTo>
                <a:cubicBezTo>
                  <a:pt x="6897464" y="335048"/>
                  <a:pt x="6962224" y="329085"/>
                  <a:pt x="7039363" y="370823"/>
                </a:cubicBezTo>
                <a:cubicBezTo>
                  <a:pt x="7056368" y="384567"/>
                  <a:pt x="7070539" y="363899"/>
                  <a:pt x="7095156" y="366075"/>
                </a:cubicBezTo>
                <a:cubicBezTo>
                  <a:pt x="7119772" y="368250"/>
                  <a:pt x="7153748" y="385714"/>
                  <a:pt x="7187061" y="383876"/>
                </a:cubicBezTo>
                <a:cubicBezTo>
                  <a:pt x="7242115" y="377604"/>
                  <a:pt x="7270954" y="334249"/>
                  <a:pt x="7295039" y="355046"/>
                </a:cubicBezTo>
                <a:cubicBezTo>
                  <a:pt x="7320104" y="344159"/>
                  <a:pt x="7343179" y="301443"/>
                  <a:pt x="7373651" y="322299"/>
                </a:cubicBezTo>
                <a:cubicBezTo>
                  <a:pt x="7367160" y="298575"/>
                  <a:pt x="7410095" y="329040"/>
                  <a:pt x="7418964" y="308685"/>
                </a:cubicBezTo>
                <a:cubicBezTo>
                  <a:pt x="7424243" y="291807"/>
                  <a:pt x="7438503" y="297117"/>
                  <a:pt x="7450568" y="293511"/>
                </a:cubicBezTo>
                <a:cubicBezTo>
                  <a:pt x="7461276" y="277652"/>
                  <a:pt x="7519437" y="275664"/>
                  <a:pt x="7538380" y="283235"/>
                </a:cubicBezTo>
                <a:cubicBezTo>
                  <a:pt x="7594343" y="271879"/>
                  <a:pt x="7734488" y="231676"/>
                  <a:pt x="7786348" y="225377"/>
                </a:cubicBezTo>
                <a:cubicBezTo>
                  <a:pt x="7797693" y="277094"/>
                  <a:pt x="7847327" y="236176"/>
                  <a:pt x="7849534" y="245434"/>
                </a:cubicBezTo>
                <a:cubicBezTo>
                  <a:pt x="7894253" y="231282"/>
                  <a:pt x="7937937" y="238796"/>
                  <a:pt x="7981165" y="222252"/>
                </a:cubicBezTo>
                <a:cubicBezTo>
                  <a:pt x="8066564" y="234459"/>
                  <a:pt x="8127007" y="235277"/>
                  <a:pt x="8171882" y="222497"/>
                </a:cubicBezTo>
                <a:cubicBezTo>
                  <a:pt x="8183092" y="205785"/>
                  <a:pt x="8217423" y="177145"/>
                  <a:pt x="8242270" y="180535"/>
                </a:cubicBezTo>
                <a:cubicBezTo>
                  <a:pt x="8294138" y="178846"/>
                  <a:pt x="8410926" y="208334"/>
                  <a:pt x="8490152" y="209193"/>
                </a:cubicBezTo>
                <a:cubicBezTo>
                  <a:pt x="8558493" y="195433"/>
                  <a:pt x="8564727" y="233466"/>
                  <a:pt x="8622272" y="188859"/>
                </a:cubicBezTo>
                <a:cubicBezTo>
                  <a:pt x="8659556" y="191317"/>
                  <a:pt x="8666988" y="178214"/>
                  <a:pt x="8738606" y="208945"/>
                </a:cubicBezTo>
                <a:cubicBezTo>
                  <a:pt x="8769507" y="208543"/>
                  <a:pt x="8800406" y="224019"/>
                  <a:pt x="8831307" y="207738"/>
                </a:cubicBezTo>
                <a:cubicBezTo>
                  <a:pt x="8836477" y="191612"/>
                  <a:pt x="8870109" y="182455"/>
                  <a:pt x="8891432" y="184510"/>
                </a:cubicBezTo>
                <a:cubicBezTo>
                  <a:pt x="8876795" y="135260"/>
                  <a:pt x="8938553" y="173381"/>
                  <a:pt x="8946980" y="145578"/>
                </a:cubicBezTo>
                <a:cubicBezTo>
                  <a:pt x="9010957" y="156064"/>
                  <a:pt x="9046552" y="157746"/>
                  <a:pt x="9107760" y="128052"/>
                </a:cubicBezTo>
                <a:cubicBezTo>
                  <a:pt x="9135191" y="151813"/>
                  <a:pt x="9184204" y="114911"/>
                  <a:pt x="9195623" y="100212"/>
                </a:cubicBezTo>
                <a:cubicBezTo>
                  <a:pt x="9222736" y="85917"/>
                  <a:pt x="9230892" y="98248"/>
                  <a:pt x="9256898" y="73900"/>
                </a:cubicBezTo>
                <a:cubicBezTo>
                  <a:pt x="9276443" y="63724"/>
                  <a:pt x="9334001" y="80454"/>
                  <a:pt x="9351740" y="80439"/>
                </a:cubicBezTo>
                <a:cubicBezTo>
                  <a:pt x="9398889" y="82633"/>
                  <a:pt x="9473718" y="102566"/>
                  <a:pt x="9539796" y="87069"/>
                </a:cubicBezTo>
                <a:cubicBezTo>
                  <a:pt x="9565852" y="70987"/>
                  <a:pt x="9591569" y="56211"/>
                  <a:pt x="9619109" y="39994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804C443-FE52-4784-94EA-D67B541667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4116" y="1728503"/>
            <a:ext cx="5184212" cy="2967394"/>
          </a:xfrm>
          <a:prstGeom prst="rect">
            <a:avLst/>
          </a:prstGeom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0A40C28-B748-4B4A-BF04-30E783CE7F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04329"/>
            <a:ext cx="10680562" cy="1353672"/>
          </a:xfrm>
          <a:custGeom>
            <a:avLst/>
            <a:gdLst>
              <a:gd name="connsiteX0" fmla="*/ 3617689 w 10680562"/>
              <a:gd name="connsiteY0" fmla="*/ 0 h 1605023"/>
              <a:gd name="connsiteX1" fmla="*/ 3635901 w 10680562"/>
              <a:gd name="connsiteY1" fmla="*/ 7738 h 1605023"/>
              <a:gd name="connsiteX2" fmla="*/ 3690891 w 10680562"/>
              <a:gd name="connsiteY2" fmla="*/ 7049 h 1605023"/>
              <a:gd name="connsiteX3" fmla="*/ 3832247 w 10680562"/>
              <a:gd name="connsiteY3" fmla="*/ 13937 h 1605023"/>
              <a:gd name="connsiteX4" fmla="*/ 3999111 w 10680562"/>
              <a:gd name="connsiteY4" fmla="*/ 44624 h 1605023"/>
              <a:gd name="connsiteX5" fmla="*/ 4034676 w 10680562"/>
              <a:gd name="connsiteY5" fmla="*/ 48775 h 1605023"/>
              <a:gd name="connsiteX6" fmla="*/ 4065394 w 10680562"/>
              <a:gd name="connsiteY6" fmla="*/ 42879 h 1605023"/>
              <a:gd name="connsiteX7" fmla="*/ 4072648 w 10680562"/>
              <a:gd name="connsiteY7" fmla="*/ 33262 h 1605023"/>
              <a:gd name="connsiteX8" fmla="*/ 4092232 w 10680562"/>
              <a:gd name="connsiteY8" fmla="*/ 34026 h 1605023"/>
              <a:gd name="connsiteX9" fmla="*/ 4097470 w 10680562"/>
              <a:gd name="connsiteY9" fmla="*/ 32252 h 1605023"/>
              <a:gd name="connsiteX10" fmla="*/ 4127488 w 10680562"/>
              <a:gd name="connsiteY10" fmla="*/ 24056 h 1605023"/>
              <a:gd name="connsiteX11" fmla="*/ 4190803 w 10680562"/>
              <a:gd name="connsiteY11" fmla="*/ 55685 h 1605023"/>
              <a:gd name="connsiteX12" fmla="*/ 4269333 w 10680562"/>
              <a:gd name="connsiteY12" fmla="*/ 54186 h 1605023"/>
              <a:gd name="connsiteX13" fmla="*/ 4481486 w 10680562"/>
              <a:gd name="connsiteY13" fmla="*/ 116915 h 1605023"/>
              <a:gd name="connsiteX14" fmla="*/ 4651418 w 10680562"/>
              <a:gd name="connsiteY14" fmla="*/ 150071 h 1605023"/>
              <a:gd name="connsiteX15" fmla="*/ 4863575 w 10680562"/>
              <a:gd name="connsiteY15" fmla="*/ 175458 h 1605023"/>
              <a:gd name="connsiteX16" fmla="*/ 5013635 w 10680562"/>
              <a:gd name="connsiteY16" fmla="*/ 213928 h 1605023"/>
              <a:gd name="connsiteX17" fmla="*/ 5203044 w 10680562"/>
              <a:gd name="connsiteY17" fmla="*/ 228946 h 1605023"/>
              <a:gd name="connsiteX18" fmla="*/ 5207070 w 10680562"/>
              <a:gd name="connsiteY18" fmla="*/ 235105 h 1605023"/>
              <a:gd name="connsiteX19" fmla="*/ 5224253 w 10680562"/>
              <a:gd name="connsiteY19" fmla="*/ 240320 h 1605023"/>
              <a:gd name="connsiteX20" fmla="*/ 5256736 w 10680562"/>
              <a:gd name="connsiteY20" fmla="*/ 254811 h 1605023"/>
              <a:gd name="connsiteX21" fmla="*/ 5264095 w 10680562"/>
              <a:gd name="connsiteY21" fmla="*/ 253567 h 1605023"/>
              <a:gd name="connsiteX22" fmla="*/ 5315084 w 10680562"/>
              <a:gd name="connsiteY22" fmla="*/ 269264 h 1605023"/>
              <a:gd name="connsiteX23" fmla="*/ 5316393 w 10680562"/>
              <a:gd name="connsiteY23" fmla="*/ 267603 h 1605023"/>
              <a:gd name="connsiteX24" fmla="*/ 5333427 w 10680562"/>
              <a:gd name="connsiteY24" fmla="*/ 263823 h 1605023"/>
              <a:gd name="connsiteX25" fmla="*/ 5364589 w 10680562"/>
              <a:gd name="connsiteY25" fmla="*/ 260882 h 1605023"/>
              <a:gd name="connsiteX26" fmla="*/ 5443973 w 10680562"/>
              <a:gd name="connsiteY26" fmla="*/ 230866 h 1605023"/>
              <a:gd name="connsiteX27" fmla="*/ 5497201 w 10680562"/>
              <a:gd name="connsiteY27" fmla="*/ 247023 h 1605023"/>
              <a:gd name="connsiteX28" fmla="*/ 5508269 w 10680562"/>
              <a:gd name="connsiteY28" fmla="*/ 249256 h 1605023"/>
              <a:gd name="connsiteX29" fmla="*/ 5508636 w 10680562"/>
              <a:gd name="connsiteY29" fmla="*/ 248880 h 1605023"/>
              <a:gd name="connsiteX30" fmla="*/ 5520606 w 10680562"/>
              <a:gd name="connsiteY30" fmla="*/ 250400 h 1605023"/>
              <a:gd name="connsiteX31" fmla="*/ 5528451 w 10680562"/>
              <a:gd name="connsiteY31" fmla="*/ 253330 h 1605023"/>
              <a:gd name="connsiteX32" fmla="*/ 5549923 w 10680562"/>
              <a:gd name="connsiteY32" fmla="*/ 257662 h 1605023"/>
              <a:gd name="connsiteX33" fmla="*/ 5558295 w 10680562"/>
              <a:gd name="connsiteY33" fmla="*/ 256364 h 1605023"/>
              <a:gd name="connsiteX34" fmla="*/ 5664799 w 10680562"/>
              <a:gd name="connsiteY34" fmla="*/ 278924 h 1605023"/>
              <a:gd name="connsiteX35" fmla="*/ 5796160 w 10680562"/>
              <a:gd name="connsiteY35" fmla="*/ 307979 h 1605023"/>
              <a:gd name="connsiteX36" fmla="*/ 5897647 w 10680562"/>
              <a:gd name="connsiteY36" fmla="*/ 339431 h 1605023"/>
              <a:gd name="connsiteX37" fmla="*/ 5978838 w 10680562"/>
              <a:gd name="connsiteY37" fmla="*/ 367970 h 1605023"/>
              <a:gd name="connsiteX38" fmla="*/ 6050367 w 10680562"/>
              <a:gd name="connsiteY38" fmla="*/ 386341 h 1605023"/>
              <a:gd name="connsiteX39" fmla="*/ 6140609 w 10680562"/>
              <a:gd name="connsiteY39" fmla="*/ 385135 h 1605023"/>
              <a:gd name="connsiteX40" fmla="*/ 6302950 w 10680562"/>
              <a:gd name="connsiteY40" fmla="*/ 448183 h 1605023"/>
              <a:gd name="connsiteX41" fmla="*/ 6308533 w 10680562"/>
              <a:gd name="connsiteY41" fmla="*/ 448551 h 1605023"/>
              <a:gd name="connsiteX42" fmla="*/ 6340278 w 10680562"/>
              <a:gd name="connsiteY42" fmla="*/ 468555 h 1605023"/>
              <a:gd name="connsiteX43" fmla="*/ 6341685 w 10680562"/>
              <a:gd name="connsiteY43" fmla="*/ 467587 h 1605023"/>
              <a:gd name="connsiteX44" fmla="*/ 6354862 w 10680562"/>
              <a:gd name="connsiteY44" fmla="*/ 467794 h 1605023"/>
              <a:gd name="connsiteX45" fmla="*/ 6377840 w 10680562"/>
              <a:gd name="connsiteY45" fmla="*/ 471024 h 1605023"/>
              <a:gd name="connsiteX46" fmla="*/ 6442804 w 10680562"/>
              <a:gd name="connsiteY46" fmla="*/ 463091 h 1605023"/>
              <a:gd name="connsiteX47" fmla="*/ 6476009 w 10680562"/>
              <a:gd name="connsiteY47" fmla="*/ 483807 h 1605023"/>
              <a:gd name="connsiteX48" fmla="*/ 6483237 w 10680562"/>
              <a:gd name="connsiteY48" fmla="*/ 487308 h 1605023"/>
              <a:gd name="connsiteX49" fmla="*/ 6483605 w 10680562"/>
              <a:gd name="connsiteY49" fmla="*/ 487102 h 1605023"/>
              <a:gd name="connsiteX50" fmla="*/ 6491673 w 10680562"/>
              <a:gd name="connsiteY50" fmla="*/ 490243 h 1605023"/>
              <a:gd name="connsiteX51" fmla="*/ 6496411 w 10680562"/>
              <a:gd name="connsiteY51" fmla="*/ 493689 h 1605023"/>
              <a:gd name="connsiteX52" fmla="*/ 6510429 w 10680562"/>
              <a:gd name="connsiteY52" fmla="*/ 500479 h 1605023"/>
              <a:gd name="connsiteX53" fmla="*/ 6516750 w 10680562"/>
              <a:gd name="connsiteY53" fmla="*/ 500983 h 1605023"/>
              <a:gd name="connsiteX54" fmla="*/ 6580199 w 10680562"/>
              <a:gd name="connsiteY54" fmla="*/ 483318 h 1605023"/>
              <a:gd name="connsiteX55" fmla="*/ 6690237 w 10680562"/>
              <a:gd name="connsiteY55" fmla="*/ 493051 h 1605023"/>
              <a:gd name="connsiteX56" fmla="*/ 6798356 w 10680562"/>
              <a:gd name="connsiteY56" fmla="*/ 506748 h 1605023"/>
              <a:gd name="connsiteX57" fmla="*/ 6837102 w 10680562"/>
              <a:gd name="connsiteY57" fmla="*/ 513677 h 1605023"/>
              <a:gd name="connsiteX58" fmla="*/ 6907934 w 10680562"/>
              <a:gd name="connsiteY58" fmla="*/ 517339 h 1605023"/>
              <a:gd name="connsiteX59" fmla="*/ 6941474 w 10680562"/>
              <a:gd name="connsiteY59" fmla="*/ 513632 h 1605023"/>
              <a:gd name="connsiteX60" fmla="*/ 6942754 w 10680562"/>
              <a:gd name="connsiteY60" fmla="*/ 514394 h 1605023"/>
              <a:gd name="connsiteX61" fmla="*/ 6946363 w 10680562"/>
              <a:gd name="connsiteY61" fmla="*/ 511066 h 1605023"/>
              <a:gd name="connsiteX62" fmla="*/ 6952592 w 10680562"/>
              <a:gd name="connsiteY62" fmla="*/ 510252 h 1605023"/>
              <a:gd name="connsiteX63" fmla="*/ 6968398 w 10680562"/>
              <a:gd name="connsiteY63" fmla="*/ 513946 h 1605023"/>
              <a:gd name="connsiteX64" fmla="*/ 6974142 w 10680562"/>
              <a:gd name="connsiteY64" fmla="*/ 516310 h 1605023"/>
              <a:gd name="connsiteX65" fmla="*/ 6982971 w 10680562"/>
              <a:gd name="connsiteY65" fmla="*/ 517694 h 1605023"/>
              <a:gd name="connsiteX66" fmla="*/ 6983252 w 10680562"/>
              <a:gd name="connsiteY66" fmla="*/ 517416 h 1605023"/>
              <a:gd name="connsiteX67" fmla="*/ 6991400 w 10680562"/>
              <a:gd name="connsiteY67" fmla="*/ 519321 h 1605023"/>
              <a:gd name="connsiteX68" fmla="*/ 7030460 w 10680562"/>
              <a:gd name="connsiteY68" fmla="*/ 532556 h 1605023"/>
              <a:gd name="connsiteX69" fmla="*/ 7089916 w 10680562"/>
              <a:gd name="connsiteY69" fmla="*/ 511503 h 1605023"/>
              <a:gd name="connsiteX70" fmla="*/ 7113059 w 10680562"/>
              <a:gd name="connsiteY70" fmla="*/ 509904 h 1605023"/>
              <a:gd name="connsiteX71" fmla="*/ 7125755 w 10680562"/>
              <a:gd name="connsiteY71" fmla="*/ 507393 h 1605023"/>
              <a:gd name="connsiteX72" fmla="*/ 7126765 w 10680562"/>
              <a:gd name="connsiteY72" fmla="*/ 506166 h 1605023"/>
              <a:gd name="connsiteX73" fmla="*/ 7164175 w 10680562"/>
              <a:gd name="connsiteY73" fmla="*/ 519011 h 1605023"/>
              <a:gd name="connsiteX74" fmla="*/ 7169654 w 10680562"/>
              <a:gd name="connsiteY74" fmla="*/ 518219 h 1605023"/>
              <a:gd name="connsiteX75" fmla="*/ 7193386 w 10680562"/>
              <a:gd name="connsiteY75" fmla="*/ 529788 h 1605023"/>
              <a:gd name="connsiteX76" fmla="*/ 7205997 w 10680562"/>
              <a:gd name="connsiteY76" fmla="*/ 534060 h 1605023"/>
              <a:gd name="connsiteX77" fmla="*/ 7208842 w 10680562"/>
              <a:gd name="connsiteY77" fmla="*/ 538783 h 1605023"/>
              <a:gd name="connsiteX78" fmla="*/ 7227817 w 10680562"/>
              <a:gd name="connsiteY78" fmla="*/ 543304 h 1605023"/>
              <a:gd name="connsiteX79" fmla="*/ 7230267 w 10680562"/>
              <a:gd name="connsiteY79" fmla="*/ 542497 h 1605023"/>
              <a:gd name="connsiteX80" fmla="*/ 7244913 w 10680562"/>
              <a:gd name="connsiteY80" fmla="*/ 551160 h 1605023"/>
              <a:gd name="connsiteX81" fmla="*/ 7255970 w 10680562"/>
              <a:gd name="connsiteY81" fmla="*/ 564383 h 1605023"/>
              <a:gd name="connsiteX82" fmla="*/ 7421156 w 10680562"/>
              <a:gd name="connsiteY82" fmla="*/ 584155 h 1605023"/>
              <a:gd name="connsiteX83" fmla="*/ 7553166 w 10680562"/>
              <a:gd name="connsiteY83" fmla="*/ 653085 h 1605023"/>
              <a:gd name="connsiteX84" fmla="*/ 7643092 w 10680562"/>
              <a:gd name="connsiteY84" fmla="*/ 662482 h 1605023"/>
              <a:gd name="connsiteX85" fmla="*/ 7896429 w 10680562"/>
              <a:gd name="connsiteY85" fmla="*/ 689054 h 1605023"/>
              <a:gd name="connsiteX86" fmla="*/ 7954620 w 10680562"/>
              <a:gd name="connsiteY86" fmla="*/ 689481 h 1605023"/>
              <a:gd name="connsiteX87" fmla="*/ 8000803 w 10680562"/>
              <a:gd name="connsiteY87" fmla="*/ 714583 h 1605023"/>
              <a:gd name="connsiteX88" fmla="*/ 8023216 w 10680562"/>
              <a:gd name="connsiteY88" fmla="*/ 709000 h 1605023"/>
              <a:gd name="connsiteX89" fmla="*/ 8027136 w 10680562"/>
              <a:gd name="connsiteY89" fmla="*/ 707765 h 1605023"/>
              <a:gd name="connsiteX90" fmla="*/ 8041622 w 10680562"/>
              <a:gd name="connsiteY90" fmla="*/ 708731 h 1605023"/>
              <a:gd name="connsiteX91" fmla="*/ 8047209 w 10680562"/>
              <a:gd name="connsiteY91" fmla="*/ 701624 h 1605023"/>
              <a:gd name="connsiteX92" fmla="*/ 8070088 w 10680562"/>
              <a:gd name="connsiteY92" fmla="*/ 697789 h 1605023"/>
              <a:gd name="connsiteX93" fmla="*/ 8096332 w 10680562"/>
              <a:gd name="connsiteY93" fmla="*/ 701624 h 1605023"/>
              <a:gd name="connsiteX94" fmla="*/ 8219225 w 10680562"/>
              <a:gd name="connsiteY94" fmla="*/ 728069 h 1605023"/>
              <a:gd name="connsiteX95" fmla="*/ 8293793 w 10680562"/>
              <a:gd name="connsiteY95" fmla="*/ 739200 h 1605023"/>
              <a:gd name="connsiteX96" fmla="*/ 8323753 w 10680562"/>
              <a:gd name="connsiteY96" fmla="*/ 736063 h 1605023"/>
              <a:gd name="connsiteX97" fmla="*/ 8364496 w 10680562"/>
              <a:gd name="connsiteY97" fmla="*/ 736635 h 1605023"/>
              <a:gd name="connsiteX98" fmla="*/ 8437662 w 10680562"/>
              <a:gd name="connsiteY98" fmla="*/ 731942 h 1605023"/>
              <a:gd name="connsiteX99" fmla="*/ 8533764 w 10680562"/>
              <a:gd name="connsiteY99" fmla="*/ 735554 h 1605023"/>
              <a:gd name="connsiteX100" fmla="*/ 8596769 w 10680562"/>
              <a:gd name="connsiteY100" fmla="*/ 769632 h 1605023"/>
              <a:gd name="connsiteX101" fmla="*/ 8604035 w 10680562"/>
              <a:gd name="connsiteY101" fmla="*/ 764982 h 1605023"/>
              <a:gd name="connsiteX102" fmla="*/ 8650929 w 10680562"/>
              <a:gd name="connsiteY102" fmla="*/ 773164 h 1605023"/>
              <a:gd name="connsiteX103" fmla="*/ 8806497 w 10680562"/>
              <a:gd name="connsiteY103" fmla="*/ 839707 h 1605023"/>
              <a:gd name="connsiteX104" fmla="*/ 8898377 w 10680562"/>
              <a:gd name="connsiteY104" fmla="*/ 854651 h 1605023"/>
              <a:gd name="connsiteX105" fmla="*/ 8932389 w 10680562"/>
              <a:gd name="connsiteY105" fmla="*/ 853846 h 1605023"/>
              <a:gd name="connsiteX106" fmla="*/ 8989288 w 10680562"/>
              <a:gd name="connsiteY106" fmla="*/ 852877 h 1605023"/>
              <a:gd name="connsiteX107" fmla="*/ 9035275 w 10680562"/>
              <a:gd name="connsiteY107" fmla="*/ 837110 h 1605023"/>
              <a:gd name="connsiteX108" fmla="*/ 9138626 w 10680562"/>
              <a:gd name="connsiteY108" fmla="*/ 862106 h 1605023"/>
              <a:gd name="connsiteX109" fmla="*/ 9216298 w 10680562"/>
              <a:gd name="connsiteY109" fmla="*/ 858754 h 1605023"/>
              <a:gd name="connsiteX110" fmla="*/ 9259941 w 10680562"/>
              <a:gd name="connsiteY110" fmla="*/ 861843 h 1605023"/>
              <a:gd name="connsiteX111" fmla="*/ 9380407 w 10680562"/>
              <a:gd name="connsiteY111" fmla="*/ 864825 h 1605023"/>
              <a:gd name="connsiteX112" fmla="*/ 9490772 w 10680562"/>
              <a:gd name="connsiteY112" fmla="*/ 901190 h 1605023"/>
              <a:gd name="connsiteX113" fmla="*/ 9584982 w 10680562"/>
              <a:gd name="connsiteY113" fmla="*/ 935980 h 1605023"/>
              <a:gd name="connsiteX114" fmla="*/ 9759797 w 10680562"/>
              <a:gd name="connsiteY114" fmla="*/ 1010923 h 1605023"/>
              <a:gd name="connsiteX115" fmla="*/ 9834455 w 10680562"/>
              <a:gd name="connsiteY115" fmla="*/ 1082908 h 1605023"/>
              <a:gd name="connsiteX116" fmla="*/ 9939504 w 10680562"/>
              <a:gd name="connsiteY116" fmla="*/ 1110614 h 1605023"/>
              <a:gd name="connsiteX117" fmla="*/ 10077001 w 10680562"/>
              <a:gd name="connsiteY117" fmla="*/ 1160906 h 1605023"/>
              <a:gd name="connsiteX118" fmla="*/ 10178431 w 10680562"/>
              <a:gd name="connsiteY118" fmla="*/ 1244920 h 1605023"/>
              <a:gd name="connsiteX119" fmla="*/ 10248658 w 10680562"/>
              <a:gd name="connsiteY119" fmla="*/ 1309335 h 1605023"/>
              <a:gd name="connsiteX120" fmla="*/ 10414709 w 10680562"/>
              <a:gd name="connsiteY120" fmla="*/ 1388645 h 1605023"/>
              <a:gd name="connsiteX121" fmla="*/ 10592469 w 10680562"/>
              <a:gd name="connsiteY121" fmla="*/ 1543828 h 1605023"/>
              <a:gd name="connsiteX122" fmla="*/ 10674941 w 10680562"/>
              <a:gd name="connsiteY122" fmla="*/ 1597388 h 1605023"/>
              <a:gd name="connsiteX123" fmla="*/ 10680562 w 10680562"/>
              <a:gd name="connsiteY123" fmla="*/ 1605023 h 1605023"/>
              <a:gd name="connsiteX124" fmla="*/ 0 w 10680562"/>
              <a:gd name="connsiteY124" fmla="*/ 1605023 h 1605023"/>
              <a:gd name="connsiteX125" fmla="*/ 0 w 10680562"/>
              <a:gd name="connsiteY125" fmla="*/ 415048 h 1605023"/>
              <a:gd name="connsiteX126" fmla="*/ 9656 w 10680562"/>
              <a:gd name="connsiteY126" fmla="*/ 416044 h 1605023"/>
              <a:gd name="connsiteX127" fmla="*/ 179196 w 10680562"/>
              <a:gd name="connsiteY127" fmla="*/ 423071 h 1605023"/>
              <a:gd name="connsiteX128" fmla="*/ 250912 w 10680562"/>
              <a:gd name="connsiteY128" fmla="*/ 408617 h 1605023"/>
              <a:gd name="connsiteX129" fmla="*/ 291375 w 10680562"/>
              <a:gd name="connsiteY129" fmla="*/ 403710 h 1605023"/>
              <a:gd name="connsiteX130" fmla="*/ 320542 w 10680562"/>
              <a:gd name="connsiteY130" fmla="*/ 396592 h 1605023"/>
              <a:gd name="connsiteX131" fmla="*/ 522426 w 10680562"/>
              <a:gd name="connsiteY131" fmla="*/ 407158 h 1605023"/>
              <a:gd name="connsiteX132" fmla="*/ 549068 w 10680562"/>
              <a:gd name="connsiteY132" fmla="*/ 407418 h 1605023"/>
              <a:gd name="connsiteX133" fmla="*/ 571100 w 10680562"/>
              <a:gd name="connsiteY133" fmla="*/ 400562 h 1605023"/>
              <a:gd name="connsiteX134" fmla="*/ 575457 w 10680562"/>
              <a:gd name="connsiteY134" fmla="*/ 392801 h 1605023"/>
              <a:gd name="connsiteX135" fmla="*/ 589968 w 10680562"/>
              <a:gd name="connsiteY135" fmla="*/ 391807 h 1605023"/>
              <a:gd name="connsiteX136" fmla="*/ 593649 w 10680562"/>
              <a:gd name="connsiteY136" fmla="*/ 390062 h 1605023"/>
              <a:gd name="connsiteX137" fmla="*/ 614928 w 10680562"/>
              <a:gd name="connsiteY137" fmla="*/ 381544 h 1605023"/>
              <a:gd name="connsiteX138" fmla="*/ 722580 w 10680562"/>
              <a:gd name="connsiteY138" fmla="*/ 392722 h 1605023"/>
              <a:gd name="connsiteX139" fmla="*/ 946884 w 10680562"/>
              <a:gd name="connsiteY139" fmla="*/ 411854 h 1605023"/>
              <a:gd name="connsiteX140" fmla="*/ 1210905 w 10680562"/>
              <a:gd name="connsiteY140" fmla="*/ 432414 h 1605023"/>
              <a:gd name="connsiteX141" fmla="*/ 1377854 w 10680562"/>
              <a:gd name="connsiteY141" fmla="*/ 429745 h 1605023"/>
              <a:gd name="connsiteX142" fmla="*/ 1391004 w 10680562"/>
              <a:gd name="connsiteY142" fmla="*/ 441307 h 1605023"/>
              <a:gd name="connsiteX143" fmla="*/ 1406953 w 10680562"/>
              <a:gd name="connsiteY143" fmla="*/ 447889 h 1605023"/>
              <a:gd name="connsiteX144" fmla="*/ 1409246 w 10680562"/>
              <a:gd name="connsiteY144" fmla="*/ 446765 h 1605023"/>
              <a:gd name="connsiteX145" fmla="*/ 1428800 w 10680562"/>
              <a:gd name="connsiteY145" fmla="*/ 448677 h 1605023"/>
              <a:gd name="connsiteX146" fmla="*/ 1432402 w 10680562"/>
              <a:gd name="connsiteY146" fmla="*/ 452956 h 1605023"/>
              <a:gd name="connsiteX147" fmla="*/ 1606578 w 10680562"/>
              <a:gd name="connsiteY147" fmla="*/ 430870 h 1605023"/>
              <a:gd name="connsiteX148" fmla="*/ 1647476 w 10680562"/>
              <a:gd name="connsiteY148" fmla="*/ 438687 h 1605023"/>
              <a:gd name="connsiteX149" fmla="*/ 1655866 w 10680562"/>
              <a:gd name="connsiteY149" fmla="*/ 439472 h 1605023"/>
              <a:gd name="connsiteX150" fmla="*/ 1656096 w 10680562"/>
              <a:gd name="connsiteY150" fmla="*/ 439162 h 1605023"/>
              <a:gd name="connsiteX151" fmla="*/ 1670708 w 10680562"/>
              <a:gd name="connsiteY151" fmla="*/ 412530 h 1605023"/>
              <a:gd name="connsiteX152" fmla="*/ 1737953 w 10680562"/>
              <a:gd name="connsiteY152" fmla="*/ 399496 h 1605023"/>
              <a:gd name="connsiteX153" fmla="*/ 1848192 w 10680562"/>
              <a:gd name="connsiteY153" fmla="*/ 376032 h 1605023"/>
              <a:gd name="connsiteX154" fmla="*/ 1954077 w 10680562"/>
              <a:gd name="connsiteY154" fmla="*/ 352621 h 1605023"/>
              <a:gd name="connsiteX155" fmla="*/ 1993047 w 10680562"/>
              <a:gd name="connsiteY155" fmla="*/ 346068 h 1605023"/>
              <a:gd name="connsiteX156" fmla="*/ 2059719 w 10680562"/>
              <a:gd name="connsiteY156" fmla="*/ 325903 h 1605023"/>
              <a:gd name="connsiteX157" fmla="*/ 2088528 w 10680562"/>
              <a:gd name="connsiteY157" fmla="*/ 311409 h 1605023"/>
              <a:gd name="connsiteX158" fmla="*/ 2090087 w 10680562"/>
              <a:gd name="connsiteY158" fmla="*/ 311676 h 1605023"/>
              <a:gd name="connsiteX159" fmla="*/ 2091700 w 10680562"/>
              <a:gd name="connsiteY159" fmla="*/ 307455 h 1605023"/>
              <a:gd name="connsiteX160" fmla="*/ 2096989 w 10680562"/>
              <a:gd name="connsiteY160" fmla="*/ 304649 h 1605023"/>
              <a:gd name="connsiteX161" fmla="*/ 2113325 w 10680562"/>
              <a:gd name="connsiteY161" fmla="*/ 302764 h 1605023"/>
              <a:gd name="connsiteX162" fmla="*/ 2119780 w 10680562"/>
              <a:gd name="connsiteY162" fmla="*/ 303007 h 1605023"/>
              <a:gd name="connsiteX163" fmla="*/ 2128562 w 10680562"/>
              <a:gd name="connsiteY163" fmla="*/ 301336 h 1605023"/>
              <a:gd name="connsiteX164" fmla="*/ 2128679 w 10680562"/>
              <a:gd name="connsiteY164" fmla="*/ 300991 h 1605023"/>
              <a:gd name="connsiteX165" fmla="*/ 2179558 w 10680562"/>
              <a:gd name="connsiteY165" fmla="*/ 299095 h 1605023"/>
              <a:gd name="connsiteX166" fmla="*/ 2223277 w 10680562"/>
              <a:gd name="connsiteY166" fmla="*/ 260239 h 1605023"/>
              <a:gd name="connsiteX167" fmla="*/ 2243644 w 10680562"/>
              <a:gd name="connsiteY167" fmla="*/ 251110 h 1605023"/>
              <a:gd name="connsiteX168" fmla="*/ 2253986 w 10680562"/>
              <a:gd name="connsiteY168" fmla="*/ 244616 h 1605023"/>
              <a:gd name="connsiteX169" fmla="*/ 2254285 w 10680562"/>
              <a:gd name="connsiteY169" fmla="*/ 243167 h 1605023"/>
              <a:gd name="connsiteX170" fmla="*/ 2295037 w 10680562"/>
              <a:gd name="connsiteY170" fmla="*/ 242433 h 1605023"/>
              <a:gd name="connsiteX171" fmla="*/ 2299648 w 10680562"/>
              <a:gd name="connsiteY171" fmla="*/ 239896 h 1605023"/>
              <a:gd name="connsiteX172" fmla="*/ 2327237 w 10680562"/>
              <a:gd name="connsiteY172" fmla="*/ 242539 h 1605023"/>
              <a:gd name="connsiteX173" fmla="*/ 2340943 w 10680562"/>
              <a:gd name="connsiteY173" fmla="*/ 242239 h 1605023"/>
              <a:gd name="connsiteX174" fmla="*/ 2345943 w 10680562"/>
              <a:gd name="connsiteY174" fmla="*/ 245589 h 1605023"/>
              <a:gd name="connsiteX175" fmla="*/ 2365602 w 10680562"/>
              <a:gd name="connsiteY175" fmla="*/ 243403 h 1605023"/>
              <a:gd name="connsiteX176" fmla="*/ 2367433 w 10680562"/>
              <a:gd name="connsiteY176" fmla="*/ 241858 h 1605023"/>
              <a:gd name="connsiteX177" fmla="*/ 2385231 w 10680562"/>
              <a:gd name="connsiteY177" fmla="*/ 244873 h 1605023"/>
              <a:gd name="connsiteX178" fmla="*/ 2402059 w 10680562"/>
              <a:gd name="connsiteY178" fmla="*/ 253223 h 1605023"/>
              <a:gd name="connsiteX179" fmla="*/ 2719020 w 10680562"/>
              <a:gd name="connsiteY179" fmla="*/ 235271 h 1605023"/>
              <a:gd name="connsiteX180" fmla="*/ 2877308 w 10680562"/>
              <a:gd name="connsiteY180" fmla="*/ 208630 h 1605023"/>
              <a:gd name="connsiteX181" fmla="*/ 3051375 w 10680562"/>
              <a:gd name="connsiteY181" fmla="*/ 154110 h 1605023"/>
              <a:gd name="connsiteX182" fmla="*/ 3104837 w 10680562"/>
              <a:gd name="connsiteY182" fmla="*/ 135199 h 1605023"/>
              <a:gd name="connsiteX183" fmla="*/ 3159836 w 10680562"/>
              <a:gd name="connsiteY183" fmla="*/ 142694 h 1605023"/>
              <a:gd name="connsiteX184" fmla="*/ 3177510 w 10680562"/>
              <a:gd name="connsiteY184" fmla="*/ 130186 h 1605023"/>
              <a:gd name="connsiteX185" fmla="*/ 3180470 w 10680562"/>
              <a:gd name="connsiteY185" fmla="*/ 127764 h 1605023"/>
              <a:gd name="connsiteX186" fmla="*/ 3194216 w 10680562"/>
              <a:gd name="connsiteY186" fmla="*/ 123837 h 1605023"/>
              <a:gd name="connsiteX187" fmla="*/ 3214710 w 10680562"/>
              <a:gd name="connsiteY187" fmla="*/ 104451 h 1605023"/>
              <a:gd name="connsiteX188" fmla="*/ 3240671 w 10680562"/>
              <a:gd name="connsiteY188" fmla="*/ 99232 h 1605023"/>
              <a:gd name="connsiteX189" fmla="*/ 3366544 w 10680562"/>
              <a:gd name="connsiteY189" fmla="*/ 82506 h 1605023"/>
              <a:gd name="connsiteX190" fmla="*/ 3440424 w 10680562"/>
              <a:gd name="connsiteY190" fmla="*/ 67891 h 1605023"/>
              <a:gd name="connsiteX191" fmla="*/ 3466248 w 10680562"/>
              <a:gd name="connsiteY191" fmla="*/ 55103 h 1605023"/>
              <a:gd name="connsiteX192" fmla="*/ 3503820 w 10680562"/>
              <a:gd name="connsiteY192" fmla="*/ 42110 h 1605023"/>
              <a:gd name="connsiteX193" fmla="*/ 3568389 w 10680562"/>
              <a:gd name="connsiteY193" fmla="*/ 13576 h 1605023"/>
              <a:gd name="connsiteX194" fmla="*/ 3604089 w 10680562"/>
              <a:gd name="connsiteY194" fmla="*/ 6980 h 1605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680562" h="1605023">
                <a:moveTo>
                  <a:pt x="3617689" y="0"/>
                </a:moveTo>
                <a:lnTo>
                  <a:pt x="3635901" y="7738"/>
                </a:lnTo>
                <a:cubicBezTo>
                  <a:pt x="3636815" y="-13593"/>
                  <a:pt x="3674070" y="21953"/>
                  <a:pt x="3690891" y="7049"/>
                </a:cubicBezTo>
                <a:cubicBezTo>
                  <a:pt x="3723615" y="8082"/>
                  <a:pt x="3780877" y="7675"/>
                  <a:pt x="3832247" y="13937"/>
                </a:cubicBezTo>
                <a:cubicBezTo>
                  <a:pt x="3878761" y="52737"/>
                  <a:pt x="3960967" y="15082"/>
                  <a:pt x="3999111" y="44624"/>
                </a:cubicBezTo>
                <a:cubicBezTo>
                  <a:pt x="4011661" y="48427"/>
                  <a:pt x="4023440" y="49464"/>
                  <a:pt x="4034676" y="48775"/>
                </a:cubicBezTo>
                <a:lnTo>
                  <a:pt x="4065394" y="42879"/>
                </a:lnTo>
                <a:lnTo>
                  <a:pt x="4072648" y="33262"/>
                </a:lnTo>
                <a:lnTo>
                  <a:pt x="4092232" y="34026"/>
                </a:lnTo>
                <a:lnTo>
                  <a:pt x="4097470" y="32252"/>
                </a:lnTo>
                <a:cubicBezTo>
                  <a:pt x="4107476" y="28819"/>
                  <a:pt x="4117405" y="25741"/>
                  <a:pt x="4127488" y="24056"/>
                </a:cubicBezTo>
                <a:cubicBezTo>
                  <a:pt x="4122379" y="69900"/>
                  <a:pt x="4212421" y="17287"/>
                  <a:pt x="4190803" y="55685"/>
                </a:cubicBezTo>
                <a:cubicBezTo>
                  <a:pt x="4245322" y="54405"/>
                  <a:pt x="4210442" y="91290"/>
                  <a:pt x="4269333" y="54186"/>
                </a:cubicBezTo>
                <a:cubicBezTo>
                  <a:pt x="4360007" y="84494"/>
                  <a:pt x="4405441" y="66275"/>
                  <a:pt x="4481486" y="116915"/>
                </a:cubicBezTo>
                <a:cubicBezTo>
                  <a:pt x="4469366" y="96298"/>
                  <a:pt x="4624978" y="141388"/>
                  <a:pt x="4651418" y="150071"/>
                </a:cubicBezTo>
                <a:lnTo>
                  <a:pt x="4863575" y="175458"/>
                </a:lnTo>
                <a:cubicBezTo>
                  <a:pt x="4867452" y="182323"/>
                  <a:pt x="5007365" y="209256"/>
                  <a:pt x="5013635" y="213928"/>
                </a:cubicBezTo>
                <a:lnTo>
                  <a:pt x="5203044" y="228946"/>
                </a:lnTo>
                <a:lnTo>
                  <a:pt x="5207070" y="235105"/>
                </a:lnTo>
                <a:lnTo>
                  <a:pt x="5224253" y="240320"/>
                </a:lnTo>
                <a:lnTo>
                  <a:pt x="5256736" y="254811"/>
                </a:lnTo>
                <a:lnTo>
                  <a:pt x="5264095" y="253567"/>
                </a:lnTo>
                <a:lnTo>
                  <a:pt x="5315084" y="269264"/>
                </a:lnTo>
                <a:lnTo>
                  <a:pt x="5316393" y="267603"/>
                </a:lnTo>
                <a:cubicBezTo>
                  <a:pt x="5320500" y="264235"/>
                  <a:pt x="5325719" y="262424"/>
                  <a:pt x="5333427" y="263823"/>
                </a:cubicBezTo>
                <a:cubicBezTo>
                  <a:pt x="5330520" y="234164"/>
                  <a:pt x="5341605" y="254143"/>
                  <a:pt x="5364589" y="260882"/>
                </a:cubicBezTo>
                <a:cubicBezTo>
                  <a:pt x="5365199" y="216323"/>
                  <a:pt x="5425089" y="252089"/>
                  <a:pt x="5443973" y="230866"/>
                </a:cubicBezTo>
                <a:cubicBezTo>
                  <a:pt x="5460840" y="236821"/>
                  <a:pt x="5478689" y="242307"/>
                  <a:pt x="5497201" y="247023"/>
                </a:cubicBezTo>
                <a:lnTo>
                  <a:pt x="5508269" y="249256"/>
                </a:lnTo>
                <a:lnTo>
                  <a:pt x="5508636" y="248880"/>
                </a:lnTo>
                <a:cubicBezTo>
                  <a:pt x="5511356" y="248469"/>
                  <a:pt x="5515116" y="248867"/>
                  <a:pt x="5520606" y="250400"/>
                </a:cubicBezTo>
                <a:lnTo>
                  <a:pt x="5528451" y="253330"/>
                </a:lnTo>
                <a:lnTo>
                  <a:pt x="5549923" y="257662"/>
                </a:lnTo>
                <a:lnTo>
                  <a:pt x="5558295" y="256364"/>
                </a:lnTo>
                <a:lnTo>
                  <a:pt x="5664799" y="278924"/>
                </a:lnTo>
                <a:lnTo>
                  <a:pt x="5796160" y="307979"/>
                </a:lnTo>
                <a:lnTo>
                  <a:pt x="5897647" y="339431"/>
                </a:lnTo>
                <a:cubicBezTo>
                  <a:pt x="5894921" y="322560"/>
                  <a:pt x="5962532" y="357207"/>
                  <a:pt x="5978838" y="367970"/>
                </a:cubicBezTo>
                <a:cubicBezTo>
                  <a:pt x="6035145" y="375765"/>
                  <a:pt x="6006578" y="380813"/>
                  <a:pt x="6050367" y="386341"/>
                </a:cubicBezTo>
                <a:cubicBezTo>
                  <a:pt x="6051161" y="391932"/>
                  <a:pt x="6137489" y="380709"/>
                  <a:pt x="6140609" y="385135"/>
                </a:cubicBezTo>
                <a:cubicBezTo>
                  <a:pt x="6205928" y="424013"/>
                  <a:pt x="6248816" y="452185"/>
                  <a:pt x="6302950" y="448183"/>
                </a:cubicBezTo>
                <a:lnTo>
                  <a:pt x="6308533" y="448551"/>
                </a:lnTo>
                <a:lnTo>
                  <a:pt x="6340278" y="468555"/>
                </a:lnTo>
                <a:lnTo>
                  <a:pt x="6341685" y="467587"/>
                </a:lnTo>
                <a:cubicBezTo>
                  <a:pt x="6345560" y="465876"/>
                  <a:pt x="6349786" y="465470"/>
                  <a:pt x="6354862" y="467794"/>
                </a:cubicBezTo>
                <a:cubicBezTo>
                  <a:pt x="6361260" y="446013"/>
                  <a:pt x="6363438" y="462250"/>
                  <a:pt x="6377840" y="471024"/>
                </a:cubicBezTo>
                <a:cubicBezTo>
                  <a:pt x="6390990" y="439154"/>
                  <a:pt x="6423334" y="475084"/>
                  <a:pt x="6442804" y="463091"/>
                </a:cubicBezTo>
                <a:cubicBezTo>
                  <a:pt x="6453090" y="470255"/>
                  <a:pt x="6464204" y="477252"/>
                  <a:pt x="6476009" y="483807"/>
                </a:cubicBezTo>
                <a:lnTo>
                  <a:pt x="6483237" y="487308"/>
                </a:lnTo>
                <a:lnTo>
                  <a:pt x="6483605" y="487102"/>
                </a:lnTo>
                <a:cubicBezTo>
                  <a:pt x="6485654" y="487272"/>
                  <a:pt x="6488212" y="488201"/>
                  <a:pt x="6491673" y="490243"/>
                </a:cubicBezTo>
                <a:lnTo>
                  <a:pt x="6496411" y="493689"/>
                </a:lnTo>
                <a:lnTo>
                  <a:pt x="6510429" y="500479"/>
                </a:lnTo>
                <a:lnTo>
                  <a:pt x="6516750" y="500983"/>
                </a:lnTo>
                <a:cubicBezTo>
                  <a:pt x="6541864" y="496675"/>
                  <a:pt x="6554866" y="452619"/>
                  <a:pt x="6580199" y="483318"/>
                </a:cubicBezTo>
                <a:cubicBezTo>
                  <a:pt x="6622601" y="489571"/>
                  <a:pt x="6654587" y="470617"/>
                  <a:pt x="6690237" y="493051"/>
                </a:cubicBezTo>
                <a:cubicBezTo>
                  <a:pt x="6729957" y="498806"/>
                  <a:pt x="6766252" y="494451"/>
                  <a:pt x="6798356" y="506748"/>
                </a:cubicBezTo>
                <a:cubicBezTo>
                  <a:pt x="6813529" y="501270"/>
                  <a:pt x="6826992" y="500232"/>
                  <a:pt x="6837102" y="513677"/>
                </a:cubicBezTo>
                <a:cubicBezTo>
                  <a:pt x="6874837" y="515764"/>
                  <a:pt x="6887115" y="500833"/>
                  <a:pt x="6907934" y="517339"/>
                </a:cubicBezTo>
                <a:cubicBezTo>
                  <a:pt x="6934086" y="494196"/>
                  <a:pt x="6933260" y="504492"/>
                  <a:pt x="6941474" y="513632"/>
                </a:cubicBezTo>
                <a:lnTo>
                  <a:pt x="6942754" y="514394"/>
                </a:lnTo>
                <a:lnTo>
                  <a:pt x="6946363" y="511066"/>
                </a:lnTo>
                <a:lnTo>
                  <a:pt x="6952592" y="510252"/>
                </a:lnTo>
                <a:lnTo>
                  <a:pt x="6968398" y="513946"/>
                </a:lnTo>
                <a:lnTo>
                  <a:pt x="6974142" y="516310"/>
                </a:lnTo>
                <a:cubicBezTo>
                  <a:pt x="6978173" y="517574"/>
                  <a:pt x="6980948" y="517948"/>
                  <a:pt x="6982971" y="517694"/>
                </a:cubicBezTo>
                <a:lnTo>
                  <a:pt x="6983252" y="517416"/>
                </a:lnTo>
                <a:lnTo>
                  <a:pt x="6991400" y="519321"/>
                </a:lnTo>
                <a:cubicBezTo>
                  <a:pt x="7005004" y="523242"/>
                  <a:pt x="7018100" y="527732"/>
                  <a:pt x="7030460" y="532556"/>
                </a:cubicBezTo>
                <a:cubicBezTo>
                  <a:pt x="7044917" y="516932"/>
                  <a:pt x="7088472" y="545083"/>
                  <a:pt x="7089916" y="511503"/>
                </a:cubicBezTo>
                <a:cubicBezTo>
                  <a:pt x="7106785" y="517039"/>
                  <a:pt x="7114554" y="532321"/>
                  <a:pt x="7113059" y="509904"/>
                </a:cubicBezTo>
                <a:cubicBezTo>
                  <a:pt x="7118735" y="511110"/>
                  <a:pt x="7122641" y="509850"/>
                  <a:pt x="7125755" y="507393"/>
                </a:cubicBezTo>
                <a:lnTo>
                  <a:pt x="7126765" y="506166"/>
                </a:lnTo>
                <a:lnTo>
                  <a:pt x="7164175" y="519011"/>
                </a:lnTo>
                <a:lnTo>
                  <a:pt x="7169654" y="518219"/>
                </a:lnTo>
                <a:lnTo>
                  <a:pt x="7193386" y="529788"/>
                </a:lnTo>
                <a:lnTo>
                  <a:pt x="7205997" y="534060"/>
                </a:lnTo>
                <a:lnTo>
                  <a:pt x="7208842" y="538783"/>
                </a:lnTo>
                <a:cubicBezTo>
                  <a:pt x="7212314" y="541931"/>
                  <a:pt x="7217803" y="543928"/>
                  <a:pt x="7227817" y="543304"/>
                </a:cubicBezTo>
                <a:lnTo>
                  <a:pt x="7230267" y="542497"/>
                </a:lnTo>
                <a:lnTo>
                  <a:pt x="7244913" y="551160"/>
                </a:lnTo>
                <a:cubicBezTo>
                  <a:pt x="7249453" y="554807"/>
                  <a:pt x="7253253" y="559130"/>
                  <a:pt x="7255970" y="564383"/>
                </a:cubicBezTo>
                <a:cubicBezTo>
                  <a:pt x="7315146" y="548103"/>
                  <a:pt x="7361553" y="579076"/>
                  <a:pt x="7421156" y="584155"/>
                </a:cubicBezTo>
                <a:cubicBezTo>
                  <a:pt x="7465612" y="613750"/>
                  <a:pt x="7546249" y="613142"/>
                  <a:pt x="7553166" y="653085"/>
                </a:cubicBezTo>
                <a:cubicBezTo>
                  <a:pt x="7562552" y="609214"/>
                  <a:pt x="7673998" y="724531"/>
                  <a:pt x="7643092" y="662482"/>
                </a:cubicBezTo>
                <a:lnTo>
                  <a:pt x="7896429" y="689054"/>
                </a:lnTo>
                <a:cubicBezTo>
                  <a:pt x="7940867" y="662251"/>
                  <a:pt x="7914217" y="689365"/>
                  <a:pt x="7954620" y="689481"/>
                </a:cubicBezTo>
                <a:cubicBezTo>
                  <a:pt x="7937756" y="718000"/>
                  <a:pt x="8005608" y="680123"/>
                  <a:pt x="8000803" y="714583"/>
                </a:cubicBezTo>
                <a:cubicBezTo>
                  <a:pt x="8008309" y="713512"/>
                  <a:pt x="8015731" y="711389"/>
                  <a:pt x="8023216" y="709000"/>
                </a:cubicBezTo>
                <a:lnTo>
                  <a:pt x="8027136" y="707765"/>
                </a:lnTo>
                <a:lnTo>
                  <a:pt x="8041622" y="708731"/>
                </a:lnTo>
                <a:lnTo>
                  <a:pt x="8047209" y="701624"/>
                </a:lnTo>
                <a:lnTo>
                  <a:pt x="8070088" y="697789"/>
                </a:lnTo>
                <a:cubicBezTo>
                  <a:pt x="8078424" y="697492"/>
                  <a:pt x="8087123" y="698508"/>
                  <a:pt x="8096332" y="701624"/>
                </a:cubicBezTo>
                <a:cubicBezTo>
                  <a:pt x="8123926" y="724651"/>
                  <a:pt x="8185640" y="697894"/>
                  <a:pt x="8219225" y="728069"/>
                </a:cubicBezTo>
                <a:cubicBezTo>
                  <a:pt x="8232644" y="736562"/>
                  <a:pt x="8280723" y="746936"/>
                  <a:pt x="8293793" y="739200"/>
                </a:cubicBezTo>
                <a:cubicBezTo>
                  <a:pt x="8304636" y="739365"/>
                  <a:pt x="8314843" y="745516"/>
                  <a:pt x="8323753" y="736063"/>
                </a:cubicBezTo>
                <a:cubicBezTo>
                  <a:pt x="8336542" y="725164"/>
                  <a:pt x="8363344" y="752699"/>
                  <a:pt x="8364496" y="736635"/>
                </a:cubicBezTo>
                <a:cubicBezTo>
                  <a:pt x="8383724" y="755702"/>
                  <a:pt x="8414211" y="733717"/>
                  <a:pt x="8437662" y="731942"/>
                </a:cubicBezTo>
                <a:cubicBezTo>
                  <a:pt x="8451685" y="749699"/>
                  <a:pt x="8487061" y="728469"/>
                  <a:pt x="8533764" y="735554"/>
                </a:cubicBezTo>
                <a:cubicBezTo>
                  <a:pt x="8548878" y="755832"/>
                  <a:pt x="8565301" y="740114"/>
                  <a:pt x="8596769" y="769632"/>
                </a:cubicBezTo>
                <a:cubicBezTo>
                  <a:pt x="8598880" y="767829"/>
                  <a:pt x="8601326" y="766261"/>
                  <a:pt x="8604035" y="764982"/>
                </a:cubicBezTo>
                <a:cubicBezTo>
                  <a:pt x="8619777" y="757551"/>
                  <a:pt x="8640772" y="761213"/>
                  <a:pt x="8650929" y="773164"/>
                </a:cubicBezTo>
                <a:cubicBezTo>
                  <a:pt x="8702615" y="814545"/>
                  <a:pt x="8757170" y="823762"/>
                  <a:pt x="8806497" y="839707"/>
                </a:cubicBezTo>
                <a:cubicBezTo>
                  <a:pt x="8863157" y="854381"/>
                  <a:pt x="8833749" y="812347"/>
                  <a:pt x="8898377" y="854651"/>
                </a:cubicBezTo>
                <a:cubicBezTo>
                  <a:pt x="8909161" y="844048"/>
                  <a:pt x="8918437" y="845186"/>
                  <a:pt x="8932389" y="853846"/>
                </a:cubicBezTo>
                <a:cubicBezTo>
                  <a:pt x="8960146" y="860074"/>
                  <a:pt x="8965550" y="829338"/>
                  <a:pt x="8989288" y="852877"/>
                </a:cubicBezTo>
                <a:cubicBezTo>
                  <a:pt x="8988278" y="835633"/>
                  <a:pt x="9043995" y="856467"/>
                  <a:pt x="9035275" y="837110"/>
                </a:cubicBezTo>
                <a:cubicBezTo>
                  <a:pt x="9060165" y="838647"/>
                  <a:pt x="9108456" y="858499"/>
                  <a:pt x="9138626" y="862106"/>
                </a:cubicBezTo>
                <a:cubicBezTo>
                  <a:pt x="9165080" y="876547"/>
                  <a:pt x="9174888" y="860404"/>
                  <a:pt x="9216298" y="858754"/>
                </a:cubicBezTo>
                <a:cubicBezTo>
                  <a:pt x="9230418" y="871192"/>
                  <a:pt x="9244774" y="868822"/>
                  <a:pt x="9259941" y="861843"/>
                </a:cubicBezTo>
                <a:cubicBezTo>
                  <a:pt x="9297647" y="870955"/>
                  <a:pt x="9335980" y="863006"/>
                  <a:pt x="9380407" y="864825"/>
                </a:cubicBezTo>
                <a:cubicBezTo>
                  <a:pt x="9424338" y="883720"/>
                  <a:pt x="9443322" y="899138"/>
                  <a:pt x="9490772" y="901190"/>
                </a:cubicBezTo>
                <a:cubicBezTo>
                  <a:pt x="9530410" y="933396"/>
                  <a:pt x="9546422" y="928548"/>
                  <a:pt x="9584982" y="935980"/>
                </a:cubicBezTo>
                <a:cubicBezTo>
                  <a:pt x="9629819" y="954269"/>
                  <a:pt x="9718219" y="986435"/>
                  <a:pt x="9759797" y="1010923"/>
                </a:cubicBezTo>
                <a:cubicBezTo>
                  <a:pt x="9801376" y="1035410"/>
                  <a:pt x="9804503" y="1066293"/>
                  <a:pt x="9834455" y="1082908"/>
                </a:cubicBezTo>
                <a:cubicBezTo>
                  <a:pt x="9864406" y="1099522"/>
                  <a:pt x="9891608" y="1087791"/>
                  <a:pt x="9939504" y="1110614"/>
                </a:cubicBezTo>
                <a:cubicBezTo>
                  <a:pt x="9978150" y="1098522"/>
                  <a:pt x="10034187" y="1166580"/>
                  <a:pt x="10077001" y="1160906"/>
                </a:cubicBezTo>
                <a:cubicBezTo>
                  <a:pt x="10084861" y="1190721"/>
                  <a:pt x="10164307" y="1234884"/>
                  <a:pt x="10178431" y="1244920"/>
                </a:cubicBezTo>
                <a:cubicBezTo>
                  <a:pt x="10210316" y="1215779"/>
                  <a:pt x="10222273" y="1306394"/>
                  <a:pt x="10248658" y="1309335"/>
                </a:cubicBezTo>
                <a:lnTo>
                  <a:pt x="10414709" y="1388645"/>
                </a:lnTo>
                <a:cubicBezTo>
                  <a:pt x="10473963" y="1440373"/>
                  <a:pt x="10538857" y="1454568"/>
                  <a:pt x="10592469" y="1543828"/>
                </a:cubicBezTo>
                <a:cubicBezTo>
                  <a:pt x="10651538" y="1531501"/>
                  <a:pt x="10660082" y="1567462"/>
                  <a:pt x="10674941" y="1597388"/>
                </a:cubicBezTo>
                <a:lnTo>
                  <a:pt x="10680562" y="1605023"/>
                </a:lnTo>
                <a:lnTo>
                  <a:pt x="0" y="1605023"/>
                </a:lnTo>
                <a:lnTo>
                  <a:pt x="0" y="415048"/>
                </a:lnTo>
                <a:lnTo>
                  <a:pt x="9656" y="416044"/>
                </a:lnTo>
                <a:cubicBezTo>
                  <a:pt x="66794" y="420549"/>
                  <a:pt x="142962" y="423374"/>
                  <a:pt x="179196" y="423071"/>
                </a:cubicBezTo>
                <a:cubicBezTo>
                  <a:pt x="202136" y="418172"/>
                  <a:pt x="228694" y="392385"/>
                  <a:pt x="250912" y="408617"/>
                </a:cubicBezTo>
                <a:cubicBezTo>
                  <a:pt x="249389" y="392611"/>
                  <a:pt x="280512" y="416185"/>
                  <a:pt x="291375" y="403710"/>
                </a:cubicBezTo>
                <a:cubicBezTo>
                  <a:pt x="298635" y="393187"/>
                  <a:pt x="309770" y="397885"/>
                  <a:pt x="320542" y="396592"/>
                </a:cubicBezTo>
                <a:cubicBezTo>
                  <a:pt x="359051" y="397166"/>
                  <a:pt x="484339" y="405354"/>
                  <a:pt x="522426" y="407158"/>
                </a:cubicBezTo>
                <a:cubicBezTo>
                  <a:pt x="532069" y="408997"/>
                  <a:pt x="540856" y="408831"/>
                  <a:pt x="549068" y="407418"/>
                </a:cubicBezTo>
                <a:lnTo>
                  <a:pt x="571100" y="400562"/>
                </a:lnTo>
                <a:lnTo>
                  <a:pt x="575457" y="392801"/>
                </a:lnTo>
                <a:lnTo>
                  <a:pt x="589968" y="391807"/>
                </a:lnTo>
                <a:lnTo>
                  <a:pt x="593649" y="390062"/>
                </a:lnTo>
                <a:cubicBezTo>
                  <a:pt x="600667" y="386700"/>
                  <a:pt x="607669" y="383607"/>
                  <a:pt x="614928" y="381544"/>
                </a:cubicBezTo>
                <a:cubicBezTo>
                  <a:pt x="636416" y="381988"/>
                  <a:pt x="667253" y="387671"/>
                  <a:pt x="722580" y="392722"/>
                </a:cubicBezTo>
                <a:cubicBezTo>
                  <a:pt x="792539" y="408114"/>
                  <a:pt x="885615" y="380106"/>
                  <a:pt x="946884" y="411854"/>
                </a:cubicBezTo>
                <a:cubicBezTo>
                  <a:pt x="1028270" y="418469"/>
                  <a:pt x="1139077" y="429433"/>
                  <a:pt x="1210905" y="432414"/>
                </a:cubicBezTo>
                <a:cubicBezTo>
                  <a:pt x="1270803" y="429423"/>
                  <a:pt x="1321921" y="453757"/>
                  <a:pt x="1377854" y="429745"/>
                </a:cubicBezTo>
                <a:cubicBezTo>
                  <a:pt x="1381419" y="434564"/>
                  <a:pt x="1385901" y="438319"/>
                  <a:pt x="1391004" y="441307"/>
                </a:cubicBezTo>
                <a:lnTo>
                  <a:pt x="1406953" y="447889"/>
                </a:lnTo>
                <a:lnTo>
                  <a:pt x="1409246" y="446765"/>
                </a:lnTo>
                <a:cubicBezTo>
                  <a:pt x="1419066" y="444804"/>
                  <a:pt x="1424836" y="446037"/>
                  <a:pt x="1428800" y="448677"/>
                </a:cubicBezTo>
                <a:lnTo>
                  <a:pt x="1432402" y="452956"/>
                </a:lnTo>
                <a:lnTo>
                  <a:pt x="1606578" y="430870"/>
                </a:lnTo>
                <a:cubicBezTo>
                  <a:pt x="1619625" y="433971"/>
                  <a:pt x="1633347" y="436643"/>
                  <a:pt x="1647476" y="438687"/>
                </a:cubicBezTo>
                <a:lnTo>
                  <a:pt x="1655866" y="439472"/>
                </a:lnTo>
                <a:lnTo>
                  <a:pt x="1656096" y="439162"/>
                </a:lnTo>
                <a:cubicBezTo>
                  <a:pt x="1658061" y="438636"/>
                  <a:pt x="1666503" y="411823"/>
                  <a:pt x="1670708" y="412530"/>
                </a:cubicBezTo>
                <a:lnTo>
                  <a:pt x="1737953" y="399496"/>
                </a:lnTo>
                <a:lnTo>
                  <a:pt x="1848192" y="376032"/>
                </a:lnTo>
                <a:cubicBezTo>
                  <a:pt x="1887458" y="368088"/>
                  <a:pt x="1918458" y="352092"/>
                  <a:pt x="1954077" y="352621"/>
                </a:cubicBezTo>
                <a:cubicBezTo>
                  <a:pt x="1965180" y="342609"/>
                  <a:pt x="1976973" y="337201"/>
                  <a:pt x="1993047" y="346068"/>
                </a:cubicBezTo>
                <a:cubicBezTo>
                  <a:pt x="2028636" y="335449"/>
                  <a:pt x="2032293" y="317806"/>
                  <a:pt x="2059719" y="325903"/>
                </a:cubicBezTo>
                <a:cubicBezTo>
                  <a:pt x="2071905" y="296194"/>
                  <a:pt x="2076373" y="305826"/>
                  <a:pt x="2088528" y="311409"/>
                </a:cubicBezTo>
                <a:lnTo>
                  <a:pt x="2090087" y="311676"/>
                </a:lnTo>
                <a:lnTo>
                  <a:pt x="2091700" y="307455"/>
                </a:lnTo>
                <a:lnTo>
                  <a:pt x="2096989" y="304649"/>
                </a:lnTo>
                <a:lnTo>
                  <a:pt x="2113325" y="302764"/>
                </a:lnTo>
                <a:lnTo>
                  <a:pt x="2119780" y="303007"/>
                </a:lnTo>
                <a:cubicBezTo>
                  <a:pt x="2124111" y="302819"/>
                  <a:pt x="2126840" y="302239"/>
                  <a:pt x="2128562" y="301336"/>
                </a:cubicBezTo>
                <a:cubicBezTo>
                  <a:pt x="2128600" y="301221"/>
                  <a:pt x="2128640" y="301107"/>
                  <a:pt x="2128679" y="300991"/>
                </a:cubicBezTo>
                <a:lnTo>
                  <a:pt x="2179558" y="299095"/>
                </a:lnTo>
                <a:cubicBezTo>
                  <a:pt x="2184857" y="280099"/>
                  <a:pt x="2238998" y="291238"/>
                  <a:pt x="2223277" y="260239"/>
                </a:cubicBezTo>
                <a:cubicBezTo>
                  <a:pt x="2241523" y="259676"/>
                  <a:pt x="2256386" y="270988"/>
                  <a:pt x="2243644" y="251110"/>
                </a:cubicBezTo>
                <a:cubicBezTo>
                  <a:pt x="2249448" y="250324"/>
                  <a:pt x="2252382" y="247882"/>
                  <a:pt x="2253986" y="244616"/>
                </a:cubicBezTo>
                <a:lnTo>
                  <a:pt x="2254285" y="243167"/>
                </a:lnTo>
                <a:lnTo>
                  <a:pt x="2295037" y="242433"/>
                </a:lnTo>
                <a:lnTo>
                  <a:pt x="2299648" y="239896"/>
                </a:lnTo>
                <a:lnTo>
                  <a:pt x="2327237" y="242539"/>
                </a:lnTo>
                <a:lnTo>
                  <a:pt x="2340943" y="242239"/>
                </a:lnTo>
                <a:lnTo>
                  <a:pt x="2345943" y="245589"/>
                </a:lnTo>
                <a:cubicBezTo>
                  <a:pt x="2350718" y="247299"/>
                  <a:pt x="2356754" y="247292"/>
                  <a:pt x="2365602" y="243403"/>
                </a:cubicBezTo>
                <a:lnTo>
                  <a:pt x="2367433" y="241858"/>
                </a:lnTo>
                <a:lnTo>
                  <a:pt x="2385231" y="244873"/>
                </a:lnTo>
                <a:cubicBezTo>
                  <a:pt x="2391237" y="246682"/>
                  <a:pt x="2396907" y="249351"/>
                  <a:pt x="2402059" y="253223"/>
                </a:cubicBezTo>
                <a:cubicBezTo>
                  <a:pt x="2457690" y="251623"/>
                  <a:pt x="2639813" y="242704"/>
                  <a:pt x="2719020" y="235271"/>
                </a:cubicBezTo>
                <a:cubicBezTo>
                  <a:pt x="2762954" y="229515"/>
                  <a:pt x="2821915" y="222156"/>
                  <a:pt x="2877308" y="208630"/>
                </a:cubicBezTo>
                <a:cubicBezTo>
                  <a:pt x="2947949" y="226393"/>
                  <a:pt x="2978035" y="153757"/>
                  <a:pt x="3051375" y="154110"/>
                </a:cubicBezTo>
                <a:cubicBezTo>
                  <a:pt x="3078434" y="115011"/>
                  <a:pt x="3067807" y="148493"/>
                  <a:pt x="3104837" y="135199"/>
                </a:cubicBezTo>
                <a:cubicBezTo>
                  <a:pt x="3103880" y="166713"/>
                  <a:pt x="3146743" y="109780"/>
                  <a:pt x="3159836" y="142694"/>
                </a:cubicBezTo>
                <a:cubicBezTo>
                  <a:pt x="3166160" y="139232"/>
                  <a:pt x="3171875" y="134841"/>
                  <a:pt x="3177510" y="130186"/>
                </a:cubicBezTo>
                <a:lnTo>
                  <a:pt x="3180470" y="127764"/>
                </a:lnTo>
                <a:lnTo>
                  <a:pt x="3194216" y="123837"/>
                </a:lnTo>
                <a:lnTo>
                  <a:pt x="3214710" y="104451"/>
                </a:lnTo>
                <a:cubicBezTo>
                  <a:pt x="3222186" y="101416"/>
                  <a:pt x="3230663" y="99454"/>
                  <a:pt x="3240671" y="99232"/>
                </a:cubicBezTo>
                <a:cubicBezTo>
                  <a:pt x="3277606" y="111009"/>
                  <a:pt x="3320498" y="66221"/>
                  <a:pt x="3366544" y="82506"/>
                </a:cubicBezTo>
                <a:cubicBezTo>
                  <a:pt x="3383134" y="85775"/>
                  <a:pt x="3432393" y="79256"/>
                  <a:pt x="3440424" y="67891"/>
                </a:cubicBezTo>
                <a:cubicBezTo>
                  <a:pt x="3450432" y="64444"/>
                  <a:pt x="3462892" y="66649"/>
                  <a:pt x="3466248" y="55103"/>
                </a:cubicBezTo>
                <a:cubicBezTo>
                  <a:pt x="3472418" y="40954"/>
                  <a:pt x="3510917" y="57092"/>
                  <a:pt x="3503820" y="42110"/>
                </a:cubicBezTo>
                <a:lnTo>
                  <a:pt x="3568389" y="13576"/>
                </a:lnTo>
                <a:cubicBezTo>
                  <a:pt x="3579310" y="19318"/>
                  <a:pt x="3590168" y="14433"/>
                  <a:pt x="3604089" y="6980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5033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EFF13F-9CE9-4DA0-BD2E-B4D7DB9DC8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B9CC29F-29F1-4462-B930-B8D49093CE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s-MX" dirty="0" err="1"/>
              <a:t>Moscovich</a:t>
            </a:r>
            <a:r>
              <a:rPr lang="es-MX" dirty="0"/>
              <a:t>, S. (2008). Psicología social 1: Influencia y cambio social, Distrito Federal, México: Paidós. </a:t>
            </a:r>
          </a:p>
          <a:p>
            <a:pPr marL="0" indent="0" algn="just">
              <a:buNone/>
            </a:pPr>
            <a:endParaRPr lang="es-MX" dirty="0"/>
          </a:p>
          <a:p>
            <a:pPr marL="0" indent="0" algn="just">
              <a:buNone/>
            </a:pPr>
            <a:r>
              <a:rPr lang="es-MX" dirty="0" err="1"/>
              <a:t>Chesney</a:t>
            </a:r>
            <a:r>
              <a:rPr lang="es-MX" dirty="0"/>
              <a:t>, L. (2008). </a:t>
            </a:r>
            <a:r>
              <a:rPr lang="es-ES" dirty="0"/>
              <a:t>La concientización de Paulo Freire. Revista de historia de la educación colombiana, (11)11, </a:t>
            </a:r>
            <a:r>
              <a:rPr lang="es-ES" dirty="0" err="1"/>
              <a:t>pp</a:t>
            </a:r>
            <a:r>
              <a:rPr lang="es-ES" dirty="0"/>
              <a:t> 51-72. Recuperado de: </a:t>
            </a:r>
            <a:r>
              <a:rPr lang="es-ES" dirty="0">
                <a:hlinkClick r:id="rId2"/>
              </a:rPr>
              <a:t>https://dialnet.unirioja.es/servlet/articulo?codigo=4015700</a:t>
            </a:r>
            <a:r>
              <a:rPr lang="es-ES" dirty="0"/>
              <a:t> </a:t>
            </a:r>
            <a:endParaRPr lang="es-MX" dirty="0"/>
          </a:p>
          <a:p>
            <a:pPr marL="0" indent="0" algn="just">
              <a:buNone/>
            </a:pPr>
            <a:r>
              <a:rPr lang="es-MX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756382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8E82C88-9D0C-4258-B7D9-3FEF1E601D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241" b="10489"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D93E430-24FB-4E4A-B151-EA2C25DCE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48" y="1913950"/>
            <a:ext cx="4204137" cy="1342754"/>
          </a:xfrm>
        </p:spPr>
        <p:txBody>
          <a:bodyPr>
            <a:normAutofit/>
          </a:bodyPr>
          <a:lstStyle/>
          <a:p>
            <a:pPr algn="ctr"/>
            <a:r>
              <a:rPr lang="es-MX" sz="3600"/>
              <a:t>¿Qué es la conciencia social?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64D5D93-3AA6-4230-B0ED-CCA9B91843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16" y="3417573"/>
            <a:ext cx="4593021" cy="2619839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es-MX" sz="1800" dirty="0"/>
              <a:t>De acuerdo a Moscovici (2008) la conciencia social contiene dos aspectos para el sujeto.</a:t>
            </a:r>
          </a:p>
          <a:p>
            <a:pPr marL="0" indent="0">
              <a:buNone/>
            </a:pPr>
            <a:endParaRPr lang="es-MX" sz="1800" dirty="0"/>
          </a:p>
          <a:p>
            <a:pPr marL="0" indent="0">
              <a:buNone/>
            </a:pPr>
            <a:endParaRPr lang="es-MX" sz="1800" dirty="0"/>
          </a:p>
        </p:txBody>
      </p:sp>
    </p:spTree>
    <p:extLst>
      <p:ext uri="{BB962C8B-B14F-4D97-AF65-F5344CB8AC3E}">
        <p14:creationId xmlns:p14="http://schemas.microsoft.com/office/powerpoint/2010/main" val="1470885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FE72E77-6C90-4900-98B7-CBBD536D6F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565" b="5383"/>
          <a:stretch/>
        </p:blipFill>
        <p:spPr>
          <a:xfrm>
            <a:off x="-1" y="428624"/>
            <a:ext cx="12192000" cy="6429375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A8C3494-6AF0-4505-AEC7-912DF9DFB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48" y="1913950"/>
            <a:ext cx="4204137" cy="1342754"/>
          </a:xfrm>
        </p:spPr>
        <p:txBody>
          <a:bodyPr>
            <a:normAutofit/>
          </a:bodyPr>
          <a:lstStyle/>
          <a:p>
            <a:pPr algn="ctr"/>
            <a:r>
              <a:rPr lang="es-MX" sz="3600"/>
              <a:t>¿Qué es la conciencia social?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3433A71-78D3-4FAC-8463-99E2438F9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16" y="3417573"/>
            <a:ext cx="4593021" cy="2619839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es-MX" sz="2000" dirty="0"/>
              <a:t>Primero: Ser consciente del compromiso que tiene el grupo con respecto a el. </a:t>
            </a:r>
          </a:p>
          <a:p>
            <a:pPr marL="0" indent="0">
              <a:buNone/>
            </a:pPr>
            <a:endParaRPr lang="es-MX" sz="1800" dirty="0"/>
          </a:p>
        </p:txBody>
      </p:sp>
    </p:spTree>
    <p:extLst>
      <p:ext uri="{BB962C8B-B14F-4D97-AF65-F5344CB8AC3E}">
        <p14:creationId xmlns:p14="http://schemas.microsoft.com/office/powerpoint/2010/main" val="863930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194B01E-F28F-4656-9C6F-DEBFBCFB9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es-MX" sz="3700"/>
              <a:t>¿Qué es la conciencia social? </a:t>
            </a: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7A56F76-84FE-4621-BA3B-F0A1068E97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19" y="2330505"/>
            <a:ext cx="4559425" cy="3979585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es-MX" sz="2000" dirty="0"/>
              <a:t>Segundo: estar en un estado de autonomía considerándosele como “individuo” lo cual conlleva sentirse responsable de sus actos y utiliza su propia conciencia como guía de comportamiento correcto.  </a:t>
            </a:r>
          </a:p>
          <a:p>
            <a:endParaRPr lang="es-MX" sz="2000" dirty="0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etica 1: Libertad, Autonomía y Heteronomia">
            <a:extLst>
              <a:ext uri="{FF2B5EF4-FFF2-40B4-BE49-F238E27FC236}">
                <a16:creationId xmlns:a16="http://schemas.microsoft.com/office/drawing/2014/main" id="{7F07A80B-7C2F-4844-B406-AEC058F881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5" r="3915" b="2"/>
          <a:stretch/>
        </p:blipFill>
        <p:spPr bwMode="auto">
          <a:xfrm>
            <a:off x="5977788" y="799352"/>
            <a:ext cx="5425410" cy="525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5478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0039C4-1FA1-4DED-AADE-0599402F9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endParaRPr lang="es-MX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3CB7FBB-D5C3-470F-AA32-8D3FAEF2F9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575034"/>
            <a:ext cx="5120113" cy="34622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MX" sz="2000" dirty="0"/>
              <a:t>Sin embargo la conciencia social conlleva más que esto por lo que a continuación se presenta la perspectiva de la conciencia social que desarrolla Paulo Freire.</a:t>
            </a:r>
          </a:p>
        </p:txBody>
      </p:sp>
      <p:pic>
        <p:nvPicPr>
          <p:cNvPr id="5" name="Picture 4" descr="Planta crece en una grieta de hormigón">
            <a:extLst>
              <a:ext uri="{FF2B5EF4-FFF2-40B4-BE49-F238E27FC236}">
                <a16:creationId xmlns:a16="http://schemas.microsoft.com/office/drawing/2014/main" id="{DE83517E-22D1-4CFD-A617-F6E57338FB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959" r="28593" b="-1"/>
          <a:stretch/>
        </p:blipFill>
        <p:spPr>
          <a:xfrm>
            <a:off x="5878849" y="10"/>
            <a:ext cx="6313150" cy="6857987"/>
          </a:xfrm>
          <a:custGeom>
            <a:avLst/>
            <a:gdLst/>
            <a:ahLst/>
            <a:cxnLst/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74448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BA0835-DE49-4FF1-A751-8542C36C8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5340605" cy="1146176"/>
          </a:xfrm>
        </p:spPr>
        <p:txBody>
          <a:bodyPr>
            <a:normAutofit/>
          </a:bodyPr>
          <a:lstStyle/>
          <a:p>
            <a:r>
              <a:rPr lang="es-MX" dirty="0"/>
              <a:t>¿Quién es Freire? </a:t>
            </a:r>
          </a:p>
        </p:txBody>
      </p:sp>
      <p:sp>
        <p:nvSpPr>
          <p:cNvPr id="12" name="Freeform: Shape 8">
            <a:extLst>
              <a:ext uri="{FF2B5EF4-FFF2-40B4-BE49-F238E27FC236}">
                <a16:creationId xmlns:a16="http://schemas.microsoft.com/office/drawing/2014/main" id="{05C7EBC3-4672-4DAB-81C2-58661FAFAE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78805" y="-2"/>
            <a:ext cx="6013194" cy="1511304"/>
          </a:xfrm>
          <a:custGeom>
            <a:avLst/>
            <a:gdLst>
              <a:gd name="connsiteX0" fmla="*/ 4545473 w 6013194"/>
              <a:gd name="connsiteY0" fmla="*/ 0 h 1511304"/>
              <a:gd name="connsiteX1" fmla="*/ 6013194 w 6013194"/>
              <a:gd name="connsiteY1" fmla="*/ 0 h 1511304"/>
              <a:gd name="connsiteX2" fmla="*/ 6013194 w 6013194"/>
              <a:gd name="connsiteY2" fmla="*/ 1508760 h 1511304"/>
              <a:gd name="connsiteX3" fmla="*/ 4545474 w 6013194"/>
              <a:gd name="connsiteY3" fmla="*/ 1508760 h 1511304"/>
              <a:gd name="connsiteX4" fmla="*/ 4545474 w 6013194"/>
              <a:gd name="connsiteY4" fmla="*/ 1511304 h 1511304"/>
              <a:gd name="connsiteX5" fmla="*/ 0 w 6013194"/>
              <a:gd name="connsiteY5" fmla="*/ 1511304 h 1511304"/>
              <a:gd name="connsiteX6" fmla="*/ 697617 w 6013194"/>
              <a:gd name="connsiteY6" fmla="*/ 3 h 1511304"/>
              <a:gd name="connsiteX7" fmla="*/ 4545473 w 6013194"/>
              <a:gd name="connsiteY7" fmla="*/ 3 h 1511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13194" h="1511304">
                <a:moveTo>
                  <a:pt x="4545473" y="0"/>
                </a:moveTo>
                <a:lnTo>
                  <a:pt x="6013194" y="0"/>
                </a:lnTo>
                <a:lnTo>
                  <a:pt x="6013194" y="1508760"/>
                </a:lnTo>
                <a:lnTo>
                  <a:pt x="4545474" y="1508760"/>
                </a:lnTo>
                <a:lnTo>
                  <a:pt x="4545474" y="1511304"/>
                </a:lnTo>
                <a:lnTo>
                  <a:pt x="0" y="1511304"/>
                </a:lnTo>
                <a:lnTo>
                  <a:pt x="697617" y="3"/>
                </a:lnTo>
                <a:lnTo>
                  <a:pt x="4545473" y="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E57E83D-2C83-4ADA-BA59-E61190B1FB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88" r="-1" b="5916"/>
          <a:stretch/>
        </p:blipFill>
        <p:spPr>
          <a:xfrm>
            <a:off x="1" y="1691640"/>
            <a:ext cx="5931454" cy="5166360"/>
          </a:xfrm>
          <a:custGeom>
            <a:avLst/>
            <a:gdLst/>
            <a:ahLst/>
            <a:cxnLst/>
            <a:rect l="l" t="t" r="r" b="b"/>
            <a:pathLst>
              <a:path w="5931454" h="5166360">
                <a:moveTo>
                  <a:pt x="0" y="0"/>
                </a:moveTo>
                <a:lnTo>
                  <a:pt x="5931454" y="0"/>
                </a:lnTo>
                <a:lnTo>
                  <a:pt x="3537575" y="5166360"/>
                </a:lnTo>
                <a:lnTo>
                  <a:pt x="0" y="5166360"/>
                </a:lnTo>
                <a:close/>
              </a:path>
            </a:pathLst>
          </a:cu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ABCC31D-213C-44E9-9CC8-8FB2DFC22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80797" y="1690688"/>
            <a:ext cx="8711202" cy="5167312"/>
          </a:xfrm>
          <a:custGeom>
            <a:avLst/>
            <a:gdLst>
              <a:gd name="connsiteX0" fmla="*/ 2613984 w 8711202"/>
              <a:gd name="connsiteY0" fmla="*/ 0 h 5167312"/>
              <a:gd name="connsiteX1" fmla="*/ 7243482 w 8711202"/>
              <a:gd name="connsiteY1" fmla="*/ 0 h 5167312"/>
              <a:gd name="connsiteX2" fmla="*/ 8711202 w 8711202"/>
              <a:gd name="connsiteY2" fmla="*/ 0 h 5167312"/>
              <a:gd name="connsiteX3" fmla="*/ 8711202 w 8711202"/>
              <a:gd name="connsiteY3" fmla="*/ 5167312 h 5167312"/>
              <a:gd name="connsiteX4" fmla="*/ 7243482 w 8711202"/>
              <a:gd name="connsiteY4" fmla="*/ 5167312 h 5167312"/>
              <a:gd name="connsiteX5" fmla="*/ 221324 w 8711202"/>
              <a:gd name="connsiteY5" fmla="*/ 5167312 h 5167312"/>
              <a:gd name="connsiteX6" fmla="*/ 2615203 w 8711202"/>
              <a:gd name="connsiteY6" fmla="*/ 952 h 5167312"/>
              <a:gd name="connsiteX7" fmla="*/ 2613984 w 8711202"/>
              <a:gd name="connsiteY7" fmla="*/ 952 h 5167312"/>
              <a:gd name="connsiteX8" fmla="*/ 0 w 8711202"/>
              <a:gd name="connsiteY8" fmla="*/ 0 h 5167312"/>
              <a:gd name="connsiteX9" fmla="*/ 2173113 w 8711202"/>
              <a:gd name="connsiteY9" fmla="*/ 0 h 5167312"/>
              <a:gd name="connsiteX10" fmla="*/ 2173113 w 8711202"/>
              <a:gd name="connsiteY10" fmla="*/ 952 h 5167312"/>
              <a:gd name="connsiteX11" fmla="*/ 0 w 8711202"/>
              <a:gd name="connsiteY11" fmla="*/ 952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11202" h="5167312">
                <a:moveTo>
                  <a:pt x="2613984" y="0"/>
                </a:moveTo>
                <a:lnTo>
                  <a:pt x="7243482" y="0"/>
                </a:lnTo>
                <a:lnTo>
                  <a:pt x="8711202" y="0"/>
                </a:lnTo>
                <a:lnTo>
                  <a:pt x="8711202" y="5167312"/>
                </a:lnTo>
                <a:lnTo>
                  <a:pt x="7243482" y="5167312"/>
                </a:lnTo>
                <a:lnTo>
                  <a:pt x="221324" y="5167312"/>
                </a:lnTo>
                <a:lnTo>
                  <a:pt x="2615203" y="952"/>
                </a:lnTo>
                <a:lnTo>
                  <a:pt x="2613984" y="952"/>
                </a:lnTo>
                <a:close/>
                <a:moveTo>
                  <a:pt x="0" y="0"/>
                </a:moveTo>
                <a:lnTo>
                  <a:pt x="2173113" y="0"/>
                </a:lnTo>
                <a:lnTo>
                  <a:pt x="2173113" y="952"/>
                </a:lnTo>
                <a:lnTo>
                  <a:pt x="0" y="952"/>
                </a:lnTo>
                <a:close/>
              </a:path>
            </a:pathLst>
          </a:cu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7F42CCD-7904-4D48-AEB3-FDCFA8A4E5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4248" y="2173288"/>
            <a:ext cx="5507009" cy="4002724"/>
          </a:xfrm>
        </p:spPr>
        <p:txBody>
          <a:bodyPr anchor="ctr">
            <a:normAutofit/>
          </a:bodyPr>
          <a:lstStyle/>
          <a:p>
            <a:r>
              <a:rPr lang="es-MX" sz="2000" dirty="0">
                <a:solidFill>
                  <a:srgbClr val="FFFFFF"/>
                </a:solidFill>
              </a:rPr>
              <a:t>Paulo </a:t>
            </a:r>
            <a:r>
              <a:rPr lang="es-MX" sz="2000" dirty="0" err="1">
                <a:solidFill>
                  <a:srgbClr val="FFFFFF"/>
                </a:solidFill>
              </a:rPr>
              <a:t>Reglus</a:t>
            </a:r>
            <a:r>
              <a:rPr lang="es-MX" sz="2000" dirty="0">
                <a:solidFill>
                  <a:srgbClr val="FFFFFF"/>
                </a:solidFill>
              </a:rPr>
              <a:t> Neves Freire (1921-1997) fue un pedagogo y filósofo brasileño nacido en Pernambuco, una de las comunidades más necesitadas de Latinoamérica, lo que lo llevó a desarrollar trabajos académicos con relación a la pobreza y la educación. </a:t>
            </a:r>
          </a:p>
          <a:p>
            <a:r>
              <a:rPr lang="es-MX" sz="2000" dirty="0">
                <a:solidFill>
                  <a:srgbClr val="FFFFFF"/>
                </a:solidFill>
              </a:rPr>
              <a:t>Desarrolló una propuesta de sistema de aprendizaje que pudiese ser utilizado en cualquier contexto y nivel de educación. Debido a lo último Freire fue encarcelado en dos ocasiones. </a:t>
            </a:r>
          </a:p>
          <a:p>
            <a:r>
              <a:rPr lang="es-MX" sz="2000" dirty="0">
                <a:solidFill>
                  <a:srgbClr val="FFFFFF"/>
                </a:solidFill>
              </a:rPr>
              <a:t>Actualmente es considerado como el educador más reconocido del siglo XX. </a:t>
            </a:r>
          </a:p>
        </p:txBody>
      </p:sp>
    </p:spTree>
    <p:extLst>
      <p:ext uri="{BB962C8B-B14F-4D97-AF65-F5344CB8AC3E}">
        <p14:creationId xmlns:p14="http://schemas.microsoft.com/office/powerpoint/2010/main" val="26411747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9FFA6E7-964A-4826-85BA-FBC96441DF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12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2D9818E-3606-45D6-A282-48789E7F3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48" y="1913950"/>
            <a:ext cx="4204137" cy="1342754"/>
          </a:xfrm>
        </p:spPr>
        <p:txBody>
          <a:bodyPr>
            <a:normAutofit/>
          </a:bodyPr>
          <a:lstStyle/>
          <a:p>
            <a:pPr algn="ctr"/>
            <a:r>
              <a:rPr lang="es-MX" sz="3600"/>
              <a:t>La conciencia social en Freire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A202B67-BE03-4B1D-82A2-3DBFD33898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16" y="3417573"/>
            <a:ext cx="4593021" cy="2619839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es-MX" sz="1800" dirty="0"/>
              <a:t>Para Freire (2005) citado en </a:t>
            </a:r>
            <a:r>
              <a:rPr lang="es-MX" sz="1800" dirty="0" err="1"/>
              <a:t>Chesney</a:t>
            </a:r>
            <a:r>
              <a:rPr lang="es-MX" sz="1800" dirty="0"/>
              <a:t> (2008) la conciencia social consistía en un proceso por el cual el oprimido realiza un esfuerzo libertador para observar críticamente la realidad y el proceso histórico en que opresores y oprimidos se comprometen, se trata de resolver el conflicto de quienes desean ser sujetos libres y participar en la transformación de la sociedad. </a:t>
            </a:r>
          </a:p>
        </p:txBody>
      </p:sp>
    </p:spTree>
    <p:extLst>
      <p:ext uri="{BB962C8B-B14F-4D97-AF65-F5344CB8AC3E}">
        <p14:creationId xmlns:p14="http://schemas.microsoft.com/office/powerpoint/2010/main" val="35079804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46B8653-A613-425D-A0E5-6E5264D65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es-MX" dirty="0"/>
              <a:t>La conciencia social como un proceso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8AB4882-13E3-4A71-9D4C-F8176BAEF1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4619621" cy="38436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sz="2000"/>
              <a:t>Freire plantea tres faces en este proceso</a:t>
            </a:r>
          </a:p>
          <a:p>
            <a:endParaRPr lang="es-MX" sz="2000"/>
          </a:p>
          <a:p>
            <a:r>
              <a:rPr lang="es-MX" sz="2000"/>
              <a:t>Fase mágica</a:t>
            </a:r>
          </a:p>
          <a:p>
            <a:r>
              <a:rPr lang="es-MX" sz="2000"/>
              <a:t>Fase ingenua </a:t>
            </a:r>
          </a:p>
          <a:p>
            <a:r>
              <a:rPr lang="es-MX" sz="2000"/>
              <a:t>Fase crítica </a:t>
            </a:r>
          </a:p>
          <a:p>
            <a:pPr marL="0" indent="0">
              <a:buNone/>
            </a:pPr>
            <a:endParaRPr lang="es-MX" sz="200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DCF8287-7D0D-48EF-96A0-B263CDA877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73" r="7773" b="1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60544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31BAD53-4E89-4F62-BBB7-26359763E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2756DA2-40EB-4C6F-B962-5822FFB54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653438" cy="6858000"/>
          </a:xfrm>
          <a:custGeom>
            <a:avLst/>
            <a:gdLst>
              <a:gd name="connsiteX0" fmla="*/ 0 w 6096000"/>
              <a:gd name="connsiteY0" fmla="*/ 0 h 6858000"/>
              <a:gd name="connsiteX1" fmla="*/ 5567517 w 6096000"/>
              <a:gd name="connsiteY1" fmla="*/ 0 h 6858000"/>
              <a:gd name="connsiteX2" fmla="*/ 5566938 w 6096000"/>
              <a:gd name="connsiteY2" fmla="*/ 1705 h 6858000"/>
              <a:gd name="connsiteX3" fmla="*/ 5551594 w 6096000"/>
              <a:gd name="connsiteY3" fmla="*/ 17287 h 6858000"/>
              <a:gd name="connsiteX4" fmla="*/ 5545641 w 6096000"/>
              <a:gd name="connsiteY4" fmla="*/ 130336 h 6858000"/>
              <a:gd name="connsiteX5" fmla="*/ 5538289 w 6096000"/>
              <a:gd name="connsiteY5" fmla="*/ 187093 h 6858000"/>
              <a:gd name="connsiteX6" fmla="*/ 5545790 w 6096000"/>
              <a:gd name="connsiteY6" fmla="*/ 265704 h 6858000"/>
              <a:gd name="connsiteX7" fmla="*/ 5542313 w 6096000"/>
              <a:gd name="connsiteY7" fmla="*/ 354566 h 6858000"/>
              <a:gd name="connsiteX8" fmla="*/ 5524126 w 6096000"/>
              <a:gd name="connsiteY8" fmla="*/ 472000 h 6858000"/>
              <a:gd name="connsiteX9" fmla="*/ 5522170 w 6096000"/>
              <a:gd name="connsiteY9" fmla="*/ 473782 h 6858000"/>
              <a:gd name="connsiteX10" fmla="*/ 5521798 w 6096000"/>
              <a:gd name="connsiteY10" fmla="*/ 491380 h 6858000"/>
              <a:gd name="connsiteX11" fmla="*/ 5536419 w 6096000"/>
              <a:gd name="connsiteY11" fmla="*/ 531675 h 6858000"/>
              <a:gd name="connsiteX12" fmla="*/ 5533435 w 6096000"/>
              <a:gd name="connsiteY12" fmla="*/ 536015 h 6858000"/>
              <a:gd name="connsiteX13" fmla="*/ 5538088 w 6096000"/>
              <a:gd name="connsiteY13" fmla="*/ 572092 h 6858000"/>
              <a:gd name="connsiteX14" fmla="*/ 5536061 w 6096000"/>
              <a:gd name="connsiteY14" fmla="*/ 572511 h 6858000"/>
              <a:gd name="connsiteX15" fmla="*/ 5528218 w 6096000"/>
              <a:gd name="connsiteY15" fmla="*/ 582332 h 6858000"/>
              <a:gd name="connsiteX16" fmla="*/ 5518011 w 6096000"/>
              <a:gd name="connsiteY16" fmla="*/ 601285 h 6858000"/>
              <a:gd name="connsiteX17" fmla="*/ 5473174 w 6096000"/>
              <a:gd name="connsiteY17" fmla="*/ 681608 h 6858000"/>
              <a:gd name="connsiteX18" fmla="*/ 5472963 w 6096000"/>
              <a:gd name="connsiteY18" fmla="*/ 689151 h 6858000"/>
              <a:gd name="connsiteX19" fmla="*/ 5472485 w 6096000"/>
              <a:gd name="connsiteY19" fmla="*/ 689289 h 6858000"/>
              <a:gd name="connsiteX20" fmla="*/ 5471326 w 6096000"/>
              <a:gd name="connsiteY20" fmla="*/ 697222 h 6858000"/>
              <a:gd name="connsiteX21" fmla="*/ 5472164 w 6096000"/>
              <a:gd name="connsiteY21" fmla="*/ 717531 h 6858000"/>
              <a:gd name="connsiteX22" fmla="*/ 5468891 w 6096000"/>
              <a:gd name="connsiteY22" fmla="*/ 722494 h 6858000"/>
              <a:gd name="connsiteX23" fmla="*/ 5463081 w 6096000"/>
              <a:gd name="connsiteY23" fmla="*/ 724368 h 6858000"/>
              <a:gd name="connsiteX24" fmla="*/ 5446981 w 6096000"/>
              <a:gd name="connsiteY24" fmla="*/ 752692 h 6858000"/>
              <a:gd name="connsiteX25" fmla="*/ 5417190 w 6096000"/>
              <a:gd name="connsiteY25" fmla="*/ 816346 h 6858000"/>
              <a:gd name="connsiteX26" fmla="*/ 5388958 w 6096000"/>
              <a:gd name="connsiteY26" fmla="*/ 889417 h 6858000"/>
              <a:gd name="connsiteX27" fmla="*/ 5307044 w 6096000"/>
              <a:gd name="connsiteY27" fmla="*/ 1063288 h 6858000"/>
              <a:gd name="connsiteX28" fmla="*/ 5303837 w 6096000"/>
              <a:gd name="connsiteY28" fmla="*/ 1157176 h 6858000"/>
              <a:gd name="connsiteX29" fmla="*/ 5286494 w 6096000"/>
              <a:gd name="connsiteY29" fmla="*/ 1210776 h 6858000"/>
              <a:gd name="connsiteX30" fmla="*/ 5282463 w 6096000"/>
              <a:gd name="connsiteY30" fmla="*/ 1301993 h 6858000"/>
              <a:gd name="connsiteX31" fmla="*/ 5252235 w 6096000"/>
              <a:gd name="connsiteY31" fmla="*/ 1360879 h 6858000"/>
              <a:gd name="connsiteX32" fmla="*/ 5244497 w 6096000"/>
              <a:gd name="connsiteY32" fmla="*/ 1404045 h 6858000"/>
              <a:gd name="connsiteX33" fmla="*/ 5223823 w 6096000"/>
              <a:gd name="connsiteY33" fmla="*/ 1429568 h 6858000"/>
              <a:gd name="connsiteX34" fmla="*/ 5224851 w 6096000"/>
              <a:gd name="connsiteY34" fmla="*/ 1430305 h 6858000"/>
              <a:gd name="connsiteX35" fmla="*/ 5212394 w 6096000"/>
              <a:gd name="connsiteY35" fmla="*/ 1463304 h 6858000"/>
              <a:gd name="connsiteX36" fmla="*/ 5209958 w 6096000"/>
              <a:gd name="connsiteY36" fmla="*/ 1514846 h 6858000"/>
              <a:gd name="connsiteX37" fmla="*/ 5206417 w 6096000"/>
              <a:gd name="connsiteY37" fmla="*/ 1519731 h 6858000"/>
              <a:gd name="connsiteX38" fmla="*/ 5206640 w 6096000"/>
              <a:gd name="connsiteY38" fmla="*/ 1519929 h 6858000"/>
              <a:gd name="connsiteX39" fmla="*/ 5207632 w 6096000"/>
              <a:gd name="connsiteY39" fmla="*/ 1546022 h 6858000"/>
              <a:gd name="connsiteX40" fmla="*/ 5212030 w 6096000"/>
              <a:gd name="connsiteY40" fmla="*/ 1578752 h 6858000"/>
              <a:gd name="connsiteX41" fmla="*/ 5203533 w 6096000"/>
              <a:gd name="connsiteY41" fmla="*/ 1647555 h 6858000"/>
              <a:gd name="connsiteX42" fmla="*/ 5190877 w 6096000"/>
              <a:gd name="connsiteY42" fmla="*/ 1715685 h 6858000"/>
              <a:gd name="connsiteX43" fmla="*/ 5184235 w 6096000"/>
              <a:gd name="connsiteY43" fmla="*/ 1740358 h 6858000"/>
              <a:gd name="connsiteX44" fmla="*/ 5181475 w 6096000"/>
              <a:gd name="connsiteY44" fmla="*/ 1784314 h 6858000"/>
              <a:gd name="connsiteX45" fmla="*/ 5185845 w 6096000"/>
              <a:gd name="connsiteY45" fmla="*/ 1804434 h 6858000"/>
              <a:gd name="connsiteX46" fmla="*/ 5185068 w 6096000"/>
              <a:gd name="connsiteY46" fmla="*/ 1805316 h 6858000"/>
              <a:gd name="connsiteX47" fmla="*/ 5188593 w 6096000"/>
              <a:gd name="connsiteY47" fmla="*/ 1807109 h 6858000"/>
              <a:gd name="connsiteX48" fmla="*/ 5185920 w 6096000"/>
              <a:gd name="connsiteY48" fmla="*/ 1821003 h 6858000"/>
              <a:gd name="connsiteX49" fmla="*/ 5183543 w 6096000"/>
              <a:gd name="connsiteY49" fmla="*/ 1824832 h 6858000"/>
              <a:gd name="connsiteX50" fmla="*/ 5182235 w 6096000"/>
              <a:gd name="connsiteY50" fmla="*/ 1830429 h 6858000"/>
              <a:gd name="connsiteX51" fmla="*/ 5182525 w 6096000"/>
              <a:gd name="connsiteY51" fmla="*/ 1830569 h 6858000"/>
              <a:gd name="connsiteX52" fmla="*/ 5180663 w 6096000"/>
              <a:gd name="connsiteY52" fmla="*/ 1835810 h 6858000"/>
              <a:gd name="connsiteX53" fmla="*/ 5167452 w 6096000"/>
              <a:gd name="connsiteY53" fmla="*/ 1861483 h 6858000"/>
              <a:gd name="connsiteX54" fmla="*/ 5174266 w 6096000"/>
              <a:gd name="connsiteY54" fmla="*/ 1892417 h 6858000"/>
              <a:gd name="connsiteX55" fmla="*/ 5189262 w 6096000"/>
              <a:gd name="connsiteY55" fmla="*/ 1895114 h 6858000"/>
              <a:gd name="connsiteX56" fmla="*/ 5187100 w 6096000"/>
              <a:gd name="connsiteY56" fmla="*/ 1899379 h 6858000"/>
              <a:gd name="connsiteX57" fmla="*/ 5180471 w 6096000"/>
              <a:gd name="connsiteY57" fmla="*/ 1907867 h 6858000"/>
              <a:gd name="connsiteX58" fmla="*/ 5181361 w 6096000"/>
              <a:gd name="connsiteY58" fmla="*/ 1910265 h 6858000"/>
              <a:gd name="connsiteX59" fmla="*/ 5178268 w 6096000"/>
              <a:gd name="connsiteY59" fmla="*/ 1935584 h 6858000"/>
              <a:gd name="connsiteX60" fmla="*/ 5183619 w 6096000"/>
              <a:gd name="connsiteY60" fmla="*/ 1942021 h 6858000"/>
              <a:gd name="connsiteX61" fmla="*/ 5184480 w 6096000"/>
              <a:gd name="connsiteY61" fmla="*/ 1945112 h 6858000"/>
              <a:gd name="connsiteX62" fmla="*/ 5172776 w 6096000"/>
              <a:gd name="connsiteY62" fmla="*/ 1961162 h 6858000"/>
              <a:gd name="connsiteX63" fmla="*/ 5168513 w 6096000"/>
              <a:gd name="connsiteY63" fmla="*/ 1969445 h 6858000"/>
              <a:gd name="connsiteX64" fmla="*/ 5126597 w 6096000"/>
              <a:gd name="connsiteY64" fmla="*/ 2024270 h 6858000"/>
              <a:gd name="connsiteX65" fmla="*/ 5119528 w 6096000"/>
              <a:gd name="connsiteY65" fmla="*/ 2107942 h 6858000"/>
              <a:gd name="connsiteX66" fmla="*/ 5110356 w 6096000"/>
              <a:gd name="connsiteY66" fmla="*/ 2193455 h 6858000"/>
              <a:gd name="connsiteX67" fmla="*/ 5104992 w 6096000"/>
              <a:gd name="connsiteY67" fmla="*/ 2260088 h 6858000"/>
              <a:gd name="connsiteX68" fmla="*/ 5059439 w 6096000"/>
              <a:gd name="connsiteY68" fmla="*/ 2335735 h 6858000"/>
              <a:gd name="connsiteX69" fmla="*/ 5022061 w 6096000"/>
              <a:gd name="connsiteY69" fmla="*/ 2408995 h 6858000"/>
              <a:gd name="connsiteX70" fmla="*/ 5022253 w 6096000"/>
              <a:gd name="connsiteY70" fmla="*/ 2445869 h 6858000"/>
              <a:gd name="connsiteX71" fmla="*/ 5011426 w 6096000"/>
              <a:gd name="connsiteY71" fmla="*/ 2496499 h 6858000"/>
              <a:gd name="connsiteX72" fmla="*/ 4994224 w 6096000"/>
              <a:gd name="connsiteY72" fmla="*/ 2549900 h 6858000"/>
              <a:gd name="connsiteX73" fmla="*/ 4995245 w 6096000"/>
              <a:gd name="connsiteY73" fmla="*/ 2596456 h 6858000"/>
              <a:gd name="connsiteX74" fmla="*/ 4988570 w 6096000"/>
              <a:gd name="connsiteY74" fmla="*/ 2606088 h 6858000"/>
              <a:gd name="connsiteX75" fmla="*/ 4988371 w 6096000"/>
              <a:gd name="connsiteY75" fmla="*/ 2635351 h 6858000"/>
              <a:gd name="connsiteX76" fmla="*/ 4983212 w 6096000"/>
              <a:gd name="connsiteY76" fmla="*/ 2665666 h 6858000"/>
              <a:gd name="connsiteX77" fmla="*/ 4968234 w 6096000"/>
              <a:gd name="connsiteY77" fmla="*/ 2715895 h 6858000"/>
              <a:gd name="connsiteX78" fmla="*/ 4975888 w 6096000"/>
              <a:gd name="connsiteY78" fmla="*/ 2725052 h 6858000"/>
              <a:gd name="connsiteX79" fmla="*/ 4980195 w 6096000"/>
              <a:gd name="connsiteY79" fmla="*/ 2726489 h 6858000"/>
              <a:gd name="connsiteX80" fmla="*/ 4976218 w 6096000"/>
              <a:gd name="connsiteY80" fmla="*/ 2740278 h 6858000"/>
              <a:gd name="connsiteX81" fmla="*/ 4980571 w 6096000"/>
              <a:gd name="connsiteY81" fmla="*/ 2751112 h 6858000"/>
              <a:gd name="connsiteX82" fmla="*/ 4973893 w 6096000"/>
              <a:gd name="connsiteY82" fmla="*/ 2760208 h 6858000"/>
              <a:gd name="connsiteX83" fmla="*/ 4979005 w 6096000"/>
              <a:gd name="connsiteY83" fmla="*/ 2790136 h 6858000"/>
              <a:gd name="connsiteX84" fmla="*/ 4986137 w 6096000"/>
              <a:gd name="connsiteY84" fmla="*/ 2804183 h 6858000"/>
              <a:gd name="connsiteX85" fmla="*/ 4986175 w 6096000"/>
              <a:gd name="connsiteY85" fmla="*/ 2825860 h 6858000"/>
              <a:gd name="connsiteX86" fmla="*/ 4993936 w 6096000"/>
              <a:gd name="connsiteY86" fmla="*/ 2911749 h 6858000"/>
              <a:gd name="connsiteX87" fmla="*/ 4992563 w 6096000"/>
              <a:gd name="connsiteY87" fmla="*/ 2977278 h 6858000"/>
              <a:gd name="connsiteX88" fmla="*/ 4980516 w 6096000"/>
              <a:gd name="connsiteY88" fmla="*/ 2991092 h 6858000"/>
              <a:gd name="connsiteX89" fmla="*/ 4992801 w 6096000"/>
              <a:gd name="connsiteY89" fmla="*/ 3020247 h 6858000"/>
              <a:gd name="connsiteX90" fmla="*/ 5014805 w 6096000"/>
              <a:gd name="connsiteY90" fmla="*/ 3065434 h 6858000"/>
              <a:gd name="connsiteX91" fmla="*/ 5002733 w 6096000"/>
              <a:gd name="connsiteY91" fmla="*/ 3103777 h 6858000"/>
              <a:gd name="connsiteX92" fmla="*/ 5002941 w 6096000"/>
              <a:gd name="connsiteY92" fmla="*/ 3151828 h 6858000"/>
              <a:gd name="connsiteX93" fmla="*/ 5002883 w 6096000"/>
              <a:gd name="connsiteY93" fmla="*/ 3180546 h 6858000"/>
              <a:gd name="connsiteX94" fmla="*/ 5016711 w 6096000"/>
              <a:gd name="connsiteY94" fmla="*/ 3258677 h 6858000"/>
              <a:gd name="connsiteX95" fmla="*/ 5017918 w 6096000"/>
              <a:gd name="connsiteY95" fmla="*/ 3262610 h 6858000"/>
              <a:gd name="connsiteX96" fmla="*/ 5011672 w 6096000"/>
              <a:gd name="connsiteY96" fmla="*/ 3277179 h 6858000"/>
              <a:gd name="connsiteX97" fmla="*/ 5009344 w 6096000"/>
              <a:gd name="connsiteY97" fmla="*/ 3278130 h 6858000"/>
              <a:gd name="connsiteX98" fmla="*/ 5026770 w 6096000"/>
              <a:gd name="connsiteY98" fmla="*/ 3325671 h 6858000"/>
              <a:gd name="connsiteX99" fmla="*/ 5024571 w 6096000"/>
              <a:gd name="connsiteY99" fmla="*/ 3332072 h 6858000"/>
              <a:gd name="connsiteX100" fmla="*/ 5041705 w 6096000"/>
              <a:gd name="connsiteY100" fmla="*/ 3362948 h 6858000"/>
              <a:gd name="connsiteX101" fmla="*/ 5047477 w 6096000"/>
              <a:gd name="connsiteY101" fmla="*/ 3378959 h 6858000"/>
              <a:gd name="connsiteX102" fmla="*/ 5060758 w 6096000"/>
              <a:gd name="connsiteY102" fmla="*/ 3407057 h 6858000"/>
              <a:gd name="connsiteX103" fmla="*/ 5058968 w 6096000"/>
              <a:gd name="connsiteY103" fmla="*/ 3409825 h 6858000"/>
              <a:gd name="connsiteX104" fmla="*/ 5062667 w 6096000"/>
              <a:gd name="connsiteY104" fmla="*/ 3415218 h 6858000"/>
              <a:gd name="connsiteX105" fmla="*/ 5060928 w 6096000"/>
              <a:gd name="connsiteY105" fmla="*/ 3419880 h 6858000"/>
              <a:gd name="connsiteX106" fmla="*/ 5062923 w 6096000"/>
              <a:gd name="connsiteY106" fmla="*/ 3424545 h 6858000"/>
              <a:gd name="connsiteX107" fmla="*/ 5064623 w 6096000"/>
              <a:gd name="connsiteY107" fmla="*/ 3476412 h 6858000"/>
              <a:gd name="connsiteX108" fmla="*/ 5069684 w 6096000"/>
              <a:gd name="connsiteY108" fmla="*/ 3486850 h 6858000"/>
              <a:gd name="connsiteX109" fmla="*/ 5063339 w 6096000"/>
              <a:gd name="connsiteY109" fmla="*/ 3496391 h 6858000"/>
              <a:gd name="connsiteX110" fmla="*/ 5070139 w 6096000"/>
              <a:gd name="connsiteY110" fmla="*/ 3531201 h 6858000"/>
              <a:gd name="connsiteX111" fmla="*/ 5079896 w 6096000"/>
              <a:gd name="connsiteY111" fmla="*/ 3542019 h 6858000"/>
              <a:gd name="connsiteX112" fmla="*/ 5087540 w 6096000"/>
              <a:gd name="connsiteY112" fmla="*/ 3552249 h 6858000"/>
              <a:gd name="connsiteX113" fmla="*/ 5087902 w 6096000"/>
              <a:gd name="connsiteY113" fmla="*/ 3553678 h 6858000"/>
              <a:gd name="connsiteX114" fmla="*/ 5091509 w 6096000"/>
              <a:gd name="connsiteY114" fmla="*/ 3568021 h 6858000"/>
              <a:gd name="connsiteX115" fmla="*/ 5091934 w 6096000"/>
              <a:gd name="connsiteY115" fmla="*/ 3569719 h 6858000"/>
              <a:gd name="connsiteX116" fmla="*/ 5089362 w 6096000"/>
              <a:gd name="connsiteY116" fmla="*/ 3586412 h 6858000"/>
              <a:gd name="connsiteX117" fmla="*/ 5092358 w 6096000"/>
              <a:gd name="connsiteY117" fmla="*/ 3597336 h 6858000"/>
              <a:gd name="connsiteX118" fmla="*/ 5084254 w 6096000"/>
              <a:gd name="connsiteY118" fmla="*/ 3606007 h 6858000"/>
              <a:gd name="connsiteX119" fmla="*/ 5084281 w 6096000"/>
              <a:gd name="connsiteY119" fmla="*/ 3641228 h 6858000"/>
              <a:gd name="connsiteX120" fmla="*/ 5091848 w 6096000"/>
              <a:gd name="connsiteY120" fmla="*/ 3653088 h 6858000"/>
              <a:gd name="connsiteX121" fmla="*/ 5097436 w 6096000"/>
              <a:gd name="connsiteY121" fmla="*/ 3664114 h 6858000"/>
              <a:gd name="connsiteX122" fmla="*/ 5097518 w 6096000"/>
              <a:gd name="connsiteY122" fmla="*/ 3665569 h 6858000"/>
              <a:gd name="connsiteX123" fmla="*/ 5099829 w 6096000"/>
              <a:gd name="connsiteY123" fmla="*/ 3707357 h 6858000"/>
              <a:gd name="connsiteX124" fmla="*/ 5114696 w 6096000"/>
              <a:gd name="connsiteY124" fmla="*/ 3778166 h 6858000"/>
              <a:gd name="connsiteX125" fmla="*/ 5135379 w 6096000"/>
              <a:gd name="connsiteY125" fmla="*/ 3878222 h 6858000"/>
              <a:gd name="connsiteX126" fmla="*/ 5130138 w 6096000"/>
              <a:gd name="connsiteY126" fmla="*/ 4048117 h 6858000"/>
              <a:gd name="connsiteX127" fmla="*/ 5090040 w 6096000"/>
              <a:gd name="connsiteY127" fmla="*/ 4219510 h 6858000"/>
              <a:gd name="connsiteX128" fmla="*/ 5092812 w 6096000"/>
              <a:gd name="connsiteY128" fmla="*/ 4411258 h 6858000"/>
              <a:gd name="connsiteX129" fmla="*/ 5084599 w 6096000"/>
              <a:gd name="connsiteY129" fmla="*/ 4488531 h 6858000"/>
              <a:gd name="connsiteX130" fmla="*/ 5084072 w 6096000"/>
              <a:gd name="connsiteY130" fmla="*/ 4539168 h 6858000"/>
              <a:gd name="connsiteX131" fmla="*/ 5068936 w 6096000"/>
              <a:gd name="connsiteY131" fmla="*/ 4625153 h 6858000"/>
              <a:gd name="connsiteX132" fmla="*/ 5059114 w 6096000"/>
              <a:gd name="connsiteY132" fmla="*/ 4733115 h 6858000"/>
              <a:gd name="connsiteX133" fmla="*/ 5037209 w 6096000"/>
              <a:gd name="connsiteY133" fmla="*/ 4844323 h 6858000"/>
              <a:gd name="connsiteX134" fmla="*/ 5020638 w 6096000"/>
              <a:gd name="connsiteY134" fmla="*/ 4877992 h 6858000"/>
              <a:gd name="connsiteX135" fmla="*/ 5006413 w 6096000"/>
              <a:gd name="connsiteY135" fmla="*/ 4925805 h 6858000"/>
              <a:gd name="connsiteX136" fmla="*/ 4971037 w 6096000"/>
              <a:gd name="connsiteY136" fmla="*/ 5009272 h 6858000"/>
              <a:gd name="connsiteX137" fmla="*/ 4963105 w 6096000"/>
              <a:gd name="connsiteY137" fmla="*/ 5111369 h 6858000"/>
              <a:gd name="connsiteX138" fmla="*/ 4976341 w 6096000"/>
              <a:gd name="connsiteY138" fmla="*/ 5210876 h 6858000"/>
              <a:gd name="connsiteX139" fmla="*/ 4980617 w 6096000"/>
              <a:gd name="connsiteY139" fmla="*/ 5269726 h 6858000"/>
              <a:gd name="connsiteX140" fmla="*/ 4997733 w 6096000"/>
              <a:gd name="connsiteY140" fmla="*/ 5464225 h 6858000"/>
              <a:gd name="connsiteX141" fmla="*/ 5001400 w 6096000"/>
              <a:gd name="connsiteY141" fmla="*/ 5594585 h 6858000"/>
              <a:gd name="connsiteX142" fmla="*/ 4983700 w 6096000"/>
              <a:gd name="connsiteY142" fmla="*/ 5667896 h 6858000"/>
              <a:gd name="connsiteX143" fmla="*/ 4968506 w 6096000"/>
              <a:gd name="connsiteY143" fmla="*/ 5769225 h 6858000"/>
              <a:gd name="connsiteX144" fmla="*/ 4969765 w 6096000"/>
              <a:gd name="connsiteY144" fmla="*/ 5823324 h 6858000"/>
              <a:gd name="connsiteX145" fmla="*/ 4966129 w 6096000"/>
              <a:gd name="connsiteY145" fmla="*/ 5862699 h 6858000"/>
              <a:gd name="connsiteX146" fmla="*/ 4970695 w 6096000"/>
              <a:gd name="connsiteY146" fmla="*/ 5906467 h 6858000"/>
              <a:gd name="connsiteX147" fmla="*/ 4991568 w 6096000"/>
              <a:gd name="connsiteY147" fmla="*/ 5939847 h 6858000"/>
              <a:gd name="connsiteX148" fmla="*/ 4986815 w 6096000"/>
              <a:gd name="connsiteY148" fmla="*/ 5973994 h 6858000"/>
              <a:gd name="connsiteX149" fmla="*/ 4987776 w 6096000"/>
              <a:gd name="connsiteY149" fmla="*/ 6089693 h 6858000"/>
              <a:gd name="connsiteX150" fmla="*/ 4991621 w 6096000"/>
              <a:gd name="connsiteY150" fmla="*/ 6224938 h 6858000"/>
              <a:gd name="connsiteX151" fmla="*/ 5017157 w 6096000"/>
              <a:gd name="connsiteY151" fmla="*/ 6370251 h 6858000"/>
              <a:gd name="connsiteX152" fmla="*/ 5040797 w 6096000"/>
              <a:gd name="connsiteY152" fmla="*/ 6541313 h 6858000"/>
              <a:gd name="connsiteX153" fmla="*/ 5045375 w 6096000"/>
              <a:gd name="connsiteY153" fmla="*/ 6640957 h 6858000"/>
              <a:gd name="connsiteX154" fmla="*/ 5058442 w 6096000"/>
              <a:gd name="connsiteY154" fmla="*/ 6705297 h 6858000"/>
              <a:gd name="connsiteX155" fmla="*/ 5071125 w 6096000"/>
              <a:gd name="connsiteY155" fmla="*/ 6759582 h 6858000"/>
              <a:gd name="connsiteX156" fmla="*/ 5069172 w 6096000"/>
              <a:gd name="connsiteY156" fmla="*/ 6817746 h 6858000"/>
              <a:gd name="connsiteX157" fmla="*/ 5072322 w 6096000"/>
              <a:gd name="connsiteY157" fmla="*/ 6843646 h 6858000"/>
              <a:gd name="connsiteX158" fmla="*/ 5091388 w 6096000"/>
              <a:gd name="connsiteY158" fmla="*/ 6857998 h 6858000"/>
              <a:gd name="connsiteX159" fmla="*/ 6096000 w 6096000"/>
              <a:gd name="connsiteY159" fmla="*/ 6857998 h 6858000"/>
              <a:gd name="connsiteX160" fmla="*/ 6096000 w 6096000"/>
              <a:gd name="connsiteY160" fmla="*/ 6858000 h 6858000"/>
              <a:gd name="connsiteX161" fmla="*/ 0 w 6096000"/>
              <a:gd name="connsiteY16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67517" y="0"/>
                </a:lnTo>
                <a:lnTo>
                  <a:pt x="5566938" y="1705"/>
                </a:lnTo>
                <a:cubicBezTo>
                  <a:pt x="5563126" y="8440"/>
                  <a:pt x="5558112" y="13784"/>
                  <a:pt x="5551594" y="17287"/>
                </a:cubicBezTo>
                <a:cubicBezTo>
                  <a:pt x="5562364" y="82036"/>
                  <a:pt x="5510349" y="69804"/>
                  <a:pt x="5545641" y="130336"/>
                </a:cubicBezTo>
                <a:cubicBezTo>
                  <a:pt x="5526953" y="117589"/>
                  <a:pt x="5536978" y="162458"/>
                  <a:pt x="5538289" y="187093"/>
                </a:cubicBezTo>
                <a:cubicBezTo>
                  <a:pt x="5536205" y="226511"/>
                  <a:pt x="5545722" y="205530"/>
                  <a:pt x="5545790" y="265704"/>
                </a:cubicBezTo>
                <a:cubicBezTo>
                  <a:pt x="5542296" y="317533"/>
                  <a:pt x="5543813" y="325288"/>
                  <a:pt x="5542313" y="354566"/>
                </a:cubicBezTo>
                <a:lnTo>
                  <a:pt x="5524126" y="472000"/>
                </a:lnTo>
                <a:lnTo>
                  <a:pt x="5522170" y="473782"/>
                </a:lnTo>
                <a:cubicBezTo>
                  <a:pt x="5517847" y="482008"/>
                  <a:pt x="5518682" y="487340"/>
                  <a:pt x="5521798" y="491380"/>
                </a:cubicBezTo>
                <a:lnTo>
                  <a:pt x="5536419" y="531675"/>
                </a:lnTo>
                <a:lnTo>
                  <a:pt x="5533435" y="536015"/>
                </a:lnTo>
                <a:lnTo>
                  <a:pt x="5538088" y="572092"/>
                </a:lnTo>
                <a:lnTo>
                  <a:pt x="5536061" y="572511"/>
                </a:lnTo>
                <a:cubicBezTo>
                  <a:pt x="5531611" y="574271"/>
                  <a:pt x="5528529" y="577121"/>
                  <a:pt x="5528218" y="582332"/>
                </a:cubicBezTo>
                <a:cubicBezTo>
                  <a:pt x="5498002" y="573171"/>
                  <a:pt x="5516262" y="585107"/>
                  <a:pt x="5518011" y="601285"/>
                </a:cubicBezTo>
                <a:cubicBezTo>
                  <a:pt x="5508838" y="617831"/>
                  <a:pt x="5480684" y="666964"/>
                  <a:pt x="5473174" y="681608"/>
                </a:cubicBezTo>
                <a:cubicBezTo>
                  <a:pt x="5473102" y="684122"/>
                  <a:pt x="5473033" y="686637"/>
                  <a:pt x="5472963" y="689151"/>
                </a:cubicBezTo>
                <a:lnTo>
                  <a:pt x="5472485" y="689289"/>
                </a:lnTo>
                <a:cubicBezTo>
                  <a:pt x="5471434" y="690905"/>
                  <a:pt x="5470986" y="693376"/>
                  <a:pt x="5471326" y="697222"/>
                </a:cubicBezTo>
                <a:cubicBezTo>
                  <a:pt x="5471606" y="703992"/>
                  <a:pt x="5471884" y="710761"/>
                  <a:pt x="5472164" y="717531"/>
                </a:cubicBezTo>
                <a:lnTo>
                  <a:pt x="5468891" y="722494"/>
                </a:lnTo>
                <a:lnTo>
                  <a:pt x="5463081" y="724368"/>
                </a:lnTo>
                <a:lnTo>
                  <a:pt x="5446981" y="752692"/>
                </a:lnTo>
                <a:cubicBezTo>
                  <a:pt x="5454691" y="764380"/>
                  <a:pt x="5422719" y="808083"/>
                  <a:pt x="5417190" y="816346"/>
                </a:cubicBezTo>
                <a:lnTo>
                  <a:pt x="5388958" y="889417"/>
                </a:lnTo>
                <a:cubicBezTo>
                  <a:pt x="5320491" y="969963"/>
                  <a:pt x="5321907" y="1005331"/>
                  <a:pt x="5307044" y="1063288"/>
                </a:cubicBezTo>
                <a:cubicBezTo>
                  <a:pt x="5313332" y="1111028"/>
                  <a:pt x="5317096" y="1110140"/>
                  <a:pt x="5303837" y="1157176"/>
                </a:cubicBezTo>
                <a:cubicBezTo>
                  <a:pt x="5301103" y="1192124"/>
                  <a:pt x="5301884" y="1197232"/>
                  <a:pt x="5286494" y="1210776"/>
                </a:cubicBezTo>
                <a:lnTo>
                  <a:pt x="5282463" y="1301993"/>
                </a:lnTo>
                <a:lnTo>
                  <a:pt x="5252235" y="1360879"/>
                </a:lnTo>
                <a:lnTo>
                  <a:pt x="5244497" y="1404045"/>
                </a:lnTo>
                <a:lnTo>
                  <a:pt x="5223823" y="1429568"/>
                </a:lnTo>
                <a:lnTo>
                  <a:pt x="5224851" y="1430305"/>
                </a:lnTo>
                <a:cubicBezTo>
                  <a:pt x="5226697" y="1432466"/>
                  <a:pt x="5214738" y="1459891"/>
                  <a:pt x="5212394" y="1463304"/>
                </a:cubicBezTo>
                <a:cubicBezTo>
                  <a:pt x="5209912" y="1477394"/>
                  <a:pt x="5213027" y="1501295"/>
                  <a:pt x="5209958" y="1514846"/>
                </a:cubicBezTo>
                <a:lnTo>
                  <a:pt x="5206417" y="1519731"/>
                </a:lnTo>
                <a:lnTo>
                  <a:pt x="5206640" y="1519929"/>
                </a:lnTo>
                <a:cubicBezTo>
                  <a:pt x="5206490" y="1521210"/>
                  <a:pt x="5209710" y="1543635"/>
                  <a:pt x="5207632" y="1546022"/>
                </a:cubicBezTo>
                <a:lnTo>
                  <a:pt x="5212030" y="1578752"/>
                </a:lnTo>
                <a:cubicBezTo>
                  <a:pt x="5206147" y="1605585"/>
                  <a:pt x="5226381" y="1622803"/>
                  <a:pt x="5203533" y="1647555"/>
                </a:cubicBezTo>
                <a:cubicBezTo>
                  <a:pt x="5198128" y="1672675"/>
                  <a:pt x="5203213" y="1694404"/>
                  <a:pt x="5190877" y="1715685"/>
                </a:cubicBezTo>
                <a:cubicBezTo>
                  <a:pt x="5196815" y="1724301"/>
                  <a:pt x="5198098" y="1732435"/>
                  <a:pt x="5184235" y="1740358"/>
                </a:cubicBezTo>
                <a:cubicBezTo>
                  <a:pt x="5182625" y="1763793"/>
                  <a:pt x="5198368" y="1769422"/>
                  <a:pt x="5181475" y="1784314"/>
                </a:cubicBezTo>
                <a:cubicBezTo>
                  <a:pt x="5205987" y="1797417"/>
                  <a:pt x="5195246" y="1798221"/>
                  <a:pt x="5185845" y="1804434"/>
                </a:cubicBezTo>
                <a:lnTo>
                  <a:pt x="5185068" y="1805316"/>
                </a:lnTo>
                <a:lnTo>
                  <a:pt x="5188593" y="1807109"/>
                </a:lnTo>
                <a:lnTo>
                  <a:pt x="5185920" y="1821003"/>
                </a:lnTo>
                <a:lnTo>
                  <a:pt x="5183543" y="1824832"/>
                </a:lnTo>
                <a:cubicBezTo>
                  <a:pt x="5182284" y="1827468"/>
                  <a:pt x="5181937" y="1829219"/>
                  <a:pt x="5182235" y="1830429"/>
                </a:cubicBezTo>
                <a:lnTo>
                  <a:pt x="5182525" y="1830569"/>
                </a:lnTo>
                <a:lnTo>
                  <a:pt x="5180663" y="1835810"/>
                </a:lnTo>
                <a:cubicBezTo>
                  <a:pt x="5176779" y="1844665"/>
                  <a:pt x="5172297" y="1853278"/>
                  <a:pt x="5167452" y="1861483"/>
                </a:cubicBezTo>
                <a:cubicBezTo>
                  <a:pt x="5179827" y="1866643"/>
                  <a:pt x="5166788" y="1884999"/>
                  <a:pt x="5174266" y="1892417"/>
                </a:cubicBezTo>
                <a:lnTo>
                  <a:pt x="5189262" y="1895114"/>
                </a:lnTo>
                <a:lnTo>
                  <a:pt x="5187100" y="1899379"/>
                </a:lnTo>
                <a:lnTo>
                  <a:pt x="5180471" y="1907867"/>
                </a:lnTo>
                <a:cubicBezTo>
                  <a:pt x="5179609" y="1909162"/>
                  <a:pt x="5179647" y="1909994"/>
                  <a:pt x="5181361" y="1910265"/>
                </a:cubicBezTo>
                <a:cubicBezTo>
                  <a:pt x="5180995" y="1914884"/>
                  <a:pt x="5177893" y="1930292"/>
                  <a:pt x="5178268" y="1935584"/>
                </a:cubicBezTo>
                <a:lnTo>
                  <a:pt x="5183619" y="1942021"/>
                </a:lnTo>
                <a:lnTo>
                  <a:pt x="5184480" y="1945112"/>
                </a:lnTo>
                <a:lnTo>
                  <a:pt x="5172776" y="1961162"/>
                </a:lnTo>
                <a:lnTo>
                  <a:pt x="5168513" y="1969445"/>
                </a:lnTo>
                <a:lnTo>
                  <a:pt x="5126597" y="2024270"/>
                </a:lnTo>
                <a:lnTo>
                  <a:pt x="5119528" y="2107942"/>
                </a:lnTo>
                <a:cubicBezTo>
                  <a:pt x="5089290" y="2138038"/>
                  <a:pt x="5110415" y="2159228"/>
                  <a:pt x="5110356" y="2193455"/>
                </a:cubicBezTo>
                <a:cubicBezTo>
                  <a:pt x="5101302" y="2220953"/>
                  <a:pt x="5110381" y="2224200"/>
                  <a:pt x="5104992" y="2260088"/>
                </a:cubicBezTo>
                <a:cubicBezTo>
                  <a:pt x="5096504" y="2291744"/>
                  <a:pt x="5078225" y="2299003"/>
                  <a:pt x="5059439" y="2335735"/>
                </a:cubicBezTo>
                <a:cubicBezTo>
                  <a:pt x="5029465" y="2329020"/>
                  <a:pt x="5058046" y="2407546"/>
                  <a:pt x="5022061" y="2408995"/>
                </a:cubicBezTo>
                <a:cubicBezTo>
                  <a:pt x="5023289" y="2413465"/>
                  <a:pt x="5019654" y="2441580"/>
                  <a:pt x="5022253" y="2445869"/>
                </a:cubicBezTo>
                <a:cubicBezTo>
                  <a:pt x="5022440" y="2449625"/>
                  <a:pt x="5011241" y="2492743"/>
                  <a:pt x="5011426" y="2496499"/>
                </a:cubicBezTo>
                <a:lnTo>
                  <a:pt x="4994224" y="2549900"/>
                </a:lnTo>
                <a:cubicBezTo>
                  <a:pt x="4992353" y="2564757"/>
                  <a:pt x="4998952" y="2582253"/>
                  <a:pt x="4995245" y="2596456"/>
                </a:cubicBezTo>
                <a:lnTo>
                  <a:pt x="4988570" y="2606088"/>
                </a:lnTo>
                <a:cubicBezTo>
                  <a:pt x="4988504" y="2615842"/>
                  <a:pt x="4988436" y="2625597"/>
                  <a:pt x="4988371" y="2635351"/>
                </a:cubicBezTo>
                <a:lnTo>
                  <a:pt x="4983212" y="2665666"/>
                </a:lnTo>
                <a:lnTo>
                  <a:pt x="4968234" y="2715895"/>
                </a:lnTo>
                <a:lnTo>
                  <a:pt x="4975888" y="2725052"/>
                </a:lnTo>
                <a:lnTo>
                  <a:pt x="4980195" y="2726489"/>
                </a:lnTo>
                <a:lnTo>
                  <a:pt x="4976218" y="2740278"/>
                </a:lnTo>
                <a:lnTo>
                  <a:pt x="4980571" y="2751112"/>
                </a:lnTo>
                <a:lnTo>
                  <a:pt x="4973893" y="2760208"/>
                </a:lnTo>
                <a:lnTo>
                  <a:pt x="4979005" y="2790136"/>
                </a:lnTo>
                <a:lnTo>
                  <a:pt x="4986137" y="2804183"/>
                </a:lnTo>
                <a:cubicBezTo>
                  <a:pt x="4986150" y="2811409"/>
                  <a:pt x="4986162" y="2818634"/>
                  <a:pt x="4986175" y="2825860"/>
                </a:cubicBezTo>
                <a:cubicBezTo>
                  <a:pt x="4987474" y="2843788"/>
                  <a:pt x="4992871" y="2886513"/>
                  <a:pt x="4993936" y="2911749"/>
                </a:cubicBezTo>
                <a:cubicBezTo>
                  <a:pt x="4993313" y="2946689"/>
                  <a:pt x="4980300" y="2954448"/>
                  <a:pt x="4992563" y="2977278"/>
                </a:cubicBezTo>
                <a:cubicBezTo>
                  <a:pt x="4985688" y="2983455"/>
                  <a:pt x="4982051" y="2987749"/>
                  <a:pt x="4980516" y="2991092"/>
                </a:cubicBezTo>
                <a:cubicBezTo>
                  <a:pt x="4975910" y="3001119"/>
                  <a:pt x="4990216" y="3002537"/>
                  <a:pt x="4992801" y="3020247"/>
                </a:cubicBezTo>
                <a:cubicBezTo>
                  <a:pt x="4998517" y="3032637"/>
                  <a:pt x="5013148" y="3051512"/>
                  <a:pt x="5014805" y="3065434"/>
                </a:cubicBezTo>
                <a:cubicBezTo>
                  <a:pt x="4998836" y="3057428"/>
                  <a:pt x="5016840" y="3105196"/>
                  <a:pt x="5002733" y="3103777"/>
                </a:cubicBezTo>
                <a:cubicBezTo>
                  <a:pt x="5022381" y="3124610"/>
                  <a:pt x="4997365" y="3128169"/>
                  <a:pt x="5002941" y="3151828"/>
                </a:cubicBezTo>
                <a:cubicBezTo>
                  <a:pt x="5010264" y="3163902"/>
                  <a:pt x="5011356" y="3171780"/>
                  <a:pt x="5002883" y="3180546"/>
                </a:cubicBezTo>
                <a:cubicBezTo>
                  <a:pt x="5038586" y="3236545"/>
                  <a:pt x="5003723" y="3210316"/>
                  <a:pt x="5016711" y="3258677"/>
                </a:cubicBezTo>
                <a:lnTo>
                  <a:pt x="5017918" y="3262610"/>
                </a:lnTo>
                <a:lnTo>
                  <a:pt x="5011672" y="3277179"/>
                </a:lnTo>
                <a:lnTo>
                  <a:pt x="5009344" y="3278130"/>
                </a:lnTo>
                <a:lnTo>
                  <a:pt x="5026770" y="3325671"/>
                </a:lnTo>
                <a:lnTo>
                  <a:pt x="5024571" y="3332072"/>
                </a:lnTo>
                <a:lnTo>
                  <a:pt x="5041705" y="3362948"/>
                </a:lnTo>
                <a:lnTo>
                  <a:pt x="5047477" y="3378959"/>
                </a:lnTo>
                <a:lnTo>
                  <a:pt x="5060758" y="3407057"/>
                </a:lnTo>
                <a:lnTo>
                  <a:pt x="5058968" y="3409825"/>
                </a:lnTo>
                <a:lnTo>
                  <a:pt x="5062667" y="3415218"/>
                </a:lnTo>
                <a:lnTo>
                  <a:pt x="5060928" y="3419880"/>
                </a:lnTo>
                <a:lnTo>
                  <a:pt x="5062923" y="3424545"/>
                </a:lnTo>
                <a:cubicBezTo>
                  <a:pt x="5063537" y="3433967"/>
                  <a:pt x="5063494" y="3466028"/>
                  <a:pt x="5064623" y="3476412"/>
                </a:cubicBezTo>
                <a:lnTo>
                  <a:pt x="5069684" y="3486850"/>
                </a:lnTo>
                <a:lnTo>
                  <a:pt x="5063339" y="3496391"/>
                </a:lnTo>
                <a:lnTo>
                  <a:pt x="5070139" y="3531201"/>
                </a:lnTo>
                <a:lnTo>
                  <a:pt x="5079896" y="3542019"/>
                </a:lnTo>
                <a:lnTo>
                  <a:pt x="5087540" y="3552249"/>
                </a:lnTo>
                <a:lnTo>
                  <a:pt x="5087902" y="3553678"/>
                </a:lnTo>
                <a:lnTo>
                  <a:pt x="5091509" y="3568021"/>
                </a:lnTo>
                <a:lnTo>
                  <a:pt x="5091934" y="3569719"/>
                </a:lnTo>
                <a:lnTo>
                  <a:pt x="5089362" y="3586412"/>
                </a:lnTo>
                <a:lnTo>
                  <a:pt x="5092358" y="3597336"/>
                </a:lnTo>
                <a:lnTo>
                  <a:pt x="5084254" y="3606007"/>
                </a:lnTo>
                <a:cubicBezTo>
                  <a:pt x="5084262" y="3617747"/>
                  <a:pt x="5084273" y="3629488"/>
                  <a:pt x="5084281" y="3641228"/>
                </a:cubicBezTo>
                <a:lnTo>
                  <a:pt x="5091848" y="3653088"/>
                </a:lnTo>
                <a:lnTo>
                  <a:pt x="5097436" y="3664114"/>
                </a:lnTo>
                <a:cubicBezTo>
                  <a:pt x="5097463" y="3664599"/>
                  <a:pt x="5097491" y="3665084"/>
                  <a:pt x="5097518" y="3665569"/>
                </a:cubicBezTo>
                <a:cubicBezTo>
                  <a:pt x="5097915" y="3672776"/>
                  <a:pt x="5096966" y="3688591"/>
                  <a:pt x="5099829" y="3707357"/>
                </a:cubicBezTo>
                <a:cubicBezTo>
                  <a:pt x="5100505" y="3724716"/>
                  <a:pt x="5118078" y="3760234"/>
                  <a:pt x="5114696" y="3778166"/>
                </a:cubicBezTo>
                <a:cubicBezTo>
                  <a:pt x="5141627" y="3845122"/>
                  <a:pt x="5125427" y="3821305"/>
                  <a:pt x="5135379" y="3878222"/>
                </a:cubicBezTo>
                <a:cubicBezTo>
                  <a:pt x="5161519" y="3905047"/>
                  <a:pt x="5125417" y="4015047"/>
                  <a:pt x="5130138" y="4048117"/>
                </a:cubicBezTo>
                <a:cubicBezTo>
                  <a:pt x="5081804" y="4192084"/>
                  <a:pt x="5096262" y="4158987"/>
                  <a:pt x="5090040" y="4219510"/>
                </a:cubicBezTo>
                <a:cubicBezTo>
                  <a:pt x="5104553" y="4280033"/>
                  <a:pt x="5065380" y="4345686"/>
                  <a:pt x="5092812" y="4411258"/>
                </a:cubicBezTo>
                <a:cubicBezTo>
                  <a:pt x="5090630" y="4437329"/>
                  <a:pt x="5083878" y="4473140"/>
                  <a:pt x="5084599" y="4488531"/>
                </a:cubicBezTo>
                <a:cubicBezTo>
                  <a:pt x="5084423" y="4505410"/>
                  <a:pt x="5084248" y="4522289"/>
                  <a:pt x="5084072" y="4539168"/>
                </a:cubicBezTo>
                <a:cubicBezTo>
                  <a:pt x="5072114" y="4567830"/>
                  <a:pt x="5064305" y="4588197"/>
                  <a:pt x="5068936" y="4625153"/>
                </a:cubicBezTo>
                <a:cubicBezTo>
                  <a:pt x="5077433" y="4662889"/>
                  <a:pt x="5065899" y="4679357"/>
                  <a:pt x="5059114" y="4733115"/>
                </a:cubicBezTo>
                <a:cubicBezTo>
                  <a:pt x="5068687" y="4752352"/>
                  <a:pt x="5055370" y="4832308"/>
                  <a:pt x="5037209" y="4844323"/>
                </a:cubicBezTo>
                <a:cubicBezTo>
                  <a:pt x="5033444" y="4857054"/>
                  <a:pt x="5040194" y="4871554"/>
                  <a:pt x="5020638" y="4877992"/>
                </a:cubicBezTo>
                <a:cubicBezTo>
                  <a:pt x="4997151" y="4888353"/>
                  <a:pt x="5034418" y="4931200"/>
                  <a:pt x="5006413" y="4925805"/>
                </a:cubicBezTo>
                <a:cubicBezTo>
                  <a:pt x="5031964" y="4956261"/>
                  <a:pt x="4982840" y="4982633"/>
                  <a:pt x="4971037" y="5009272"/>
                </a:cubicBezTo>
                <a:cubicBezTo>
                  <a:pt x="4973259" y="5034036"/>
                  <a:pt x="4968375" y="5053859"/>
                  <a:pt x="4963105" y="5111369"/>
                </a:cubicBezTo>
                <a:cubicBezTo>
                  <a:pt x="4973224" y="5141336"/>
                  <a:pt x="4937413" y="5161742"/>
                  <a:pt x="4976341" y="5210876"/>
                </a:cubicBezTo>
                <a:cubicBezTo>
                  <a:pt x="4972455" y="5212581"/>
                  <a:pt x="4977054" y="5227501"/>
                  <a:pt x="4980617" y="5269726"/>
                </a:cubicBezTo>
                <a:cubicBezTo>
                  <a:pt x="4984182" y="5311951"/>
                  <a:pt x="4990390" y="5400671"/>
                  <a:pt x="4997733" y="5464225"/>
                </a:cubicBezTo>
                <a:cubicBezTo>
                  <a:pt x="5001765" y="5536542"/>
                  <a:pt x="4990225" y="5517959"/>
                  <a:pt x="5001400" y="5594585"/>
                </a:cubicBezTo>
                <a:cubicBezTo>
                  <a:pt x="4999908" y="5619318"/>
                  <a:pt x="4974042" y="5647975"/>
                  <a:pt x="4983700" y="5667896"/>
                </a:cubicBezTo>
                <a:cubicBezTo>
                  <a:pt x="4976834" y="5696311"/>
                  <a:pt x="4975579" y="5738356"/>
                  <a:pt x="4968506" y="5769225"/>
                </a:cubicBezTo>
                <a:cubicBezTo>
                  <a:pt x="4968926" y="5787258"/>
                  <a:pt x="4969344" y="5805291"/>
                  <a:pt x="4969765" y="5823324"/>
                </a:cubicBezTo>
                <a:cubicBezTo>
                  <a:pt x="4966122" y="5853058"/>
                  <a:pt x="4965608" y="5838948"/>
                  <a:pt x="4966129" y="5862699"/>
                </a:cubicBezTo>
                <a:lnTo>
                  <a:pt x="4970695" y="5906467"/>
                </a:lnTo>
                <a:lnTo>
                  <a:pt x="4991568" y="5939847"/>
                </a:lnTo>
                <a:cubicBezTo>
                  <a:pt x="4998848" y="5955713"/>
                  <a:pt x="4974731" y="5940131"/>
                  <a:pt x="4986815" y="5973994"/>
                </a:cubicBezTo>
                <a:cubicBezTo>
                  <a:pt x="4961187" y="5997051"/>
                  <a:pt x="4983444" y="6032039"/>
                  <a:pt x="4987776" y="6089693"/>
                </a:cubicBezTo>
                <a:lnTo>
                  <a:pt x="4991621" y="6224938"/>
                </a:lnTo>
                <a:cubicBezTo>
                  <a:pt x="4988442" y="6270972"/>
                  <a:pt x="5008962" y="6317522"/>
                  <a:pt x="5017157" y="6370251"/>
                </a:cubicBezTo>
                <a:cubicBezTo>
                  <a:pt x="5025353" y="6422980"/>
                  <a:pt x="5039938" y="6490855"/>
                  <a:pt x="5040797" y="6541313"/>
                </a:cubicBezTo>
                <a:cubicBezTo>
                  <a:pt x="5039898" y="6576319"/>
                  <a:pt x="5031912" y="6591883"/>
                  <a:pt x="5045375" y="6640957"/>
                </a:cubicBezTo>
                <a:cubicBezTo>
                  <a:pt x="5057505" y="6669536"/>
                  <a:pt x="5052276" y="6675394"/>
                  <a:pt x="5058442" y="6705297"/>
                </a:cubicBezTo>
                <a:cubicBezTo>
                  <a:pt x="5057367" y="6727133"/>
                  <a:pt x="5067901" y="6732087"/>
                  <a:pt x="5071125" y="6759582"/>
                </a:cubicBezTo>
                <a:cubicBezTo>
                  <a:pt x="5055614" y="6796071"/>
                  <a:pt x="5051656" y="6769544"/>
                  <a:pt x="5069172" y="6817746"/>
                </a:cubicBezTo>
                <a:cubicBezTo>
                  <a:pt x="5060956" y="6828354"/>
                  <a:pt x="5064525" y="6836369"/>
                  <a:pt x="5072322" y="6843646"/>
                </a:cubicBezTo>
                <a:lnTo>
                  <a:pt x="5091388" y="6857998"/>
                </a:lnTo>
                <a:lnTo>
                  <a:pt x="6096000" y="685799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CE33A4E-B0F9-49BD-A7BB-F23146CC6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9600"/>
            <a:ext cx="3739341" cy="1330839"/>
          </a:xfrm>
        </p:spPr>
        <p:txBody>
          <a:bodyPr>
            <a:normAutofit/>
          </a:bodyPr>
          <a:lstStyle/>
          <a:p>
            <a:r>
              <a:rPr lang="es-MX"/>
              <a:t>La fase mágica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D78AC90-2743-438D-8B4E-8EAF3446E8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2366" y="2194102"/>
            <a:ext cx="3427001" cy="3908586"/>
          </a:xfrm>
        </p:spPr>
        <p:txBody>
          <a:bodyPr>
            <a:normAutofit/>
          </a:bodyPr>
          <a:lstStyle/>
          <a:p>
            <a:pPr algn="just"/>
            <a:r>
              <a:rPr lang="es-MX" sz="2000" dirty="0"/>
              <a:t>Se trata de una situación de impotencia en la cual el oprimido acepta su suerte y no hace nada para resolver sus problemas esperando que cambie la situación por si sola.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5D89C14-8D10-40F8-99C2-A3FC0A44B6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5457" y="1135663"/>
            <a:ext cx="6155141" cy="4610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64317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764</TotalTime>
  <Words>573</Words>
  <Application>Microsoft Office PowerPoint</Application>
  <PresentationFormat>Panorámica</PresentationFormat>
  <Paragraphs>39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Tema de Office</vt:lpstr>
      <vt:lpstr>Conciencia social</vt:lpstr>
      <vt:lpstr>¿Qué es la conciencia social? </vt:lpstr>
      <vt:lpstr>¿Qué es la conciencia social? </vt:lpstr>
      <vt:lpstr>¿Qué es la conciencia social? </vt:lpstr>
      <vt:lpstr>Presentación de PowerPoint</vt:lpstr>
      <vt:lpstr>¿Quién es Freire? </vt:lpstr>
      <vt:lpstr>La conciencia social en Freire </vt:lpstr>
      <vt:lpstr>La conciencia social como un proceso</vt:lpstr>
      <vt:lpstr>La fase mágica </vt:lpstr>
      <vt:lpstr>La fase ingenua</vt:lpstr>
      <vt:lpstr>La fase crítica </vt:lpstr>
      <vt:lpstr>Es por esto que el sujeto: </vt:lpstr>
      <vt:lpstr>Otras cosas que suceden en este momento.</vt:lpstr>
      <vt:lpstr>Un sujeto con conciencia social es un oprimido, un ser activo que hace historia.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Conciencia social</dc:title>
  <dc:creator>Adrián Solano</dc:creator>
  <cp:lastModifiedBy>Adrián Solano</cp:lastModifiedBy>
  <cp:revision>21</cp:revision>
  <dcterms:created xsi:type="dcterms:W3CDTF">2021-05-12T23:08:23Z</dcterms:created>
  <dcterms:modified xsi:type="dcterms:W3CDTF">2021-08-16T03:36:05Z</dcterms:modified>
</cp:coreProperties>
</file>