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notesMasterIdLst>
    <p:notesMasterId r:id="rId6"/>
  </p:notesMasterIdLst>
  <p:handoutMasterIdLst>
    <p:handoutMasterId r:id="rId7"/>
  </p:handoutMasterIdLst>
  <p:sldIdLst>
    <p:sldId id="270" r:id="rId2"/>
    <p:sldId id="271" r:id="rId3"/>
    <p:sldId id="264" r:id="rId4"/>
    <p:sldId id="272" r:id="rId5"/>
  </p:sldIdLst>
  <p:sldSz cx="12192000" cy="6858000"/>
  <p:notesSz cx="6858000" cy="9144000"/>
  <p:defaultTextStyle>
    <a:defPPr rtl="0">
      <a:defRPr lang="es-MX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2865" autoAdjust="0"/>
  </p:normalViewPr>
  <p:slideViewPr>
    <p:cSldViewPr snapToGrid="0">
      <p:cViewPr varScale="1">
        <p:scale>
          <a:sx n="69" d="100"/>
          <a:sy n="69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66"/>
    </p:cViewPr>
  </p:sorterViewPr>
  <p:notesViewPr>
    <p:cSldViewPr snapToGrid="0">
      <p:cViewPr varScale="1">
        <p:scale>
          <a:sx n="77" d="100"/>
          <a:sy n="77" d="100"/>
        </p:scale>
        <p:origin x="321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21-09-08T08:06:34.597" v="228" actId="790"/>
      <pc:docMkLst>
        <pc:docMk/>
      </pc:docMkLst>
      <pc:sldChg chg="modSp mod modNotes">
        <pc:chgData name="Fake Test User" userId="SID-0" providerId="Test" clId="FakeClientId" dt="2021-09-08T08:04:10.698" v="191" actId="790"/>
        <pc:sldMkLst>
          <pc:docMk/>
          <pc:sldMk cId="3289291677" sldId="257"/>
        </pc:sldMkLst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2" creationId="{00000000-0000-0000-0000-000000000000}"/>
          </ac:spMkLst>
        </pc:spChg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5.542" v="193" actId="790"/>
        <pc:sldMkLst>
          <pc:docMk/>
          <pc:sldMk cId="2772565043" sldId="258"/>
        </pc:sldMkLst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2" creationId="{00000000-0000-0000-0000-000000000000}"/>
          </ac:spMkLst>
        </pc:spChg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9.933" v="195" actId="790"/>
        <pc:sldMkLst>
          <pc:docMk/>
          <pc:sldMk cId="3369225394" sldId="259"/>
        </pc:sldMkLst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2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3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4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8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21-09-08T08:04:24.105" v="197" actId="790"/>
        <pc:sldMkLst>
          <pc:docMk/>
          <pc:sldMk cId="1575721539" sldId="260"/>
        </pc:sldMkLst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2" creationId="{00000000-0000-0000-0000-000000000000}"/>
          </ac:spMkLst>
        </pc:spChg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28.464" v="199" actId="790"/>
        <pc:sldMkLst>
          <pc:docMk/>
          <pc:sldMk cId="1003012626" sldId="261"/>
        </pc:sldMkLst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2" creationId="{00000000-0000-0000-0000-000000000000}"/>
          </ac:spMkLst>
        </pc:spChg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2.620" v="201" actId="790"/>
        <pc:sldMkLst>
          <pc:docMk/>
          <pc:sldMk cId="3263914164" sldId="262"/>
        </pc:sldMkLst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2" creationId="{00000000-0000-0000-0000-000000000000}"/>
          </ac:spMkLst>
        </pc:spChg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6.666" v="203" actId="790"/>
        <pc:sldMkLst>
          <pc:docMk/>
          <pc:sldMk cId="1396708006" sldId="263"/>
        </pc:sldMkLst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2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3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4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5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6:16.707" v="220" actId="790"/>
        <pc:sldMkLst>
          <pc:docMk/>
          <pc:sldMk cId="1219691540" sldId="264"/>
        </pc:sldMkLst>
      </pc:sldChg>
      <pc:sldChg chg="modSp mod modNotes">
        <pc:chgData name="Fake Test User" userId="SID-0" providerId="Test" clId="FakeClientId" dt="2021-09-08T08:06:04.160" v="214" actId="790"/>
        <pc:sldMkLst>
          <pc:docMk/>
          <pc:sldMk cId="4080344515" sldId="265"/>
        </pc:sldMkLst>
        <pc:spChg chg="mod">
          <ac:chgData name="Fake Test User" userId="SID-0" providerId="Test" clId="FakeClientId" dt="2021-09-08T07:29:50.784" v="27" actId="790"/>
          <ac:spMkLst>
            <pc:docMk/>
            <pc:sldMk cId="4080344515" sldId="265"/>
            <ac:spMk id="2" creationId="{00000000-0000-0000-0000-000000000000}"/>
          </ac:spMkLst>
        </pc:spChg>
        <pc:graphicFrameChg chg="modGraphic">
          <ac:chgData name="Fake Test User" userId="SID-0" providerId="Test" clId="FakeClientId" dt="2021-09-08T07:30:00.560" v="29" actId="790"/>
          <ac:graphicFrameMkLst>
            <pc:docMk/>
            <pc:sldMk cId="4080344515" sldId="265"/>
            <ac:graphicFrameMk id="4" creationId="{00000000-0000-0000-0000-000000000000}"/>
          </ac:graphicFrameMkLst>
        </pc:graphicFrameChg>
      </pc:sldChg>
      <pc:sldChg chg="modSp mod modNotes">
        <pc:chgData name="Fake Test User" userId="SID-0" providerId="Test" clId="FakeClientId" dt="2021-09-08T08:05:51.613" v="208" actId="790"/>
        <pc:sldMkLst>
          <pc:docMk/>
          <pc:sldMk cId="3710835971" sldId="266"/>
        </pc:sldMkLst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2" creationId="{00000000-0000-0000-0000-000000000000}"/>
          </ac:spMkLst>
        </pc:spChg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5:55.769" v="210" actId="790"/>
        <pc:sldMkLst>
          <pc:docMk/>
          <pc:sldMk cId="2298825228" sldId="267"/>
        </pc:sldMkLst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2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6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7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8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9" creationId="{00000000-0000-0000-0000-000000000000}"/>
          </ac:spMkLst>
        </pc:spChg>
      </pc:sldChg>
      <pc:sldChg chg="modNotes">
        <pc:chgData name="Fake Test User" userId="SID-0" providerId="Test" clId="FakeClientId" dt="2021-09-08T08:04:41.518" v="205" actId="790"/>
        <pc:sldMkLst>
          <pc:docMk/>
          <pc:sldMk cId="3195037894" sldId="268"/>
        </pc:sldMkLst>
      </pc:sldChg>
      <pc:sldChg chg="modNotes">
        <pc:chgData name="Fake Test User" userId="SID-0" providerId="Test" clId="FakeClientId" dt="2021-09-08T08:06:21.113" v="222" actId="790"/>
        <pc:sldMkLst>
          <pc:docMk/>
          <pc:sldMk cId="3804310909" sldId="269"/>
        </pc:sldMkLst>
      </pc:sldChg>
      <pc:sldChg chg="modSp mod modNotes">
        <pc:chgData name="Fake Test User" userId="SID-0" providerId="Test" clId="FakeClientId" dt="2021-09-08T08:06:08.191" v="216" actId="790"/>
        <pc:sldMkLst>
          <pc:docMk/>
          <pc:sldMk cId="2062253349" sldId="270"/>
        </pc:sldMkLst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2" creationId="{00000000-0000-0000-0000-000000000000}"/>
          </ac:spMkLst>
        </pc:spChg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12.316" v="218" actId="790"/>
        <pc:sldMkLst>
          <pc:docMk/>
          <pc:sldMk cId="1672275006" sldId="271"/>
        </pc:sldMkLst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2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3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4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5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5:44.113" v="206" actId="790"/>
        <pc:sldMkLst>
          <pc:docMk/>
          <pc:sldMk cId="370758679" sldId="272"/>
        </pc:sldMkLst>
      </pc:sldChg>
      <pc:sldChg chg="modNotes">
        <pc:chgData name="Fake Test User" userId="SID-0" providerId="Test" clId="FakeClientId" dt="2021-09-08T08:06:00.097" v="212" actId="790"/>
        <pc:sldMkLst>
          <pc:docMk/>
          <pc:sldMk cId="2229419462" sldId="273"/>
        </pc:sldMkLst>
      </pc:sldChg>
      <pc:sldChg chg="modSp mod modNotes">
        <pc:chgData name="Fake Test User" userId="SID-0" providerId="Test" clId="FakeClientId" dt="2021-09-08T08:06:25.863" v="224" actId="790"/>
        <pc:sldMkLst>
          <pc:docMk/>
          <pc:sldMk cId="3589653851" sldId="274"/>
        </pc:sldMkLst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2" creationId="{00000000-0000-0000-0000-000000000000}"/>
          </ac:spMkLst>
        </pc:spChg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0.316" v="226" actId="790"/>
        <pc:sldMkLst>
          <pc:docMk/>
          <pc:sldMk cId="165521436" sldId="275"/>
        </pc:sldMkLst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2" creationId="{00000000-0000-0000-0000-000000000000}"/>
          </ac:spMkLst>
        </pc:spChg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4.597" v="228" actId="790"/>
        <pc:sldMkLst>
          <pc:docMk/>
          <pc:sldMk cId="303205020" sldId="276"/>
        </pc:sldMkLst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2" creationId="{00000000-0000-0000-0000-000000000000}"/>
          </ac:spMkLst>
        </pc:spChg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9-08T07:39:30.445" v="77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6:34.868" v="45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39.271" v="47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3.695" v="49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7.903" v="51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2.481" v="53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7.035" v="55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05.783" v="57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1.039" v="59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5.599" v="61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6.060" v="75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30.445" v="77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0.010" v="63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4.612" v="65" actId="790"/>
          <pc:sldLayoutMkLst>
            <pc:docMk/>
            <pc:sldMasterMk cId="0" sldId="2147483648"/>
            <pc:sldLayoutMk cId="0" sldId="2147483661"/>
          </pc:sldLayoutMkLst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2.571" v="69" actId="790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07.992" v="67" actId="790"/>
          <pc:sldLayoutMkLst>
            <pc:docMk/>
            <pc:sldMasterMk cId="0" sldId="2147483648"/>
            <pc:sldLayoutMk cId="0" sldId="2147483666"/>
          </pc:sldLayoutMkLst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6.759" v="71" actId="790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1.332" v="73" actId="790"/>
          <pc:sldLayoutMkLst>
            <pc:docMk/>
            <pc:sldMasterMk cId="0" sldId="2147483648"/>
            <pc:sldLayoutMk cId="0" sldId="2147483668"/>
          </pc:sldLayoutMkLst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0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43:20.886" v="112" actId="790"/>
        <pc:sldMasterMkLst>
          <pc:docMk/>
          <pc:sldMasterMk cId="137628676" sldId="2147483669"/>
        </pc:sldMasterMkLst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2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3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4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5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9:53.110" v="81" actId="790"/>
          <pc:sldLayoutMkLst>
            <pc:docMk/>
            <pc:sldMasterMk cId="137628676" sldId="2147483669"/>
            <pc:sldLayoutMk cId="3337840982" sldId="2147483670"/>
          </pc:sldLayoutMkLst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1:59.777" v="83" actId="790"/>
          <pc:sldLayoutMkLst>
            <pc:docMk/>
            <pc:sldMasterMk cId="137628676" sldId="2147483669"/>
            <pc:sldLayoutMk cId="2147399127" sldId="2147483671"/>
          </pc:sldLayoutMkLst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07.322" v="85" actId="790"/>
          <pc:sldLayoutMkLst>
            <pc:docMk/>
            <pc:sldMasterMk cId="137628676" sldId="2147483669"/>
            <pc:sldLayoutMk cId="3553910038" sldId="2147483672"/>
          </pc:sldLayoutMkLst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1.547" v="87" actId="790"/>
          <pc:sldLayoutMkLst>
            <pc:docMk/>
            <pc:sldMasterMk cId="137628676" sldId="2147483669"/>
            <pc:sldLayoutMk cId="355227764" sldId="2147483673"/>
          </pc:sldLayoutMkLst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5.870" v="89" actId="790"/>
          <pc:sldLayoutMkLst>
            <pc:docMk/>
            <pc:sldMasterMk cId="137628676" sldId="2147483669"/>
            <pc:sldLayoutMk cId="1572232866" sldId="2147483674"/>
          </pc:sldLayoutMkLst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0.298" v="91" actId="790"/>
          <pc:sldLayoutMkLst>
            <pc:docMk/>
            <pc:sldMasterMk cId="137628676" sldId="2147483669"/>
            <pc:sldLayoutMk cId="2461956066" sldId="2147483675"/>
          </pc:sldLayoutMkLst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4.811" v="93" actId="790"/>
          <pc:sldLayoutMkLst>
            <pc:docMk/>
            <pc:sldMasterMk cId="137628676" sldId="2147483669"/>
            <pc:sldLayoutMk cId="1054314730" sldId="2147483676"/>
          </pc:sldLayoutMkLst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9.067" v="95" actId="790"/>
          <pc:sldLayoutMkLst>
            <pc:docMk/>
            <pc:sldMasterMk cId="137628676" sldId="2147483669"/>
            <pc:sldLayoutMk cId="1141840566" sldId="2147483677"/>
          </pc:sldLayoutMkLst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32.182" v="96" actId="790"/>
          <pc:sldLayoutMkLst>
            <pc:docMk/>
            <pc:sldMasterMk cId="137628676" sldId="2147483669"/>
            <pc:sldLayoutMk cId="3295701611" sldId="2147483678"/>
          </pc:sldLayoutMkLst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1.304" v="98" actId="790"/>
          <pc:sldLayoutMkLst>
            <pc:docMk/>
            <pc:sldMasterMk cId="137628676" sldId="2147483669"/>
            <pc:sldLayoutMk cId="4064239406" sldId="2147483679"/>
          </pc:sldLayoutMkLst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6.073" v="100" actId="790"/>
          <pc:sldLayoutMkLst>
            <pc:docMk/>
            <pc:sldMasterMk cId="137628676" sldId="2147483669"/>
            <pc:sldLayoutMk cId="2538369498" sldId="2147483680"/>
          </pc:sldLayoutMkLst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0.545" v="102" actId="790"/>
          <pc:sldLayoutMkLst>
            <pc:docMk/>
            <pc:sldMasterMk cId="137628676" sldId="2147483669"/>
            <pc:sldLayoutMk cId="3459956697" sldId="2147483681"/>
          </pc:sldLayoutMkLst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5.044" v="104" actId="790"/>
          <pc:sldLayoutMkLst>
            <pc:docMk/>
            <pc:sldMasterMk cId="137628676" sldId="2147483669"/>
            <pc:sldLayoutMk cId="4287304024" sldId="2147483682"/>
          </pc:sldLayoutMkLst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07.083" v="106" actId="790"/>
          <pc:sldLayoutMkLst>
            <pc:docMk/>
            <pc:sldMasterMk cId="137628676" sldId="2147483669"/>
            <pc:sldLayoutMk cId="1623368703" sldId="2147483683"/>
          </pc:sldLayoutMkLst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1.898" v="108" actId="790"/>
          <pc:sldLayoutMkLst>
            <pc:docMk/>
            <pc:sldMasterMk cId="137628676" sldId="2147483669"/>
            <pc:sldLayoutMk cId="296081241" sldId="2147483684"/>
          </pc:sldLayoutMkLst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6.142" v="110" actId="790"/>
          <pc:sldLayoutMkLst>
            <pc:docMk/>
            <pc:sldMasterMk cId="137628676" sldId="2147483669"/>
            <pc:sldLayoutMk cId="709847897" sldId="2147483685"/>
          </pc:sldLayoutMkLst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20.886" v="112" actId="790"/>
          <pc:sldLayoutMkLst>
            <pc:docMk/>
            <pc:sldMasterMk cId="137628676" sldId="2147483669"/>
            <pc:sldLayoutMk cId="2779959160" sldId="2147483686"/>
          </pc:sldLayoutMkLst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53:03.604" v="148" actId="790"/>
        <pc:sldMasterMkLst>
          <pc:docMk/>
          <pc:sldMasterMk cId="3475826612" sldId="2147483705"/>
        </pc:sldMasterMkLst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2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3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4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5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47:15.892" v="116" actId="790"/>
          <pc:sldLayoutMkLst>
            <pc:docMk/>
            <pc:sldMasterMk cId="3475826612" sldId="2147483705"/>
            <pc:sldLayoutMk cId="4140685941" sldId="2147483706"/>
          </pc:sldLayoutMkLst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0.218" v="118" actId="790"/>
          <pc:sldLayoutMkLst>
            <pc:docMk/>
            <pc:sldMasterMk cId="3475826612" sldId="2147483705"/>
            <pc:sldLayoutMk cId="847468478" sldId="2147483707"/>
          </pc:sldLayoutMkLst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4.468" v="120" actId="790"/>
          <pc:sldLayoutMkLst>
            <pc:docMk/>
            <pc:sldMasterMk cId="3475826612" sldId="2147483705"/>
            <pc:sldLayoutMk cId="2507432571" sldId="2147483708"/>
          </pc:sldLayoutMkLst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9.202" v="122" actId="790"/>
          <pc:sldLayoutMkLst>
            <pc:docMk/>
            <pc:sldMasterMk cId="3475826612" sldId="2147483705"/>
            <pc:sldLayoutMk cId="1310507564" sldId="2147483709"/>
          </pc:sldLayoutMkLst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37.488" v="124" actId="790"/>
          <pc:sldLayoutMkLst>
            <pc:docMk/>
            <pc:sldMasterMk cId="3475826612" sldId="2147483705"/>
            <pc:sldLayoutMk cId="2209358353" sldId="2147483710"/>
          </pc:sldLayoutMkLst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53.785" v="126" actId="790"/>
          <pc:sldLayoutMkLst>
            <pc:docMk/>
            <pc:sldMasterMk cId="3475826612" sldId="2147483705"/>
            <pc:sldLayoutMk cId="3727058298" sldId="2147483711"/>
          </pc:sldLayoutMkLst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0.410" v="128" actId="790"/>
          <pc:sldLayoutMkLst>
            <pc:docMk/>
            <pc:sldMasterMk cId="3475826612" sldId="2147483705"/>
            <pc:sldLayoutMk cId="1891131164" sldId="2147483712"/>
          </pc:sldLayoutMkLst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5.707" v="130" actId="790"/>
          <pc:sldLayoutMkLst>
            <pc:docMk/>
            <pc:sldMasterMk cId="3475826612" sldId="2147483705"/>
            <pc:sldLayoutMk cId="2926324534" sldId="2147483713"/>
          </pc:sldLayoutMkLst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10.238" v="132" actId="790"/>
          <pc:sldLayoutMkLst>
            <pc:docMk/>
            <pc:sldMasterMk cId="3475826612" sldId="2147483705"/>
            <pc:sldLayoutMk cId="221218675" sldId="2147483714"/>
          </pc:sldLayoutMkLst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48.539" v="134" actId="790"/>
          <pc:sldLayoutMkLst>
            <pc:docMk/>
            <pc:sldMasterMk cId="3475826612" sldId="2147483705"/>
            <pc:sldLayoutMk cId="2890165182" sldId="2147483715"/>
          </pc:sldLayoutMkLst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53.305" v="136" actId="790"/>
          <pc:sldLayoutMkLst>
            <pc:docMk/>
            <pc:sldMasterMk cId="3475826612" sldId="2147483705"/>
            <pc:sldLayoutMk cId="4131110589" sldId="2147483716"/>
          </pc:sldLayoutMkLst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01.079" v="138" actId="790"/>
          <pc:sldLayoutMkLst>
            <pc:docMk/>
            <pc:sldMasterMk cId="3475826612" sldId="2147483705"/>
            <pc:sldLayoutMk cId="1373428286" sldId="2147483717"/>
          </pc:sldLayoutMkLst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45.870" v="140" actId="790"/>
          <pc:sldLayoutMkLst>
            <pc:docMk/>
            <pc:sldMasterMk cId="3475826612" sldId="2147483705"/>
            <pc:sldLayoutMk cId="2218869794" sldId="2147483718"/>
          </pc:sldLayoutMkLst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0.682" v="142" actId="790"/>
          <pc:sldLayoutMkLst>
            <pc:docMk/>
            <pc:sldMasterMk cId="3475826612" sldId="2147483705"/>
            <pc:sldLayoutMk cId="2122087897" sldId="2147483719"/>
          </pc:sldLayoutMkLst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4.932" v="144" actId="790"/>
          <pc:sldLayoutMkLst>
            <pc:docMk/>
            <pc:sldMasterMk cId="3475826612" sldId="2147483705"/>
            <pc:sldLayoutMk cId="2124628002" sldId="2147483720"/>
          </pc:sldLayoutMkLst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9.307" v="146" actId="790"/>
          <pc:sldLayoutMkLst>
            <pc:docMk/>
            <pc:sldMasterMk cId="3475826612" sldId="2147483705"/>
            <pc:sldLayoutMk cId="831590654" sldId="2147483721"/>
          </pc:sldLayoutMkLst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03.604" v="148" actId="790"/>
          <pc:sldLayoutMkLst>
            <pc:docMk/>
            <pc:sldMasterMk cId="3475826612" sldId="2147483705"/>
            <pc:sldLayoutMk cId="3809886901" sldId="2147483722"/>
          </pc:sldLayoutMkLst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8:01:39.039" v="185" actId="790"/>
        <pc:sldMasterMkLst>
          <pc:docMk/>
          <pc:sldMasterMk cId="526897659" sldId="2147483723"/>
        </pc:sldMasterMkLst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2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3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4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5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53:26.027" v="152" actId="790"/>
          <pc:sldLayoutMkLst>
            <pc:docMk/>
            <pc:sldMasterMk cId="526897659" sldId="2147483723"/>
            <pc:sldLayoutMk cId="3588423571" sldId="2147483724"/>
          </pc:sldLayoutMkLst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34.404" v="154" actId="790"/>
          <pc:sldLayoutMkLst>
            <pc:docMk/>
            <pc:sldMasterMk cId="526897659" sldId="2147483723"/>
            <pc:sldLayoutMk cId="1057999558" sldId="2147483725"/>
          </pc:sldLayoutMkLst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3.183" v="156" actId="790"/>
          <pc:sldLayoutMkLst>
            <pc:docMk/>
            <pc:sldMasterMk cId="526897659" sldId="2147483723"/>
            <pc:sldLayoutMk cId="251986355" sldId="2147483726"/>
          </pc:sldLayoutMkLst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8.455" v="158" actId="790"/>
          <pc:sldLayoutMkLst>
            <pc:docMk/>
            <pc:sldMasterMk cId="526897659" sldId="2147483723"/>
            <pc:sldLayoutMk cId="400391073" sldId="2147483727"/>
          </pc:sldLayoutMkLst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3.061" v="160" actId="790"/>
          <pc:sldLayoutMkLst>
            <pc:docMk/>
            <pc:sldMasterMk cId="526897659" sldId="2147483723"/>
            <pc:sldLayoutMk cId="412925458" sldId="2147483728"/>
          </pc:sldLayoutMkLst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7.708" v="162" actId="790"/>
          <pc:sldLayoutMkLst>
            <pc:docMk/>
            <pc:sldMasterMk cId="526897659" sldId="2147483723"/>
            <pc:sldLayoutMk cId="2801469155" sldId="2147483729"/>
          </pc:sldLayoutMkLst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2.132" v="164" actId="790"/>
          <pc:sldLayoutMkLst>
            <pc:docMk/>
            <pc:sldMasterMk cId="526897659" sldId="2147483723"/>
            <pc:sldLayoutMk cId="3005378833" sldId="2147483730"/>
          </pc:sldLayoutMkLst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6.417" v="166" actId="790"/>
          <pc:sldLayoutMkLst>
            <pc:docMk/>
            <pc:sldMasterMk cId="526897659" sldId="2147483723"/>
            <pc:sldLayoutMk cId="3933333917" sldId="2147483731"/>
          </pc:sldLayoutMkLst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3.579" v="168" actId="790"/>
          <pc:sldLayoutMkLst>
            <pc:docMk/>
            <pc:sldMasterMk cId="526897659" sldId="2147483723"/>
            <pc:sldLayoutMk cId="2612067480" sldId="2147483732"/>
          </pc:sldLayoutMkLst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8.147" v="170" actId="790"/>
          <pc:sldLayoutMkLst>
            <pc:docMk/>
            <pc:sldMasterMk cId="526897659" sldId="2147483723"/>
            <pc:sldLayoutMk cId="3480607522" sldId="2147483733"/>
          </pc:sldLayoutMkLst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3.312" v="172" actId="790"/>
          <pc:sldLayoutMkLst>
            <pc:docMk/>
            <pc:sldMasterMk cId="526897659" sldId="2147483723"/>
            <pc:sldLayoutMk cId="1874527180" sldId="2147483734"/>
          </pc:sldLayoutMkLst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8.004" v="174" actId="790"/>
          <pc:sldLayoutMkLst>
            <pc:docMk/>
            <pc:sldMasterMk cId="526897659" sldId="2147483723"/>
            <pc:sldLayoutMk cId="1897023079" sldId="2147483735"/>
          </pc:sldLayoutMkLst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2.696" v="176" actId="790"/>
          <pc:sldLayoutMkLst>
            <pc:docMk/>
            <pc:sldMasterMk cId="526897659" sldId="2147483723"/>
            <pc:sldLayoutMk cId="1368646319" sldId="2147483736"/>
          </pc:sldLayoutMkLst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7.043" v="178" actId="790"/>
          <pc:sldLayoutMkLst>
            <pc:docMk/>
            <pc:sldMasterMk cId="526897659" sldId="2147483723"/>
            <pc:sldLayoutMk cId="143517822" sldId="2147483737"/>
          </pc:sldLayoutMkLst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47.470" v="180" actId="790"/>
          <pc:sldLayoutMkLst>
            <pc:docMk/>
            <pc:sldMasterMk cId="526897659" sldId="2147483723"/>
            <pc:sldLayoutMk cId="3591729612" sldId="2147483738"/>
          </pc:sldLayoutMkLst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52.173" v="182" actId="790"/>
          <pc:sldLayoutMkLst>
            <pc:docMk/>
            <pc:sldMasterMk cId="526897659" sldId="2147483723"/>
            <pc:sldLayoutMk cId="2649903713" sldId="2147483739"/>
          </pc:sldLayoutMkLst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8:01:39.039" v="185" actId="790"/>
          <pc:sldLayoutMkLst>
            <pc:docMk/>
            <pc:sldMasterMk cId="526897659" sldId="2147483723"/>
            <pc:sldLayoutMk cId="2344545944" sldId="2147483740"/>
          </pc:sldLayoutMkLst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6" creationId="{00000000-0000-0000-0000-000000000000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033DC8-C23D-470B-99A9-A38CF5305AC0}" type="doc">
      <dgm:prSet loTypeId="urn:microsoft.com/office/officeart/2005/8/layout/hierarchy4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7D7A1C7E-2B92-4375-9941-01C28D0946E4}">
      <dgm:prSet phldrT="[Texto]"/>
      <dgm:spPr/>
      <dgm:t>
        <a:bodyPr/>
        <a:lstStyle/>
        <a:p>
          <a:r>
            <a:rPr lang="es-MX" dirty="0" smtClean="0"/>
            <a:t>Sistémica</a:t>
          </a:r>
          <a:endParaRPr lang="es-MX" dirty="0"/>
        </a:p>
      </dgm:t>
    </dgm:pt>
    <dgm:pt modelId="{257AB63A-F441-4B60-A370-8CEDF0C80541}" type="parTrans" cxnId="{324CD06F-9A5F-471D-A6E5-7894470BFBB4}">
      <dgm:prSet/>
      <dgm:spPr/>
      <dgm:t>
        <a:bodyPr/>
        <a:lstStyle/>
        <a:p>
          <a:endParaRPr lang="es-MX"/>
        </a:p>
      </dgm:t>
    </dgm:pt>
    <dgm:pt modelId="{5A80083B-5C23-43BE-8C7F-620F3C413850}" type="sibTrans" cxnId="{324CD06F-9A5F-471D-A6E5-7894470BFBB4}">
      <dgm:prSet/>
      <dgm:spPr/>
      <dgm:t>
        <a:bodyPr/>
        <a:lstStyle/>
        <a:p>
          <a:endParaRPr lang="es-MX"/>
        </a:p>
      </dgm:t>
    </dgm:pt>
    <dgm:pt modelId="{52ED5D89-16CD-4AA2-BFCE-D9A02F895761}">
      <dgm:prSet phldrT="[Texto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s-MX" b="0" i="0" dirty="0" smtClean="0"/>
            <a:t>Considera que la organización es un  un sistema abierto, de manera que se adapta conscientemente a las variaciones del entorno</a:t>
          </a:r>
          <a:endParaRPr lang="es-MX" b="0" i="0" dirty="0"/>
        </a:p>
      </dgm:t>
    </dgm:pt>
    <dgm:pt modelId="{07B61D07-60AA-46FE-A36C-038C33CC7161}" type="parTrans" cxnId="{5BA2CFF8-2766-416C-935D-6083A916C271}">
      <dgm:prSet/>
      <dgm:spPr/>
      <dgm:t>
        <a:bodyPr/>
        <a:lstStyle/>
        <a:p>
          <a:endParaRPr lang="es-MX"/>
        </a:p>
      </dgm:t>
    </dgm:pt>
    <dgm:pt modelId="{15D0C7BB-3F9C-4C98-A988-4CF344442BD6}" type="sibTrans" cxnId="{5BA2CFF8-2766-416C-935D-6083A916C271}">
      <dgm:prSet/>
      <dgm:spPr/>
      <dgm:t>
        <a:bodyPr/>
        <a:lstStyle/>
        <a:p>
          <a:endParaRPr lang="es-MX"/>
        </a:p>
      </dgm:t>
    </dgm:pt>
    <dgm:pt modelId="{4E546B9E-5089-4E09-A402-1380559CCB40}">
      <dgm:prSet phldrT="[Texto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s-MX" dirty="0" smtClean="0"/>
            <a:t>Busca lograr una metodología integradora para el tratamiento de los problemas científicos, considerando al organismo como un</a:t>
          </a:r>
          <a:br>
            <a:rPr lang="es-MX" dirty="0" smtClean="0"/>
          </a:br>
          <a:r>
            <a:rPr lang="es-MX" dirty="0" smtClean="0"/>
            <a:t>sistema </a:t>
          </a:r>
          <a:endParaRPr lang="es-MX" dirty="0"/>
        </a:p>
      </dgm:t>
    </dgm:pt>
    <dgm:pt modelId="{2F8DF8CD-B787-4CD9-B0A0-A388C99FCB58}" type="parTrans" cxnId="{309C0397-5D11-44C0-BD46-E3AAEB0756E0}">
      <dgm:prSet/>
      <dgm:spPr/>
      <dgm:t>
        <a:bodyPr/>
        <a:lstStyle/>
        <a:p>
          <a:endParaRPr lang="es-MX"/>
        </a:p>
      </dgm:t>
    </dgm:pt>
    <dgm:pt modelId="{70EAFB71-1B11-420D-BFD4-4FB2773391B9}" type="sibTrans" cxnId="{309C0397-5D11-44C0-BD46-E3AAEB0756E0}">
      <dgm:prSet/>
      <dgm:spPr/>
      <dgm:t>
        <a:bodyPr/>
        <a:lstStyle/>
        <a:p>
          <a:endParaRPr lang="es-MX"/>
        </a:p>
      </dgm:t>
    </dgm:pt>
    <dgm:pt modelId="{40001965-F73B-4185-8AAC-485AD52EA1E8}">
      <dgm:prSet phldrT="[Texto]"/>
      <dgm:spPr/>
      <dgm:t>
        <a:bodyPr/>
        <a:lstStyle/>
        <a:p>
          <a:r>
            <a:rPr lang="es-MX" dirty="0" smtClean="0"/>
            <a:t>Integra en un mismo plano teórico variables físicas, psicológicas y sociales, analizando las relaciones entre variables de distinto tipo.</a:t>
          </a:r>
          <a:endParaRPr lang="es-MX" dirty="0"/>
        </a:p>
      </dgm:t>
    </dgm:pt>
    <dgm:pt modelId="{8AD7A1EB-133B-4B33-ACB6-AEB4C4B1B202}" type="parTrans" cxnId="{980E582E-3B76-4800-9216-91D17838AB57}">
      <dgm:prSet/>
      <dgm:spPr/>
      <dgm:t>
        <a:bodyPr/>
        <a:lstStyle/>
        <a:p>
          <a:endParaRPr lang="es-MX"/>
        </a:p>
      </dgm:t>
    </dgm:pt>
    <dgm:pt modelId="{1F6DC28C-2D96-4413-B6B7-594F32AED70E}" type="sibTrans" cxnId="{980E582E-3B76-4800-9216-91D17838AB57}">
      <dgm:prSet/>
      <dgm:spPr/>
      <dgm:t>
        <a:bodyPr/>
        <a:lstStyle/>
        <a:p>
          <a:endParaRPr lang="es-MX"/>
        </a:p>
      </dgm:t>
    </dgm:pt>
    <dgm:pt modelId="{7BBF288F-4CDE-44FE-837C-48B57E4ADC42}">
      <dgm:prSet phldrT="[Texto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s-MX" dirty="0" smtClean="0"/>
            <a:t>En 1925 Ludwig Von Bertalanffy expuso por primera vez la Teoría General de los </a:t>
          </a:r>
          <a:r>
            <a:rPr lang="es-MX" dirty="0" smtClean="0"/>
            <a:t>Sistemas (Núñez Mercado, R. 2005). </a:t>
          </a:r>
          <a:endParaRPr lang="es-MX" dirty="0"/>
        </a:p>
      </dgm:t>
    </dgm:pt>
    <dgm:pt modelId="{1C341FA4-DB6F-43C6-83AC-306152A8F24D}" type="sibTrans" cxnId="{B67FC6DB-066B-4749-B784-1A861AFB3600}">
      <dgm:prSet/>
      <dgm:spPr/>
      <dgm:t>
        <a:bodyPr/>
        <a:lstStyle/>
        <a:p>
          <a:endParaRPr lang="es-MX"/>
        </a:p>
      </dgm:t>
    </dgm:pt>
    <dgm:pt modelId="{33A0C3BF-10D3-4513-98A1-D32624ECBCA0}" type="parTrans" cxnId="{B67FC6DB-066B-4749-B784-1A861AFB3600}">
      <dgm:prSet/>
      <dgm:spPr/>
      <dgm:t>
        <a:bodyPr/>
        <a:lstStyle/>
        <a:p>
          <a:endParaRPr lang="es-MX"/>
        </a:p>
      </dgm:t>
    </dgm:pt>
    <dgm:pt modelId="{700FCD0D-E445-4FC6-9EBA-54B006517B5B}">
      <dgm:prSet/>
      <dgm:spPr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r>
            <a:rPr lang="es-MX" dirty="0" smtClean="0"/>
            <a:t>Se denominó “enfoque total, no fragmentario, de los problemas”.</a:t>
          </a:r>
          <a:br>
            <a:rPr lang="es-MX" dirty="0" smtClean="0"/>
          </a:br>
          <a:r>
            <a:rPr lang="es-MX" dirty="0" smtClean="0"/>
            <a:t>Al poner de relieve las relaciones de realimentación entre subsistemas y los todos más</a:t>
          </a:r>
          <a:br>
            <a:rPr lang="es-MX" dirty="0" smtClean="0"/>
          </a:br>
          <a:r>
            <a:rPr lang="es-MX" dirty="0" smtClean="0"/>
            <a:t>amplios formados por esas unidades</a:t>
          </a:r>
          <a:endParaRPr lang="es-MX" dirty="0"/>
        </a:p>
      </dgm:t>
    </dgm:pt>
    <dgm:pt modelId="{66CF286B-3425-4EEB-AB94-9E92824B053D}" type="parTrans" cxnId="{EC52B48F-5FED-4C11-A5B2-2CD48DB7C629}">
      <dgm:prSet/>
      <dgm:spPr/>
      <dgm:t>
        <a:bodyPr/>
        <a:lstStyle/>
        <a:p>
          <a:endParaRPr lang="es-MX"/>
        </a:p>
      </dgm:t>
    </dgm:pt>
    <dgm:pt modelId="{B3554D62-6754-467D-92C6-6296F0486E49}" type="sibTrans" cxnId="{EC52B48F-5FED-4C11-A5B2-2CD48DB7C629}">
      <dgm:prSet/>
      <dgm:spPr/>
      <dgm:t>
        <a:bodyPr/>
        <a:lstStyle/>
        <a:p>
          <a:endParaRPr lang="es-MX"/>
        </a:p>
      </dgm:t>
    </dgm:pt>
    <dgm:pt modelId="{82E1830D-333B-4BFC-B7AC-2F90751A59AF}" type="pres">
      <dgm:prSet presAssocID="{52033DC8-C23D-470B-99A9-A38CF5305AC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63F9F02-C59C-4CDB-B5DE-F1C3FFC0D84E}" type="pres">
      <dgm:prSet presAssocID="{7D7A1C7E-2B92-4375-9941-01C28D0946E4}" presName="vertOne" presStyleCnt="0"/>
      <dgm:spPr/>
      <dgm:t>
        <a:bodyPr/>
        <a:lstStyle/>
        <a:p>
          <a:endParaRPr lang="es-MX"/>
        </a:p>
      </dgm:t>
    </dgm:pt>
    <dgm:pt modelId="{B588B508-BA9A-4EA5-A3AC-00D670C1BF7B}" type="pres">
      <dgm:prSet presAssocID="{7D7A1C7E-2B92-4375-9941-01C28D0946E4}" presName="txOne" presStyleLbl="node0" presStyleIdx="0" presStyleCnt="1" custScaleX="100080" custScaleY="4749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4B8AF30-F953-44C6-A1B0-5641A4371B7B}" type="pres">
      <dgm:prSet presAssocID="{7D7A1C7E-2B92-4375-9941-01C28D0946E4}" presName="parTransOne" presStyleCnt="0"/>
      <dgm:spPr/>
      <dgm:t>
        <a:bodyPr/>
        <a:lstStyle/>
        <a:p>
          <a:endParaRPr lang="es-MX"/>
        </a:p>
      </dgm:t>
    </dgm:pt>
    <dgm:pt modelId="{75BDAC4F-5D28-4551-ADDB-AE37FB4C194B}" type="pres">
      <dgm:prSet presAssocID="{7D7A1C7E-2B92-4375-9941-01C28D0946E4}" presName="horzOne" presStyleCnt="0"/>
      <dgm:spPr/>
      <dgm:t>
        <a:bodyPr/>
        <a:lstStyle/>
        <a:p>
          <a:endParaRPr lang="es-MX"/>
        </a:p>
      </dgm:t>
    </dgm:pt>
    <dgm:pt modelId="{8A8B0A74-9004-4107-AE48-87AD33D0D934}" type="pres">
      <dgm:prSet presAssocID="{7BBF288F-4CDE-44FE-837C-48B57E4ADC42}" presName="vertTwo" presStyleCnt="0"/>
      <dgm:spPr/>
      <dgm:t>
        <a:bodyPr/>
        <a:lstStyle/>
        <a:p>
          <a:endParaRPr lang="es-MX"/>
        </a:p>
      </dgm:t>
    </dgm:pt>
    <dgm:pt modelId="{78D878D5-D16F-46D3-B891-0810C4DDE502}" type="pres">
      <dgm:prSet presAssocID="{7BBF288F-4CDE-44FE-837C-48B57E4ADC42}" presName="txTwo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F26A606-DF63-4E7E-B376-0E6F8C4B2B36}" type="pres">
      <dgm:prSet presAssocID="{7BBF288F-4CDE-44FE-837C-48B57E4ADC42}" presName="horzTwo" presStyleCnt="0"/>
      <dgm:spPr/>
      <dgm:t>
        <a:bodyPr/>
        <a:lstStyle/>
        <a:p>
          <a:endParaRPr lang="es-MX"/>
        </a:p>
      </dgm:t>
    </dgm:pt>
    <dgm:pt modelId="{86E76473-D93F-41B9-BABB-0C9FBAC46528}" type="pres">
      <dgm:prSet presAssocID="{1C341FA4-DB6F-43C6-83AC-306152A8F24D}" presName="sibSpaceTwo" presStyleCnt="0"/>
      <dgm:spPr/>
      <dgm:t>
        <a:bodyPr/>
        <a:lstStyle/>
        <a:p>
          <a:endParaRPr lang="es-MX"/>
        </a:p>
      </dgm:t>
    </dgm:pt>
    <dgm:pt modelId="{F5501375-85BC-46EC-8B5F-1A50C5D22390}" type="pres">
      <dgm:prSet presAssocID="{52ED5D89-16CD-4AA2-BFCE-D9A02F895761}" presName="vertTwo" presStyleCnt="0"/>
      <dgm:spPr/>
      <dgm:t>
        <a:bodyPr/>
        <a:lstStyle/>
        <a:p>
          <a:endParaRPr lang="es-MX"/>
        </a:p>
      </dgm:t>
    </dgm:pt>
    <dgm:pt modelId="{476BD0AB-E7FB-491E-9D6F-C7476511BF33}" type="pres">
      <dgm:prSet presAssocID="{52ED5D89-16CD-4AA2-BFCE-D9A02F895761}" presName="txTwo" presStyleLbl="node2" presStyleIdx="1" presStyleCnt="5" custLinFactX="123245" custLinFactNeighborX="200000" custLinFactNeighborY="-50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F07F909-AC9E-48D0-B53C-467EB5109E4A}" type="pres">
      <dgm:prSet presAssocID="{52ED5D89-16CD-4AA2-BFCE-D9A02F895761}" presName="horzTwo" presStyleCnt="0"/>
      <dgm:spPr/>
      <dgm:t>
        <a:bodyPr/>
        <a:lstStyle/>
        <a:p>
          <a:endParaRPr lang="es-MX"/>
        </a:p>
      </dgm:t>
    </dgm:pt>
    <dgm:pt modelId="{4ADE8525-3A19-4FEA-AD43-F91F9887DEB3}" type="pres">
      <dgm:prSet presAssocID="{15D0C7BB-3F9C-4C98-A988-4CF344442BD6}" presName="sibSpaceTwo" presStyleCnt="0"/>
      <dgm:spPr/>
      <dgm:t>
        <a:bodyPr/>
        <a:lstStyle/>
        <a:p>
          <a:endParaRPr lang="es-MX"/>
        </a:p>
      </dgm:t>
    </dgm:pt>
    <dgm:pt modelId="{B0E78730-D75E-498E-B238-3EF2A87FED8F}" type="pres">
      <dgm:prSet presAssocID="{4E546B9E-5089-4E09-A402-1380559CCB40}" presName="vertTwo" presStyleCnt="0"/>
      <dgm:spPr/>
      <dgm:t>
        <a:bodyPr/>
        <a:lstStyle/>
        <a:p>
          <a:endParaRPr lang="es-MX"/>
        </a:p>
      </dgm:t>
    </dgm:pt>
    <dgm:pt modelId="{60A94A8A-CC11-48B0-8EBE-5CFAE3D65F35}" type="pres">
      <dgm:prSet presAssocID="{4E546B9E-5089-4E09-A402-1380559CCB40}" presName="txTwo" presStyleLbl="node2" presStyleIdx="2" presStyleCnt="5" custLinFactNeighborX="2571" custLinFactNeighborY="-151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B4CA450-4853-4383-BCEF-BFAE9AD96544}" type="pres">
      <dgm:prSet presAssocID="{4E546B9E-5089-4E09-A402-1380559CCB40}" presName="horzTwo" presStyleCnt="0"/>
      <dgm:spPr/>
      <dgm:t>
        <a:bodyPr/>
        <a:lstStyle/>
        <a:p>
          <a:endParaRPr lang="es-MX"/>
        </a:p>
      </dgm:t>
    </dgm:pt>
    <dgm:pt modelId="{788FC024-C021-4CFA-B1F3-EBE28762C354}" type="pres">
      <dgm:prSet presAssocID="{70EAFB71-1B11-420D-BFD4-4FB2773391B9}" presName="sibSpaceTwo" presStyleCnt="0"/>
      <dgm:spPr/>
      <dgm:t>
        <a:bodyPr/>
        <a:lstStyle/>
        <a:p>
          <a:endParaRPr lang="es-MX"/>
        </a:p>
      </dgm:t>
    </dgm:pt>
    <dgm:pt modelId="{FD6DF716-CAB6-4E36-A190-A3C4195877BC}" type="pres">
      <dgm:prSet presAssocID="{40001965-F73B-4185-8AAC-485AD52EA1E8}" presName="vertTwo" presStyleCnt="0"/>
      <dgm:spPr/>
      <dgm:t>
        <a:bodyPr/>
        <a:lstStyle/>
        <a:p>
          <a:endParaRPr lang="es-MX"/>
        </a:p>
      </dgm:t>
    </dgm:pt>
    <dgm:pt modelId="{E21FE40D-2C4F-434B-990B-9322F05B8A6B}" type="pres">
      <dgm:prSet presAssocID="{40001965-F73B-4185-8AAC-485AD52EA1E8}" presName="txTwo" presStyleLbl="node2" presStyleIdx="3" presStyleCnt="5" custLinFactNeighborX="1929" custLinFactNeighborY="-50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F17455F-A509-4A7B-98B1-DADC2127E6E3}" type="pres">
      <dgm:prSet presAssocID="{40001965-F73B-4185-8AAC-485AD52EA1E8}" presName="horzTwo" presStyleCnt="0"/>
      <dgm:spPr/>
      <dgm:t>
        <a:bodyPr/>
        <a:lstStyle/>
        <a:p>
          <a:endParaRPr lang="es-MX"/>
        </a:p>
      </dgm:t>
    </dgm:pt>
    <dgm:pt modelId="{A15EC8B0-DB50-4A94-A1A6-099B5D212E9A}" type="pres">
      <dgm:prSet presAssocID="{1F6DC28C-2D96-4413-B6B7-594F32AED70E}" presName="sibSpaceTwo" presStyleCnt="0"/>
      <dgm:spPr/>
      <dgm:t>
        <a:bodyPr/>
        <a:lstStyle/>
        <a:p>
          <a:endParaRPr lang="es-MX"/>
        </a:p>
      </dgm:t>
    </dgm:pt>
    <dgm:pt modelId="{118A2B66-A2EA-438A-8966-E8DE221A988C}" type="pres">
      <dgm:prSet presAssocID="{700FCD0D-E445-4FC6-9EBA-54B006517B5B}" presName="vertTwo" presStyleCnt="0"/>
      <dgm:spPr/>
      <dgm:t>
        <a:bodyPr/>
        <a:lstStyle/>
        <a:p>
          <a:endParaRPr lang="es-MX"/>
        </a:p>
      </dgm:t>
    </dgm:pt>
    <dgm:pt modelId="{E0ED9D29-1FE4-4577-BD2D-2C35540C6ACB}" type="pres">
      <dgm:prSet presAssocID="{700FCD0D-E445-4FC6-9EBA-54B006517B5B}" presName="txTwo" presStyleLbl="node2" presStyleIdx="4" presStyleCnt="5" custLinFactX="-127101" custLinFactNeighborX="-200000" custLinFactNeighborY="-101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8BD8961-C2B3-43EF-A7D6-ECE5679AD958}" type="pres">
      <dgm:prSet presAssocID="{700FCD0D-E445-4FC6-9EBA-54B006517B5B}" presName="horzTwo" presStyleCnt="0"/>
      <dgm:spPr/>
      <dgm:t>
        <a:bodyPr/>
        <a:lstStyle/>
        <a:p>
          <a:endParaRPr lang="es-MX"/>
        </a:p>
      </dgm:t>
    </dgm:pt>
  </dgm:ptLst>
  <dgm:cxnLst>
    <dgm:cxn modelId="{F08F12C2-F0D8-483F-A559-FD2FA291F72B}" type="presOf" srcId="{7D7A1C7E-2B92-4375-9941-01C28D0946E4}" destId="{B588B508-BA9A-4EA5-A3AC-00D670C1BF7B}" srcOrd="0" destOrd="0" presId="urn:microsoft.com/office/officeart/2005/8/layout/hierarchy4"/>
    <dgm:cxn modelId="{500F867E-06E9-4AE7-9886-48550CC61BBC}" type="presOf" srcId="{7BBF288F-4CDE-44FE-837C-48B57E4ADC42}" destId="{78D878D5-D16F-46D3-B891-0810C4DDE502}" srcOrd="0" destOrd="0" presId="urn:microsoft.com/office/officeart/2005/8/layout/hierarchy4"/>
    <dgm:cxn modelId="{324CD06F-9A5F-471D-A6E5-7894470BFBB4}" srcId="{52033DC8-C23D-470B-99A9-A38CF5305AC0}" destId="{7D7A1C7E-2B92-4375-9941-01C28D0946E4}" srcOrd="0" destOrd="0" parTransId="{257AB63A-F441-4B60-A370-8CEDF0C80541}" sibTransId="{5A80083B-5C23-43BE-8C7F-620F3C413850}"/>
    <dgm:cxn modelId="{B67FC6DB-066B-4749-B784-1A861AFB3600}" srcId="{7D7A1C7E-2B92-4375-9941-01C28D0946E4}" destId="{7BBF288F-4CDE-44FE-837C-48B57E4ADC42}" srcOrd="0" destOrd="0" parTransId="{33A0C3BF-10D3-4513-98A1-D32624ECBCA0}" sibTransId="{1C341FA4-DB6F-43C6-83AC-306152A8F24D}"/>
    <dgm:cxn modelId="{8363CBE7-3F1E-4481-B458-B508EE071641}" type="presOf" srcId="{40001965-F73B-4185-8AAC-485AD52EA1E8}" destId="{E21FE40D-2C4F-434B-990B-9322F05B8A6B}" srcOrd="0" destOrd="0" presId="urn:microsoft.com/office/officeart/2005/8/layout/hierarchy4"/>
    <dgm:cxn modelId="{E83D32F8-E358-481D-AE30-12937B5A2959}" type="presOf" srcId="{700FCD0D-E445-4FC6-9EBA-54B006517B5B}" destId="{E0ED9D29-1FE4-4577-BD2D-2C35540C6ACB}" srcOrd="0" destOrd="0" presId="urn:microsoft.com/office/officeart/2005/8/layout/hierarchy4"/>
    <dgm:cxn modelId="{EC52B48F-5FED-4C11-A5B2-2CD48DB7C629}" srcId="{7D7A1C7E-2B92-4375-9941-01C28D0946E4}" destId="{700FCD0D-E445-4FC6-9EBA-54B006517B5B}" srcOrd="4" destOrd="0" parTransId="{66CF286B-3425-4EEB-AB94-9E92824B053D}" sibTransId="{B3554D62-6754-467D-92C6-6296F0486E49}"/>
    <dgm:cxn modelId="{576DBAA0-B105-40AC-A7F5-9BDB0089065C}" type="presOf" srcId="{52033DC8-C23D-470B-99A9-A38CF5305AC0}" destId="{82E1830D-333B-4BFC-B7AC-2F90751A59AF}" srcOrd="0" destOrd="0" presId="urn:microsoft.com/office/officeart/2005/8/layout/hierarchy4"/>
    <dgm:cxn modelId="{5BA2CFF8-2766-416C-935D-6083A916C271}" srcId="{7D7A1C7E-2B92-4375-9941-01C28D0946E4}" destId="{52ED5D89-16CD-4AA2-BFCE-D9A02F895761}" srcOrd="1" destOrd="0" parTransId="{07B61D07-60AA-46FE-A36C-038C33CC7161}" sibTransId="{15D0C7BB-3F9C-4C98-A988-4CF344442BD6}"/>
    <dgm:cxn modelId="{D91738F4-16FC-42FA-80E8-092396597E17}" type="presOf" srcId="{4E546B9E-5089-4E09-A402-1380559CCB40}" destId="{60A94A8A-CC11-48B0-8EBE-5CFAE3D65F35}" srcOrd="0" destOrd="0" presId="urn:microsoft.com/office/officeart/2005/8/layout/hierarchy4"/>
    <dgm:cxn modelId="{309C0397-5D11-44C0-BD46-E3AAEB0756E0}" srcId="{7D7A1C7E-2B92-4375-9941-01C28D0946E4}" destId="{4E546B9E-5089-4E09-A402-1380559CCB40}" srcOrd="2" destOrd="0" parTransId="{2F8DF8CD-B787-4CD9-B0A0-A388C99FCB58}" sibTransId="{70EAFB71-1B11-420D-BFD4-4FB2773391B9}"/>
    <dgm:cxn modelId="{980E582E-3B76-4800-9216-91D17838AB57}" srcId="{7D7A1C7E-2B92-4375-9941-01C28D0946E4}" destId="{40001965-F73B-4185-8AAC-485AD52EA1E8}" srcOrd="3" destOrd="0" parTransId="{8AD7A1EB-133B-4B33-ACB6-AEB4C4B1B202}" sibTransId="{1F6DC28C-2D96-4413-B6B7-594F32AED70E}"/>
    <dgm:cxn modelId="{89FEF89F-11D3-4CDA-9F30-B1DB4344FDDB}" type="presOf" srcId="{52ED5D89-16CD-4AA2-BFCE-D9A02F895761}" destId="{476BD0AB-E7FB-491E-9D6F-C7476511BF33}" srcOrd="0" destOrd="0" presId="urn:microsoft.com/office/officeart/2005/8/layout/hierarchy4"/>
    <dgm:cxn modelId="{DF506A42-94A3-441F-B7EE-D89F5B36FAB5}" type="presParOf" srcId="{82E1830D-333B-4BFC-B7AC-2F90751A59AF}" destId="{963F9F02-C59C-4CDB-B5DE-F1C3FFC0D84E}" srcOrd="0" destOrd="0" presId="urn:microsoft.com/office/officeart/2005/8/layout/hierarchy4"/>
    <dgm:cxn modelId="{A5D9D7CA-CE9C-43CF-A39E-838729BA2444}" type="presParOf" srcId="{963F9F02-C59C-4CDB-B5DE-F1C3FFC0D84E}" destId="{B588B508-BA9A-4EA5-A3AC-00D670C1BF7B}" srcOrd="0" destOrd="0" presId="urn:microsoft.com/office/officeart/2005/8/layout/hierarchy4"/>
    <dgm:cxn modelId="{7AA0829B-EF6E-4930-8D5E-F4A21B52996B}" type="presParOf" srcId="{963F9F02-C59C-4CDB-B5DE-F1C3FFC0D84E}" destId="{54B8AF30-F953-44C6-A1B0-5641A4371B7B}" srcOrd="1" destOrd="0" presId="urn:microsoft.com/office/officeart/2005/8/layout/hierarchy4"/>
    <dgm:cxn modelId="{EEEA40A6-9124-40E1-9E53-228D7D93D7E3}" type="presParOf" srcId="{963F9F02-C59C-4CDB-B5DE-F1C3FFC0D84E}" destId="{75BDAC4F-5D28-4551-ADDB-AE37FB4C194B}" srcOrd="2" destOrd="0" presId="urn:microsoft.com/office/officeart/2005/8/layout/hierarchy4"/>
    <dgm:cxn modelId="{5A18A4F1-2A86-4B94-BF14-842658EC6A8C}" type="presParOf" srcId="{75BDAC4F-5D28-4551-ADDB-AE37FB4C194B}" destId="{8A8B0A74-9004-4107-AE48-87AD33D0D934}" srcOrd="0" destOrd="0" presId="urn:microsoft.com/office/officeart/2005/8/layout/hierarchy4"/>
    <dgm:cxn modelId="{C0756E09-EE0F-4902-9ABC-08B734F12D42}" type="presParOf" srcId="{8A8B0A74-9004-4107-AE48-87AD33D0D934}" destId="{78D878D5-D16F-46D3-B891-0810C4DDE502}" srcOrd="0" destOrd="0" presId="urn:microsoft.com/office/officeart/2005/8/layout/hierarchy4"/>
    <dgm:cxn modelId="{323B0167-A2CD-4816-A362-258A6E3CA526}" type="presParOf" srcId="{8A8B0A74-9004-4107-AE48-87AD33D0D934}" destId="{4F26A606-DF63-4E7E-B376-0E6F8C4B2B36}" srcOrd="1" destOrd="0" presId="urn:microsoft.com/office/officeart/2005/8/layout/hierarchy4"/>
    <dgm:cxn modelId="{034B2943-D846-477F-944D-82EFE869C52F}" type="presParOf" srcId="{75BDAC4F-5D28-4551-ADDB-AE37FB4C194B}" destId="{86E76473-D93F-41B9-BABB-0C9FBAC46528}" srcOrd="1" destOrd="0" presId="urn:microsoft.com/office/officeart/2005/8/layout/hierarchy4"/>
    <dgm:cxn modelId="{8B854D37-D15C-47C0-A0D9-886AF2EEFDD0}" type="presParOf" srcId="{75BDAC4F-5D28-4551-ADDB-AE37FB4C194B}" destId="{F5501375-85BC-46EC-8B5F-1A50C5D22390}" srcOrd="2" destOrd="0" presId="urn:microsoft.com/office/officeart/2005/8/layout/hierarchy4"/>
    <dgm:cxn modelId="{56ED292A-CD00-4939-B130-3A45FDC43D2A}" type="presParOf" srcId="{F5501375-85BC-46EC-8B5F-1A50C5D22390}" destId="{476BD0AB-E7FB-491E-9D6F-C7476511BF33}" srcOrd="0" destOrd="0" presId="urn:microsoft.com/office/officeart/2005/8/layout/hierarchy4"/>
    <dgm:cxn modelId="{17C06845-F14B-408E-86A9-7E112739C9E7}" type="presParOf" srcId="{F5501375-85BC-46EC-8B5F-1A50C5D22390}" destId="{4F07F909-AC9E-48D0-B53C-467EB5109E4A}" srcOrd="1" destOrd="0" presId="urn:microsoft.com/office/officeart/2005/8/layout/hierarchy4"/>
    <dgm:cxn modelId="{7B16EBA9-C52D-44D9-83E2-66FE93624114}" type="presParOf" srcId="{75BDAC4F-5D28-4551-ADDB-AE37FB4C194B}" destId="{4ADE8525-3A19-4FEA-AD43-F91F9887DEB3}" srcOrd="3" destOrd="0" presId="urn:microsoft.com/office/officeart/2005/8/layout/hierarchy4"/>
    <dgm:cxn modelId="{B2E6A2F8-A245-4B0B-AA4B-E018C7C6EC60}" type="presParOf" srcId="{75BDAC4F-5D28-4551-ADDB-AE37FB4C194B}" destId="{B0E78730-D75E-498E-B238-3EF2A87FED8F}" srcOrd="4" destOrd="0" presId="urn:microsoft.com/office/officeart/2005/8/layout/hierarchy4"/>
    <dgm:cxn modelId="{93CBF4A0-D009-40ED-B0A0-C81AF5B45CBB}" type="presParOf" srcId="{B0E78730-D75E-498E-B238-3EF2A87FED8F}" destId="{60A94A8A-CC11-48B0-8EBE-5CFAE3D65F35}" srcOrd="0" destOrd="0" presId="urn:microsoft.com/office/officeart/2005/8/layout/hierarchy4"/>
    <dgm:cxn modelId="{5081F460-F3BB-45E6-AB7A-E392301C06A5}" type="presParOf" srcId="{B0E78730-D75E-498E-B238-3EF2A87FED8F}" destId="{FB4CA450-4853-4383-BCEF-BFAE9AD96544}" srcOrd="1" destOrd="0" presId="urn:microsoft.com/office/officeart/2005/8/layout/hierarchy4"/>
    <dgm:cxn modelId="{AFB6AD3F-2E13-47F6-B35B-1450A7C2D92B}" type="presParOf" srcId="{75BDAC4F-5D28-4551-ADDB-AE37FB4C194B}" destId="{788FC024-C021-4CFA-B1F3-EBE28762C354}" srcOrd="5" destOrd="0" presId="urn:microsoft.com/office/officeart/2005/8/layout/hierarchy4"/>
    <dgm:cxn modelId="{5C42E023-38AE-4D52-A103-C1CC9290A23B}" type="presParOf" srcId="{75BDAC4F-5D28-4551-ADDB-AE37FB4C194B}" destId="{FD6DF716-CAB6-4E36-A190-A3C4195877BC}" srcOrd="6" destOrd="0" presId="urn:microsoft.com/office/officeart/2005/8/layout/hierarchy4"/>
    <dgm:cxn modelId="{4342FA1D-DBE5-41CA-AA30-0E43F6060BCF}" type="presParOf" srcId="{FD6DF716-CAB6-4E36-A190-A3C4195877BC}" destId="{E21FE40D-2C4F-434B-990B-9322F05B8A6B}" srcOrd="0" destOrd="0" presId="urn:microsoft.com/office/officeart/2005/8/layout/hierarchy4"/>
    <dgm:cxn modelId="{49E053FC-6936-4748-8A13-033077C68979}" type="presParOf" srcId="{FD6DF716-CAB6-4E36-A190-A3C4195877BC}" destId="{6F17455F-A509-4A7B-98B1-DADC2127E6E3}" srcOrd="1" destOrd="0" presId="urn:microsoft.com/office/officeart/2005/8/layout/hierarchy4"/>
    <dgm:cxn modelId="{31778DE3-EF9F-4C4D-B024-48FEEF3C49C3}" type="presParOf" srcId="{75BDAC4F-5D28-4551-ADDB-AE37FB4C194B}" destId="{A15EC8B0-DB50-4A94-A1A6-099B5D212E9A}" srcOrd="7" destOrd="0" presId="urn:microsoft.com/office/officeart/2005/8/layout/hierarchy4"/>
    <dgm:cxn modelId="{4D57ACE0-8560-4F85-AC30-96BB3A57B767}" type="presParOf" srcId="{75BDAC4F-5D28-4551-ADDB-AE37FB4C194B}" destId="{118A2B66-A2EA-438A-8966-E8DE221A988C}" srcOrd="8" destOrd="0" presId="urn:microsoft.com/office/officeart/2005/8/layout/hierarchy4"/>
    <dgm:cxn modelId="{05B4F06F-A1FA-4553-9C88-619631367F9D}" type="presParOf" srcId="{118A2B66-A2EA-438A-8966-E8DE221A988C}" destId="{E0ED9D29-1FE4-4577-BD2D-2C35540C6ACB}" srcOrd="0" destOrd="0" presId="urn:microsoft.com/office/officeart/2005/8/layout/hierarchy4"/>
    <dgm:cxn modelId="{B12C35E3-521E-4C51-99A2-8DC76EC36DA0}" type="presParOf" srcId="{118A2B66-A2EA-438A-8966-E8DE221A988C}" destId="{98BD8961-C2B3-43EF-A7D6-ECE5679AD95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A2B1C0-4E3A-491D-8DC9-2EAD660DE326}" type="doc">
      <dgm:prSet loTypeId="urn:microsoft.com/office/officeart/2005/8/layout/matrix1" loCatId="matrix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1191B33C-7ABF-4B1E-9BF0-BD9C6A35AC70}">
      <dgm:prSet phldrT="[Texto]" custT="1"/>
      <dgm:spPr/>
      <dgm:t>
        <a:bodyPr/>
        <a:lstStyle/>
        <a:p>
          <a:r>
            <a:rPr lang="es-MX" sz="2800" dirty="0" smtClean="0"/>
            <a:t>Aportaciones</a:t>
          </a:r>
          <a:endParaRPr lang="es-MX" sz="2800" dirty="0"/>
        </a:p>
      </dgm:t>
    </dgm:pt>
    <dgm:pt modelId="{353C1252-14B0-4416-920E-258503367C84}" type="parTrans" cxnId="{CAD00E11-DDBA-4964-8B14-622E106D3B0C}">
      <dgm:prSet/>
      <dgm:spPr/>
      <dgm:t>
        <a:bodyPr/>
        <a:lstStyle/>
        <a:p>
          <a:endParaRPr lang="es-MX"/>
        </a:p>
      </dgm:t>
    </dgm:pt>
    <dgm:pt modelId="{D2462351-AEC0-4DD4-9EAB-5E5EB9FBDAED}" type="sibTrans" cxnId="{CAD00E11-DDBA-4964-8B14-622E106D3B0C}">
      <dgm:prSet/>
      <dgm:spPr/>
      <dgm:t>
        <a:bodyPr/>
        <a:lstStyle/>
        <a:p>
          <a:endParaRPr lang="es-MX"/>
        </a:p>
      </dgm:t>
    </dgm:pt>
    <dgm:pt modelId="{94C0725A-F45A-46EA-8165-AC3E71AFF6D6}">
      <dgm:prSet phldrT="[Texto]"/>
      <dgm:spPr/>
      <dgm:t>
        <a:bodyPr/>
        <a:lstStyle/>
        <a:p>
          <a:r>
            <a:rPr lang="es-MX" dirty="0" smtClean="0"/>
            <a:t>Constituye el medio que le permite a la organización avanzar en lo</a:t>
          </a:r>
          <a:br>
            <a:rPr lang="es-MX" dirty="0" smtClean="0"/>
          </a:br>
          <a:r>
            <a:rPr lang="es-MX" dirty="0" smtClean="0"/>
            <a:t>referente a metodología semántica y uniformidad científica, permitiendo</a:t>
          </a:r>
          <a:br>
            <a:rPr lang="es-MX" dirty="0" smtClean="0"/>
          </a:br>
          <a:r>
            <a:rPr lang="es-MX" dirty="0" smtClean="0"/>
            <a:t>conectarse con otros campos del conocimiento científico en forma natural, real</a:t>
          </a:r>
          <a:br>
            <a:rPr lang="es-MX" dirty="0" smtClean="0"/>
          </a:br>
          <a:r>
            <a:rPr lang="es-MX" dirty="0" smtClean="0"/>
            <a:t>y </a:t>
          </a:r>
          <a:r>
            <a:rPr lang="es-MX" dirty="0" smtClean="0"/>
            <a:t>simplificada(Núñez Mercado, R. 2005). </a:t>
          </a:r>
          <a:endParaRPr lang="es-MX" dirty="0"/>
        </a:p>
      </dgm:t>
    </dgm:pt>
    <dgm:pt modelId="{09D71E96-5CEF-4117-84BA-D118A6E10337}" type="parTrans" cxnId="{C3882221-05FA-44D5-8212-7A21ABAD6306}">
      <dgm:prSet/>
      <dgm:spPr/>
      <dgm:t>
        <a:bodyPr/>
        <a:lstStyle/>
        <a:p>
          <a:endParaRPr lang="es-MX"/>
        </a:p>
      </dgm:t>
    </dgm:pt>
    <dgm:pt modelId="{10DE69B4-F864-4F93-8A45-ECB430CD04D9}" type="sibTrans" cxnId="{C3882221-05FA-44D5-8212-7A21ABAD6306}">
      <dgm:prSet/>
      <dgm:spPr/>
      <dgm:t>
        <a:bodyPr/>
        <a:lstStyle/>
        <a:p>
          <a:endParaRPr lang="es-MX"/>
        </a:p>
      </dgm:t>
    </dgm:pt>
    <dgm:pt modelId="{4D0746A9-6EA1-4747-A10B-206C32773FC5}">
      <dgm:prSet phldrT="[Texto]"/>
      <dgm:spPr/>
      <dgm:t>
        <a:bodyPr/>
        <a:lstStyle/>
        <a:p>
          <a:r>
            <a:rPr lang="es-MX" dirty="0" smtClean="0"/>
            <a:t>Identifica variables del ambiente externo que influyen en el desempeño de la</a:t>
          </a:r>
          <a:br>
            <a:rPr lang="es-MX" dirty="0" smtClean="0"/>
          </a:br>
          <a:r>
            <a:rPr lang="es-MX" dirty="0" smtClean="0"/>
            <a:t>organización</a:t>
          </a:r>
          <a:endParaRPr lang="es-MX" dirty="0"/>
        </a:p>
      </dgm:t>
    </dgm:pt>
    <dgm:pt modelId="{9D44957E-E931-4AB1-A507-AA781AB8D682}" type="parTrans" cxnId="{AC84161D-56C3-4A46-8A34-FD0112FC355F}">
      <dgm:prSet/>
      <dgm:spPr/>
      <dgm:t>
        <a:bodyPr/>
        <a:lstStyle/>
        <a:p>
          <a:endParaRPr lang="es-MX"/>
        </a:p>
      </dgm:t>
    </dgm:pt>
    <dgm:pt modelId="{A86F6167-20ED-4226-852A-B31C5D6CBDC5}" type="sibTrans" cxnId="{AC84161D-56C3-4A46-8A34-FD0112FC355F}">
      <dgm:prSet/>
      <dgm:spPr/>
      <dgm:t>
        <a:bodyPr/>
        <a:lstStyle/>
        <a:p>
          <a:endParaRPr lang="es-MX"/>
        </a:p>
      </dgm:t>
    </dgm:pt>
    <dgm:pt modelId="{67E6A8A3-2650-475F-BBB7-51C4D0BE8109}">
      <dgm:prSet phldrT="[Texto]"/>
      <dgm:spPr/>
      <dgm:t>
        <a:bodyPr/>
        <a:lstStyle/>
        <a:p>
          <a:r>
            <a:rPr lang="es-MX" dirty="0" smtClean="0"/>
            <a:t>Puede proporcionar un marco conceptual más conducente a justipreciar la</a:t>
          </a:r>
          <a:br>
            <a:rPr lang="es-MX" dirty="0" smtClean="0"/>
          </a:br>
          <a:r>
            <a:rPr lang="es-MX" dirty="0" smtClean="0"/>
            <a:t>complejidad y las cualidades dinámicas del sistema sociocultural a la</a:t>
          </a:r>
          <a:br>
            <a:rPr lang="es-MX" dirty="0" smtClean="0"/>
          </a:br>
          <a:r>
            <a:rPr lang="es-MX" dirty="0" smtClean="0"/>
            <a:t>organización</a:t>
          </a:r>
          <a:endParaRPr lang="es-MX" dirty="0"/>
        </a:p>
      </dgm:t>
    </dgm:pt>
    <dgm:pt modelId="{3E33DC98-1F01-4DC4-BE9C-DBF4591DED6C}" type="parTrans" cxnId="{F5A2860E-CAF2-4CDA-90C9-861EBF03323A}">
      <dgm:prSet/>
      <dgm:spPr/>
      <dgm:t>
        <a:bodyPr/>
        <a:lstStyle/>
        <a:p>
          <a:endParaRPr lang="es-MX"/>
        </a:p>
      </dgm:t>
    </dgm:pt>
    <dgm:pt modelId="{9B61AA5E-C02F-424A-9134-26D6D90B6C4B}" type="sibTrans" cxnId="{F5A2860E-CAF2-4CDA-90C9-861EBF03323A}">
      <dgm:prSet/>
      <dgm:spPr/>
      <dgm:t>
        <a:bodyPr/>
        <a:lstStyle/>
        <a:p>
          <a:endParaRPr lang="es-MX"/>
        </a:p>
      </dgm:t>
    </dgm:pt>
    <dgm:pt modelId="{E609BD54-CEF5-4CD5-A029-63F4079FDF1F}">
      <dgm:prSet phldrT="[Texto]"/>
      <dgm:spPr/>
      <dgm:t>
        <a:bodyPr/>
        <a:lstStyle/>
        <a:p>
          <a:r>
            <a:rPr lang="es-MX" dirty="0" smtClean="0"/>
            <a:t>Consideran la dirección y la organización como un conjunto de variables independientes y dirigen sus esfuerzos a la búsqueda y análisis de tales variables.</a:t>
          </a:r>
          <a:endParaRPr lang="es-MX" dirty="0"/>
        </a:p>
      </dgm:t>
    </dgm:pt>
    <dgm:pt modelId="{77353678-719D-4DDD-A847-9783D73B51BC}" type="parTrans" cxnId="{662E1104-6778-4981-B90D-F53D3B350E9C}">
      <dgm:prSet/>
      <dgm:spPr/>
      <dgm:t>
        <a:bodyPr/>
        <a:lstStyle/>
        <a:p>
          <a:endParaRPr lang="es-MX"/>
        </a:p>
      </dgm:t>
    </dgm:pt>
    <dgm:pt modelId="{9BDC8D3A-4B6E-4A70-BCD7-19F7F3AB6A19}" type="sibTrans" cxnId="{662E1104-6778-4981-B90D-F53D3B350E9C}">
      <dgm:prSet/>
      <dgm:spPr/>
      <dgm:t>
        <a:bodyPr/>
        <a:lstStyle/>
        <a:p>
          <a:endParaRPr lang="es-MX"/>
        </a:p>
      </dgm:t>
    </dgm:pt>
    <dgm:pt modelId="{C23C823D-5A80-4C25-BA22-FC0B2F638337}" type="pres">
      <dgm:prSet presAssocID="{77A2B1C0-4E3A-491D-8DC9-2EAD660DE32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DF7C61F-6C75-4E9A-A0FF-DE2FBDEC5FD2}" type="pres">
      <dgm:prSet presAssocID="{77A2B1C0-4E3A-491D-8DC9-2EAD660DE326}" presName="matrix" presStyleCnt="0"/>
      <dgm:spPr/>
    </dgm:pt>
    <dgm:pt modelId="{CB614DFA-5DBA-436F-8F89-4F7E3461CC9F}" type="pres">
      <dgm:prSet presAssocID="{77A2B1C0-4E3A-491D-8DC9-2EAD660DE326}" presName="tile1" presStyleLbl="node1" presStyleIdx="0" presStyleCnt="4"/>
      <dgm:spPr/>
      <dgm:t>
        <a:bodyPr/>
        <a:lstStyle/>
        <a:p>
          <a:endParaRPr lang="es-MX"/>
        </a:p>
      </dgm:t>
    </dgm:pt>
    <dgm:pt modelId="{91F8EA7C-A073-4A04-973F-BF033E950DE7}" type="pres">
      <dgm:prSet presAssocID="{77A2B1C0-4E3A-491D-8DC9-2EAD660DE32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64CA2D2-2FD2-4965-8B7D-A1C1F90B34C4}" type="pres">
      <dgm:prSet presAssocID="{77A2B1C0-4E3A-491D-8DC9-2EAD660DE326}" presName="tile2" presStyleLbl="node1" presStyleIdx="1" presStyleCnt="4"/>
      <dgm:spPr/>
      <dgm:t>
        <a:bodyPr/>
        <a:lstStyle/>
        <a:p>
          <a:endParaRPr lang="es-MX"/>
        </a:p>
      </dgm:t>
    </dgm:pt>
    <dgm:pt modelId="{8A1400A0-FB2C-440B-A4A3-58A0FEFB5F34}" type="pres">
      <dgm:prSet presAssocID="{77A2B1C0-4E3A-491D-8DC9-2EAD660DE32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1C61971-50BB-40E6-ABE6-9617156AD7CF}" type="pres">
      <dgm:prSet presAssocID="{77A2B1C0-4E3A-491D-8DC9-2EAD660DE326}" presName="tile3" presStyleLbl="node1" presStyleIdx="2" presStyleCnt="4"/>
      <dgm:spPr/>
      <dgm:t>
        <a:bodyPr/>
        <a:lstStyle/>
        <a:p>
          <a:endParaRPr lang="es-MX"/>
        </a:p>
      </dgm:t>
    </dgm:pt>
    <dgm:pt modelId="{D2F4079A-2F10-49C5-8608-AB8AFF6790F9}" type="pres">
      <dgm:prSet presAssocID="{77A2B1C0-4E3A-491D-8DC9-2EAD660DE32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233CCA0-4851-46D4-96B6-9AA4B2DD7C1E}" type="pres">
      <dgm:prSet presAssocID="{77A2B1C0-4E3A-491D-8DC9-2EAD660DE326}" presName="tile4" presStyleLbl="node1" presStyleIdx="3" presStyleCnt="4"/>
      <dgm:spPr/>
      <dgm:t>
        <a:bodyPr/>
        <a:lstStyle/>
        <a:p>
          <a:endParaRPr lang="es-MX"/>
        </a:p>
      </dgm:t>
    </dgm:pt>
    <dgm:pt modelId="{E0FD17DF-6F12-439C-8523-71494C153ADD}" type="pres">
      <dgm:prSet presAssocID="{77A2B1C0-4E3A-491D-8DC9-2EAD660DE32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24C0C8B-D1A8-40B0-9C8F-ED067941B247}" type="pres">
      <dgm:prSet presAssocID="{77A2B1C0-4E3A-491D-8DC9-2EAD660DE326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</dgm:ptLst>
  <dgm:cxnLst>
    <dgm:cxn modelId="{83952B43-D9D1-45AA-AE7E-BB1F58D09282}" type="presOf" srcId="{94C0725A-F45A-46EA-8165-AC3E71AFF6D6}" destId="{CB614DFA-5DBA-436F-8F89-4F7E3461CC9F}" srcOrd="0" destOrd="0" presId="urn:microsoft.com/office/officeart/2005/8/layout/matrix1"/>
    <dgm:cxn modelId="{C9BC6962-5524-493A-9DEA-CBF8454D1D35}" type="presOf" srcId="{1191B33C-7ABF-4B1E-9BF0-BD9C6A35AC70}" destId="{D24C0C8B-D1A8-40B0-9C8F-ED067941B247}" srcOrd="0" destOrd="0" presId="urn:microsoft.com/office/officeart/2005/8/layout/matrix1"/>
    <dgm:cxn modelId="{CAD00E11-DDBA-4964-8B14-622E106D3B0C}" srcId="{77A2B1C0-4E3A-491D-8DC9-2EAD660DE326}" destId="{1191B33C-7ABF-4B1E-9BF0-BD9C6A35AC70}" srcOrd="0" destOrd="0" parTransId="{353C1252-14B0-4416-920E-258503367C84}" sibTransId="{D2462351-AEC0-4DD4-9EAB-5E5EB9FBDAED}"/>
    <dgm:cxn modelId="{B1E09E54-387C-4184-8606-BA218F0ED057}" type="presOf" srcId="{E609BD54-CEF5-4CD5-A029-63F4079FDF1F}" destId="{1233CCA0-4851-46D4-96B6-9AA4B2DD7C1E}" srcOrd="0" destOrd="0" presId="urn:microsoft.com/office/officeart/2005/8/layout/matrix1"/>
    <dgm:cxn modelId="{C3882221-05FA-44D5-8212-7A21ABAD6306}" srcId="{1191B33C-7ABF-4B1E-9BF0-BD9C6A35AC70}" destId="{94C0725A-F45A-46EA-8165-AC3E71AFF6D6}" srcOrd="0" destOrd="0" parTransId="{09D71E96-5CEF-4117-84BA-D118A6E10337}" sibTransId="{10DE69B4-F864-4F93-8A45-ECB430CD04D9}"/>
    <dgm:cxn modelId="{03FC4984-9C18-47C9-B641-D950D286BD94}" type="presOf" srcId="{67E6A8A3-2650-475F-BBB7-51C4D0BE8109}" destId="{41C61971-50BB-40E6-ABE6-9617156AD7CF}" srcOrd="0" destOrd="0" presId="urn:microsoft.com/office/officeart/2005/8/layout/matrix1"/>
    <dgm:cxn modelId="{F5A2860E-CAF2-4CDA-90C9-861EBF03323A}" srcId="{1191B33C-7ABF-4B1E-9BF0-BD9C6A35AC70}" destId="{67E6A8A3-2650-475F-BBB7-51C4D0BE8109}" srcOrd="2" destOrd="0" parTransId="{3E33DC98-1F01-4DC4-BE9C-DBF4591DED6C}" sibTransId="{9B61AA5E-C02F-424A-9134-26D6D90B6C4B}"/>
    <dgm:cxn modelId="{662E1104-6778-4981-B90D-F53D3B350E9C}" srcId="{1191B33C-7ABF-4B1E-9BF0-BD9C6A35AC70}" destId="{E609BD54-CEF5-4CD5-A029-63F4079FDF1F}" srcOrd="3" destOrd="0" parTransId="{77353678-719D-4DDD-A847-9783D73B51BC}" sibTransId="{9BDC8D3A-4B6E-4A70-BCD7-19F7F3AB6A19}"/>
    <dgm:cxn modelId="{ABADD25A-0D20-4742-A8AF-E386BEF52533}" type="presOf" srcId="{E609BD54-CEF5-4CD5-A029-63F4079FDF1F}" destId="{E0FD17DF-6F12-439C-8523-71494C153ADD}" srcOrd="1" destOrd="0" presId="urn:microsoft.com/office/officeart/2005/8/layout/matrix1"/>
    <dgm:cxn modelId="{2C5082E9-6F8A-43EA-A756-DAA8F1D82697}" type="presOf" srcId="{94C0725A-F45A-46EA-8165-AC3E71AFF6D6}" destId="{91F8EA7C-A073-4A04-973F-BF033E950DE7}" srcOrd="1" destOrd="0" presId="urn:microsoft.com/office/officeart/2005/8/layout/matrix1"/>
    <dgm:cxn modelId="{1EE426FC-37DC-4DA9-A158-488EB9F15E04}" type="presOf" srcId="{4D0746A9-6EA1-4747-A10B-206C32773FC5}" destId="{364CA2D2-2FD2-4965-8B7D-A1C1F90B34C4}" srcOrd="0" destOrd="0" presId="urn:microsoft.com/office/officeart/2005/8/layout/matrix1"/>
    <dgm:cxn modelId="{3AB89D76-A6FA-402C-A025-123A18F5D1EA}" type="presOf" srcId="{4D0746A9-6EA1-4747-A10B-206C32773FC5}" destId="{8A1400A0-FB2C-440B-A4A3-58A0FEFB5F34}" srcOrd="1" destOrd="0" presId="urn:microsoft.com/office/officeart/2005/8/layout/matrix1"/>
    <dgm:cxn modelId="{B859DE2E-FBC8-4496-A478-9F4D83592097}" type="presOf" srcId="{77A2B1C0-4E3A-491D-8DC9-2EAD660DE326}" destId="{C23C823D-5A80-4C25-BA22-FC0B2F638337}" srcOrd="0" destOrd="0" presId="urn:microsoft.com/office/officeart/2005/8/layout/matrix1"/>
    <dgm:cxn modelId="{A831BF96-91CD-4F2F-9D98-1F469EBD1950}" type="presOf" srcId="{67E6A8A3-2650-475F-BBB7-51C4D0BE8109}" destId="{D2F4079A-2F10-49C5-8608-AB8AFF6790F9}" srcOrd="1" destOrd="0" presId="urn:microsoft.com/office/officeart/2005/8/layout/matrix1"/>
    <dgm:cxn modelId="{AC84161D-56C3-4A46-8A34-FD0112FC355F}" srcId="{1191B33C-7ABF-4B1E-9BF0-BD9C6A35AC70}" destId="{4D0746A9-6EA1-4747-A10B-206C32773FC5}" srcOrd="1" destOrd="0" parTransId="{9D44957E-E931-4AB1-A507-AA781AB8D682}" sibTransId="{A86F6167-20ED-4226-852A-B31C5D6CBDC5}"/>
    <dgm:cxn modelId="{7A634486-AD64-4FD5-9F1F-7F0B665FB39E}" type="presParOf" srcId="{C23C823D-5A80-4C25-BA22-FC0B2F638337}" destId="{4DF7C61F-6C75-4E9A-A0FF-DE2FBDEC5FD2}" srcOrd="0" destOrd="0" presId="urn:microsoft.com/office/officeart/2005/8/layout/matrix1"/>
    <dgm:cxn modelId="{039C3F3D-0DD3-4E14-95CD-FCEC74D08374}" type="presParOf" srcId="{4DF7C61F-6C75-4E9A-A0FF-DE2FBDEC5FD2}" destId="{CB614DFA-5DBA-436F-8F89-4F7E3461CC9F}" srcOrd="0" destOrd="0" presId="urn:microsoft.com/office/officeart/2005/8/layout/matrix1"/>
    <dgm:cxn modelId="{842463BA-AF7F-41D5-9602-6C7A8D2C64D2}" type="presParOf" srcId="{4DF7C61F-6C75-4E9A-A0FF-DE2FBDEC5FD2}" destId="{91F8EA7C-A073-4A04-973F-BF033E950DE7}" srcOrd="1" destOrd="0" presId="urn:microsoft.com/office/officeart/2005/8/layout/matrix1"/>
    <dgm:cxn modelId="{C6AE6D44-37AF-494A-9C97-FC955AE9D7C1}" type="presParOf" srcId="{4DF7C61F-6C75-4E9A-A0FF-DE2FBDEC5FD2}" destId="{364CA2D2-2FD2-4965-8B7D-A1C1F90B34C4}" srcOrd="2" destOrd="0" presId="urn:microsoft.com/office/officeart/2005/8/layout/matrix1"/>
    <dgm:cxn modelId="{399D3623-4474-4434-AFDB-5112348CB9B7}" type="presParOf" srcId="{4DF7C61F-6C75-4E9A-A0FF-DE2FBDEC5FD2}" destId="{8A1400A0-FB2C-440B-A4A3-58A0FEFB5F34}" srcOrd="3" destOrd="0" presId="urn:microsoft.com/office/officeart/2005/8/layout/matrix1"/>
    <dgm:cxn modelId="{132543E8-D735-4CF7-B12A-8E8A2B3D34EA}" type="presParOf" srcId="{4DF7C61F-6C75-4E9A-A0FF-DE2FBDEC5FD2}" destId="{41C61971-50BB-40E6-ABE6-9617156AD7CF}" srcOrd="4" destOrd="0" presId="urn:microsoft.com/office/officeart/2005/8/layout/matrix1"/>
    <dgm:cxn modelId="{30DE152C-8B1C-4176-8BC8-CB4022B5BCEB}" type="presParOf" srcId="{4DF7C61F-6C75-4E9A-A0FF-DE2FBDEC5FD2}" destId="{D2F4079A-2F10-49C5-8608-AB8AFF6790F9}" srcOrd="5" destOrd="0" presId="urn:microsoft.com/office/officeart/2005/8/layout/matrix1"/>
    <dgm:cxn modelId="{75F36894-EF78-4318-B869-34EB8388F045}" type="presParOf" srcId="{4DF7C61F-6C75-4E9A-A0FF-DE2FBDEC5FD2}" destId="{1233CCA0-4851-46D4-96B6-9AA4B2DD7C1E}" srcOrd="6" destOrd="0" presId="urn:microsoft.com/office/officeart/2005/8/layout/matrix1"/>
    <dgm:cxn modelId="{5EB9DE59-A0DF-49FE-83B7-44B32F3B04A6}" type="presParOf" srcId="{4DF7C61F-6C75-4E9A-A0FF-DE2FBDEC5FD2}" destId="{E0FD17DF-6F12-439C-8523-71494C153ADD}" srcOrd="7" destOrd="0" presId="urn:microsoft.com/office/officeart/2005/8/layout/matrix1"/>
    <dgm:cxn modelId="{1754F8E9-F8E2-4738-96A1-624692C546DF}" type="presParOf" srcId="{C23C823D-5A80-4C25-BA22-FC0B2F638337}" destId="{D24C0C8B-D1A8-40B0-9C8F-ED067941B24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88B508-BA9A-4EA5-A3AC-00D670C1BF7B}">
      <dsp:nvSpPr>
        <dsp:cNvPr id="0" name=""/>
        <dsp:cNvSpPr/>
      </dsp:nvSpPr>
      <dsp:spPr>
        <a:xfrm>
          <a:off x="19" y="3134"/>
          <a:ext cx="11623924" cy="14425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Sistémica</a:t>
          </a:r>
          <a:endParaRPr lang="es-MX" sz="6500" kern="1200" dirty="0"/>
        </a:p>
      </dsp:txBody>
      <dsp:txXfrm>
        <a:off x="42269" y="45384"/>
        <a:ext cx="11539424" cy="1358034"/>
      </dsp:txXfrm>
    </dsp:sp>
    <dsp:sp modelId="{78D878D5-D16F-46D3-B891-0810C4DDE502}">
      <dsp:nvSpPr>
        <dsp:cNvPr id="0" name=""/>
        <dsp:cNvSpPr/>
      </dsp:nvSpPr>
      <dsp:spPr>
        <a:xfrm>
          <a:off x="4665" y="1849965"/>
          <a:ext cx="2176655" cy="3037554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En 1925 Ludwig Von Bertalanffy expuso por primera vez la Teoría General de los </a:t>
          </a:r>
          <a:r>
            <a:rPr lang="es-MX" sz="1700" kern="1200" dirty="0" smtClean="0"/>
            <a:t>Sistemas (Núñez Mercado, R. 2005). </a:t>
          </a:r>
          <a:endParaRPr lang="es-MX" sz="1700" kern="1200" dirty="0"/>
        </a:p>
      </dsp:txBody>
      <dsp:txXfrm>
        <a:off x="68417" y="1913717"/>
        <a:ext cx="2049151" cy="2910050"/>
      </dsp:txXfrm>
    </dsp:sp>
    <dsp:sp modelId="{476BD0AB-E7FB-491E-9D6F-C7476511BF33}">
      <dsp:nvSpPr>
        <dsp:cNvPr id="0" name=""/>
        <dsp:cNvSpPr/>
      </dsp:nvSpPr>
      <dsp:spPr>
        <a:xfrm>
          <a:off x="9400089" y="1834625"/>
          <a:ext cx="2176655" cy="3037554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b="0" i="0" kern="1200" dirty="0" smtClean="0"/>
            <a:t>Considera que la organización es un  un sistema abierto, de manera que se adapta conscientemente a las variaciones del entorno</a:t>
          </a:r>
          <a:endParaRPr lang="es-MX" sz="1700" b="0" i="0" kern="1200" dirty="0"/>
        </a:p>
      </dsp:txBody>
      <dsp:txXfrm>
        <a:off x="9463841" y="1898377"/>
        <a:ext cx="2049151" cy="2910050"/>
      </dsp:txXfrm>
    </dsp:sp>
    <dsp:sp modelId="{60A94A8A-CC11-48B0-8EBE-5CFAE3D65F35}">
      <dsp:nvSpPr>
        <dsp:cNvPr id="0" name=""/>
        <dsp:cNvSpPr/>
      </dsp:nvSpPr>
      <dsp:spPr>
        <a:xfrm>
          <a:off x="4779616" y="1803946"/>
          <a:ext cx="2176655" cy="3037554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Busca lograr una metodología integradora para el tratamiento de los problemas científicos, considerando al organismo como un</a:t>
          </a:r>
          <a:br>
            <a:rPr lang="es-MX" sz="1700" kern="1200" dirty="0" smtClean="0"/>
          </a:br>
          <a:r>
            <a:rPr lang="es-MX" sz="1700" kern="1200" dirty="0" smtClean="0"/>
            <a:t>sistema </a:t>
          </a:r>
          <a:endParaRPr lang="es-MX" sz="1700" kern="1200" dirty="0"/>
        </a:p>
      </dsp:txBody>
      <dsp:txXfrm>
        <a:off x="4843368" y="1867698"/>
        <a:ext cx="2049151" cy="2910050"/>
      </dsp:txXfrm>
    </dsp:sp>
    <dsp:sp modelId="{E21FE40D-2C4F-434B-990B-9322F05B8A6B}">
      <dsp:nvSpPr>
        <dsp:cNvPr id="0" name=""/>
        <dsp:cNvSpPr/>
      </dsp:nvSpPr>
      <dsp:spPr>
        <a:xfrm>
          <a:off x="7125136" y="1834625"/>
          <a:ext cx="2176655" cy="303755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Integra en un mismo plano teórico variables físicas, psicológicas y sociales, analizando las relaciones entre variables de distinto tipo.</a:t>
          </a:r>
          <a:endParaRPr lang="es-MX" sz="1700" kern="1200" dirty="0"/>
        </a:p>
      </dsp:txBody>
      <dsp:txXfrm>
        <a:off x="7188888" y="1898377"/>
        <a:ext cx="2049151" cy="2910050"/>
      </dsp:txXfrm>
    </dsp:sp>
    <dsp:sp modelId="{E0ED9D29-1FE4-4577-BD2D-2C35540C6ACB}">
      <dsp:nvSpPr>
        <dsp:cNvPr id="0" name=""/>
        <dsp:cNvSpPr/>
      </dsp:nvSpPr>
      <dsp:spPr>
        <a:xfrm>
          <a:off x="2322781" y="1819285"/>
          <a:ext cx="2176655" cy="3037554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Se denominó “enfoque total, no fragmentario, de los problemas”.</a:t>
          </a:r>
          <a:br>
            <a:rPr lang="es-MX" sz="1700" kern="1200" dirty="0" smtClean="0"/>
          </a:br>
          <a:r>
            <a:rPr lang="es-MX" sz="1700" kern="1200" dirty="0" smtClean="0"/>
            <a:t>Al poner de relieve las relaciones de realimentación entre subsistemas y los todos más</a:t>
          </a:r>
          <a:br>
            <a:rPr lang="es-MX" sz="1700" kern="1200" dirty="0" smtClean="0"/>
          </a:br>
          <a:r>
            <a:rPr lang="es-MX" sz="1700" kern="1200" dirty="0" smtClean="0"/>
            <a:t>amplios formados por esas unidades</a:t>
          </a:r>
          <a:endParaRPr lang="es-MX" sz="1700" kern="1200" dirty="0"/>
        </a:p>
      </dsp:txBody>
      <dsp:txXfrm>
        <a:off x="2386533" y="1883037"/>
        <a:ext cx="2049151" cy="2910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14DFA-5DBA-436F-8F89-4F7E3461CC9F}">
      <dsp:nvSpPr>
        <dsp:cNvPr id="0" name=""/>
        <dsp:cNvSpPr/>
      </dsp:nvSpPr>
      <dsp:spPr>
        <a:xfrm rot="16200000">
          <a:off x="1322568" y="-1322568"/>
          <a:ext cx="2957945" cy="5603081"/>
        </a:xfrm>
        <a:prstGeom prst="round1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Constituye el medio que le permite a la organización avanzar en lo</a:t>
          </a:r>
          <a:br>
            <a:rPr lang="es-MX" sz="2000" kern="1200" dirty="0" smtClean="0"/>
          </a:br>
          <a:r>
            <a:rPr lang="es-MX" sz="2000" kern="1200" dirty="0" smtClean="0"/>
            <a:t>referente a metodología semántica y uniformidad científica, permitiendo</a:t>
          </a:r>
          <a:br>
            <a:rPr lang="es-MX" sz="2000" kern="1200" dirty="0" smtClean="0"/>
          </a:br>
          <a:r>
            <a:rPr lang="es-MX" sz="2000" kern="1200" dirty="0" smtClean="0"/>
            <a:t>conectarse con otros campos del conocimiento científico en forma natural, real</a:t>
          </a:r>
          <a:br>
            <a:rPr lang="es-MX" sz="2000" kern="1200" dirty="0" smtClean="0"/>
          </a:br>
          <a:r>
            <a:rPr lang="es-MX" sz="2000" kern="1200" dirty="0" smtClean="0"/>
            <a:t>y </a:t>
          </a:r>
          <a:r>
            <a:rPr lang="es-MX" sz="2000" kern="1200" dirty="0" smtClean="0"/>
            <a:t>simplificada(Núñez Mercado, R. 2005). </a:t>
          </a:r>
          <a:endParaRPr lang="es-MX" sz="2000" kern="1200" dirty="0"/>
        </a:p>
      </dsp:txBody>
      <dsp:txXfrm rot="5400000">
        <a:off x="0" y="0"/>
        <a:ext cx="5603081" cy="2218458"/>
      </dsp:txXfrm>
    </dsp:sp>
    <dsp:sp modelId="{364CA2D2-2FD2-4965-8B7D-A1C1F90B34C4}">
      <dsp:nvSpPr>
        <dsp:cNvPr id="0" name=""/>
        <dsp:cNvSpPr/>
      </dsp:nvSpPr>
      <dsp:spPr>
        <a:xfrm>
          <a:off x="5603081" y="0"/>
          <a:ext cx="5603081" cy="2957945"/>
        </a:xfrm>
        <a:prstGeom prst="round1Rect">
          <a:avLst/>
        </a:prstGeom>
        <a:gradFill rotWithShape="0">
          <a:gsLst>
            <a:gs pos="0">
              <a:schemeClr val="accent4">
                <a:hueOff val="6807678"/>
                <a:satOff val="-7995"/>
                <a:lumOff val="307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6807678"/>
                <a:satOff val="-7995"/>
                <a:lumOff val="307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6807678"/>
                <a:satOff val="-7995"/>
                <a:lumOff val="307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Identifica variables del ambiente externo que influyen en el desempeño de la</a:t>
          </a:r>
          <a:br>
            <a:rPr lang="es-MX" sz="2000" kern="1200" dirty="0" smtClean="0"/>
          </a:br>
          <a:r>
            <a:rPr lang="es-MX" sz="2000" kern="1200" dirty="0" smtClean="0"/>
            <a:t>organización</a:t>
          </a:r>
          <a:endParaRPr lang="es-MX" sz="2000" kern="1200" dirty="0"/>
        </a:p>
      </dsp:txBody>
      <dsp:txXfrm>
        <a:off x="5603081" y="0"/>
        <a:ext cx="5603081" cy="2218458"/>
      </dsp:txXfrm>
    </dsp:sp>
    <dsp:sp modelId="{41C61971-50BB-40E6-ABE6-9617156AD7CF}">
      <dsp:nvSpPr>
        <dsp:cNvPr id="0" name=""/>
        <dsp:cNvSpPr/>
      </dsp:nvSpPr>
      <dsp:spPr>
        <a:xfrm rot="10800000">
          <a:off x="0" y="2957945"/>
          <a:ext cx="5603081" cy="2957945"/>
        </a:xfrm>
        <a:prstGeom prst="round1Rect">
          <a:avLst/>
        </a:prstGeom>
        <a:gradFill rotWithShape="0">
          <a:gsLst>
            <a:gs pos="0">
              <a:schemeClr val="accent4">
                <a:hueOff val="13615356"/>
                <a:satOff val="-15991"/>
                <a:lumOff val="614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13615356"/>
                <a:satOff val="-15991"/>
                <a:lumOff val="614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13615356"/>
                <a:satOff val="-15991"/>
                <a:lumOff val="614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Puede proporcionar un marco conceptual más conducente a justipreciar la</a:t>
          </a:r>
          <a:br>
            <a:rPr lang="es-MX" sz="2000" kern="1200" dirty="0" smtClean="0"/>
          </a:br>
          <a:r>
            <a:rPr lang="es-MX" sz="2000" kern="1200" dirty="0" smtClean="0"/>
            <a:t>complejidad y las cualidades dinámicas del sistema sociocultural a la</a:t>
          </a:r>
          <a:br>
            <a:rPr lang="es-MX" sz="2000" kern="1200" dirty="0" smtClean="0"/>
          </a:br>
          <a:r>
            <a:rPr lang="es-MX" sz="2000" kern="1200" dirty="0" smtClean="0"/>
            <a:t>organización</a:t>
          </a:r>
          <a:endParaRPr lang="es-MX" sz="2000" kern="1200" dirty="0"/>
        </a:p>
      </dsp:txBody>
      <dsp:txXfrm rot="10800000">
        <a:off x="0" y="3697431"/>
        <a:ext cx="5603081" cy="2218458"/>
      </dsp:txXfrm>
    </dsp:sp>
    <dsp:sp modelId="{1233CCA0-4851-46D4-96B6-9AA4B2DD7C1E}">
      <dsp:nvSpPr>
        <dsp:cNvPr id="0" name=""/>
        <dsp:cNvSpPr/>
      </dsp:nvSpPr>
      <dsp:spPr>
        <a:xfrm rot="5400000">
          <a:off x="6925649" y="1635377"/>
          <a:ext cx="2957945" cy="5603081"/>
        </a:xfrm>
        <a:prstGeom prst="round1Rect">
          <a:avLst/>
        </a:prstGeom>
        <a:gradFill rotWithShape="0">
          <a:gsLst>
            <a:gs pos="0">
              <a:schemeClr val="accent4">
                <a:hueOff val="20423033"/>
                <a:satOff val="-23986"/>
                <a:lumOff val="921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20423033"/>
                <a:satOff val="-23986"/>
                <a:lumOff val="921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20423033"/>
                <a:satOff val="-23986"/>
                <a:lumOff val="921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Consideran la dirección y la organización como un conjunto de variables independientes y dirigen sus esfuerzos a la búsqueda y análisis de tales variables.</a:t>
          </a:r>
          <a:endParaRPr lang="es-MX" sz="2000" kern="1200" dirty="0"/>
        </a:p>
      </dsp:txBody>
      <dsp:txXfrm rot="-5400000">
        <a:off x="5603081" y="3697431"/>
        <a:ext cx="5603081" cy="2218458"/>
      </dsp:txXfrm>
    </dsp:sp>
    <dsp:sp modelId="{D24C0C8B-D1A8-40B0-9C8F-ED067941B247}">
      <dsp:nvSpPr>
        <dsp:cNvPr id="0" name=""/>
        <dsp:cNvSpPr/>
      </dsp:nvSpPr>
      <dsp:spPr>
        <a:xfrm>
          <a:off x="3922156" y="2218458"/>
          <a:ext cx="3361848" cy="1478972"/>
        </a:xfrm>
        <a:prstGeom prst="roundRect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Aportaciones</a:t>
          </a:r>
          <a:endParaRPr lang="es-MX" sz="2800" kern="1200" dirty="0"/>
        </a:p>
      </dsp:txBody>
      <dsp:txXfrm>
        <a:off x="3994353" y="2290655"/>
        <a:ext cx="3217454" cy="1334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="" xmlns:a16="http://schemas.microsoft.com/office/drawing/2014/main" id="{B36063CE-81D6-4592-B207-02AC171A7A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DD0ED2FB-04F3-43CB-8E36-B4E39D991B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5C00F29-0E25-4A63-B263-C904FF68C1DF}" type="datetime1">
              <a:rPr lang="es-MX" smtClean="0"/>
              <a:t>24/08/2022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C2A7224F-3F9F-4155-9DBA-B0F7C4F4C4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16AEDFA8-A61F-4BA7-BB22-D43A7431CB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B2D1E5-99D9-439B-BCD7-1C5E4AABA6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3823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F9D3BE9-BBBA-45DF-BA48-BCABFD48B71D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MX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7B1F30-39B2-4CE2-8EF3-91F3179569A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3192428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118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9410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7B1F30-39B2-4CE2-8EF3-91F3179569A5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9380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MX" noProof="0"/>
              <a:t>Haz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5EF853-FA0D-4AEE-AF37-920977E90254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58842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3B6663-2DE4-484A-BC8C-2EE449F31C11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48060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19CBBB-4D09-4AF6-BEC4-D7F70D9ED503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87452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Imagen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ángulo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ángulo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E9E58A-A0AE-4646-8CCC-1812312F2A7B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  <p:sp>
        <p:nvSpPr>
          <p:cNvPr id="16" name="Cuadro de texto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es-MX" sz="72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Cuadro de texto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s-MX" sz="72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702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Imagen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ángulo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F65B2C-5B39-468E-973D-FAD293DE981A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36864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Imagen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ángulo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ángulo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ítulo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9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0" name="Marcador de texto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1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4EB887-76EF-4634-B57D-B5B224E7112F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4351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19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0" name="Marcador de posición de imagen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21" name="Marcador de texto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2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3" name="Marcador de posición de imagen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24" name="Marcador de texto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6" name="Marcador de posición de imagen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27" name="Marcador de texto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DCE73A-F26C-4112-AC5C-E15CA64C8732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59172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A9668F-2D3C-4723-8C7A-B075F5EFE5B5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64990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ángulo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DA282311-D8CD-4EF6-8278-2CEF0A5FECB4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34454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83E4E3-3EF2-4844-8D32-4442AD97D067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05799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la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C8C342-A757-413A-95C9-FD36D157E18F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5198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FB05E7-F304-45ED-B862-A9129B42A0A9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40039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Imagen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ángulo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59D9C5-8261-4768-B0D6-E76271FB2DBD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41292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Imagen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ángulo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F1347C-F0C7-4E4E-8D81-37DBC0BE99F4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80146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C1592F-366A-46CC-9DD0-C002F521B595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00537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B542F1-7670-445A-A4EF-B43A00D4D5B2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93333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68ED3A-76DD-44B2-8C72-2CA1353C1E22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61206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EBE4EB5-24E1-4E94-97D1-255B3392CAEC}" type="datetime1">
              <a:rPr lang="es-MX" noProof="0" smtClean="0"/>
              <a:t>24/08/2022</a:t>
            </a:fld>
            <a:endParaRPr lang="es-MX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MX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526897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3040" y="2733709"/>
            <a:ext cx="8631416" cy="1373070"/>
          </a:xfrm>
        </p:spPr>
        <p:txBody>
          <a:bodyPr rtlCol="0"/>
          <a:lstStyle/>
          <a:p>
            <a:r>
              <a:rPr lang="es-MX" sz="4800" dirty="0"/>
              <a:t>Sistémica </a:t>
            </a:r>
            <a:endParaRPr lang="es-MX" sz="5000" spc="-30" dirty="0"/>
          </a:p>
        </p:txBody>
      </p:sp>
      <p:sp>
        <p:nvSpPr>
          <p:cNvPr id="5" name="Marcador de texto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 rtlCol="0"/>
          <a:lstStyle/>
          <a:p>
            <a:r>
              <a:rPr lang="es-MX" dirty="0"/>
              <a:t>Diseñado por Beatriz Cruz Aranda</a:t>
            </a:r>
          </a:p>
        </p:txBody>
      </p:sp>
    </p:spTree>
    <p:extLst>
      <p:ext uri="{BB962C8B-B14F-4D97-AF65-F5344CB8AC3E}">
        <p14:creationId xmlns:p14="http://schemas.microsoft.com/office/powerpoint/2010/main" val="206225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Características de la teoría </a:t>
            </a:r>
            <a:r>
              <a:rPr lang="es-MX" dirty="0" smtClean="0"/>
              <a:t>sistémica</a:t>
            </a:r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9038153"/>
              </p:ext>
            </p:extLst>
          </p:nvPr>
        </p:nvGraphicFramePr>
        <p:xfrm>
          <a:off x="221674" y="1834166"/>
          <a:ext cx="11623964" cy="4890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7227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775429"/>
              </p:ext>
            </p:extLst>
          </p:nvPr>
        </p:nvGraphicFramePr>
        <p:xfrm>
          <a:off x="681038" y="581892"/>
          <a:ext cx="11206162" cy="5915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1969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Bibliografía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Núñez Mercado, R. (2005). </a:t>
            </a:r>
            <a:r>
              <a:rPr lang="es-MX" i="1" dirty="0"/>
              <a:t>Propuesta de modelo para el desempeño efectivo de las organizaciones empleando el enfoque de procesos</a:t>
            </a:r>
            <a:r>
              <a:rPr lang="es-MX" dirty="0"/>
              <a:t> [Instituto Politécnico Nacional]. http://tesis.ipn.mx/handle/123456789/696</a:t>
            </a:r>
          </a:p>
        </p:txBody>
      </p:sp>
    </p:spTree>
    <p:extLst>
      <p:ext uri="{BB962C8B-B14F-4D97-AF65-F5344CB8AC3E}">
        <p14:creationId xmlns:p14="http://schemas.microsoft.com/office/powerpoint/2010/main" val="354802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Berlin">
  <a:themeElements>
    <a:clrScheme name="Rojo naranj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204</Words>
  <Application>Microsoft Office PowerPoint</Application>
  <PresentationFormat>Panorámica</PresentationFormat>
  <Paragraphs>19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Trebuchet MS</vt:lpstr>
      <vt:lpstr>3_Berlin</vt:lpstr>
      <vt:lpstr>Sistémica </vt:lpstr>
      <vt:lpstr>Características de la teoría sistémica</vt:lpstr>
      <vt:lpstr>Presentación de PowerPoint</vt:lpstr>
      <vt:lpstr>Bibliografía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H.A. Maslow</dc:title>
  <dc:creator>Elian Jaén</dc:creator>
  <cp:lastModifiedBy>Elian Jaén</cp:lastModifiedBy>
  <cp:revision>13</cp:revision>
  <dcterms:created xsi:type="dcterms:W3CDTF">2014-04-17T23:07:25Z</dcterms:created>
  <dcterms:modified xsi:type="dcterms:W3CDTF">2022-08-25T00:11:38Z</dcterms:modified>
</cp:coreProperties>
</file>