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5" r:id="rId1"/>
  </p:sldMasterIdLst>
  <p:notesMasterIdLst>
    <p:notesMasterId r:id="rId8"/>
  </p:notesMasterIdLst>
  <p:handoutMasterIdLst>
    <p:handoutMasterId r:id="rId9"/>
  </p:handoutMasterIdLst>
  <p:sldIdLst>
    <p:sldId id="266" r:id="rId2"/>
    <p:sldId id="267" r:id="rId3"/>
    <p:sldId id="273" r:id="rId4"/>
    <p:sldId id="265" r:id="rId5"/>
    <p:sldId id="274" r:id="rId6"/>
    <p:sldId id="275" r:id="rId7"/>
  </p:sldIdLst>
  <p:sldSz cx="12192000" cy="6858000"/>
  <p:notesSz cx="6858000" cy="9144000"/>
  <p:defaultTextStyle>
    <a:defPPr rtl="0">
      <a:defRPr lang="es-MX"/>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2865" autoAdjust="0"/>
  </p:normalViewPr>
  <p:slideViewPr>
    <p:cSldViewPr snapToGrid="0">
      <p:cViewPr varScale="1">
        <p:scale>
          <a:sx n="48" d="100"/>
          <a:sy n="48" d="100"/>
        </p:scale>
        <p:origin x="72" y="516"/>
      </p:cViewPr>
      <p:guideLst/>
    </p:cSldViewPr>
  </p:slideViewPr>
  <p:notesTextViewPr>
    <p:cViewPr>
      <p:scale>
        <a:sx n="1" d="1"/>
        <a:sy n="1" d="1"/>
      </p:scale>
      <p:origin x="0" y="0"/>
    </p:cViewPr>
  </p:notesTextViewPr>
  <p:sorterViewPr>
    <p:cViewPr>
      <p:scale>
        <a:sx n="100" d="100"/>
        <a:sy n="100" d="100"/>
      </p:scale>
      <p:origin x="0" y="-2166"/>
    </p:cViewPr>
  </p:sorterViewPr>
  <p:notesViewPr>
    <p:cSldViewPr snapToGrid="0">
      <p:cViewPr varScale="1">
        <p:scale>
          <a:sx n="77" d="100"/>
          <a:sy n="77" d="100"/>
        </p:scale>
        <p:origin x="3216"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ke Test User" userId="SID-0" providerId="Test" clId="FakeClientId"/>
    <pc:docChg chg="undo custSel modSld modMainMaster modNotesMaster modHandout">
      <pc:chgData name="Fake Test User" userId="SID-0" providerId="Test" clId="FakeClientId" dt="2021-09-08T08:06:34.597" v="228" actId="790"/>
      <pc:docMkLst>
        <pc:docMk/>
      </pc:docMkLst>
      <pc:sldChg chg="modSp mod modNotes">
        <pc:chgData name="Fake Test User" userId="SID-0" providerId="Test" clId="FakeClientId" dt="2021-09-08T08:04:10.698" v="191" actId="790"/>
        <pc:sldMkLst>
          <pc:docMk/>
          <pc:sldMk cId="3289291677" sldId="257"/>
        </pc:sldMkLst>
        <pc:spChg chg="mod">
          <ac:chgData name="Fake Test User" userId="SID-0" providerId="Test" clId="FakeClientId" dt="2021-09-08T07:19:03.209" v="0" actId="790"/>
          <ac:spMkLst>
            <pc:docMk/>
            <pc:sldMk cId="3289291677" sldId="257"/>
            <ac:spMk id="2" creationId="{00000000-0000-0000-0000-000000000000}"/>
          </ac:spMkLst>
        </pc:spChg>
        <pc:spChg chg="mod">
          <ac:chgData name="Fake Test User" userId="SID-0" providerId="Test" clId="FakeClientId" dt="2021-09-08T07:19:03.209" v="0" actId="790"/>
          <ac:spMkLst>
            <pc:docMk/>
            <pc:sldMk cId="3289291677" sldId="257"/>
            <ac:spMk id="3" creationId="{00000000-0000-0000-0000-000000000000}"/>
          </ac:spMkLst>
        </pc:spChg>
      </pc:sldChg>
      <pc:sldChg chg="modSp mod modNotes">
        <pc:chgData name="Fake Test User" userId="SID-0" providerId="Test" clId="FakeClientId" dt="2021-09-08T08:04:15.542" v="193" actId="790"/>
        <pc:sldMkLst>
          <pc:docMk/>
          <pc:sldMk cId="2772565043" sldId="258"/>
        </pc:sldMkLst>
        <pc:spChg chg="mod">
          <ac:chgData name="Fake Test User" userId="SID-0" providerId="Test" clId="FakeClientId" dt="2021-09-08T07:19:06.770" v="1" actId="790"/>
          <ac:spMkLst>
            <pc:docMk/>
            <pc:sldMk cId="2772565043" sldId="258"/>
            <ac:spMk id="2" creationId="{00000000-0000-0000-0000-000000000000}"/>
          </ac:spMkLst>
        </pc:spChg>
        <pc:spChg chg="mod">
          <ac:chgData name="Fake Test User" userId="SID-0" providerId="Test" clId="FakeClientId" dt="2021-09-08T07:19:06.770" v="1" actId="790"/>
          <ac:spMkLst>
            <pc:docMk/>
            <pc:sldMk cId="2772565043" sldId="258"/>
            <ac:spMk id="3" creationId="{00000000-0000-0000-0000-000000000000}"/>
          </ac:spMkLst>
        </pc:spChg>
      </pc:sldChg>
      <pc:sldChg chg="modSp mod modNotes">
        <pc:chgData name="Fake Test User" userId="SID-0" providerId="Test" clId="FakeClientId" dt="2021-09-08T08:04:19.933" v="195" actId="790"/>
        <pc:sldMkLst>
          <pc:docMk/>
          <pc:sldMk cId="3369225394" sldId="259"/>
        </pc:sldMkLst>
        <pc:spChg chg="mod">
          <ac:chgData name="Fake Test User" userId="SID-0" providerId="Test" clId="FakeClientId" dt="2021-09-08T07:19:10.401" v="2" actId="790"/>
          <ac:spMkLst>
            <pc:docMk/>
            <pc:sldMk cId="3369225394" sldId="259"/>
            <ac:spMk id="2" creationId="{00000000-0000-0000-0000-000000000000}"/>
          </ac:spMkLst>
        </pc:spChg>
        <pc:spChg chg="mod">
          <ac:chgData name="Fake Test User" userId="SID-0" providerId="Test" clId="FakeClientId" dt="2021-09-08T07:19:10.401" v="2" actId="790"/>
          <ac:spMkLst>
            <pc:docMk/>
            <pc:sldMk cId="3369225394" sldId="259"/>
            <ac:spMk id="3" creationId="{00000000-0000-0000-0000-000000000000}"/>
          </ac:spMkLst>
        </pc:spChg>
        <pc:spChg chg="mod">
          <ac:chgData name="Fake Test User" userId="SID-0" providerId="Test" clId="FakeClientId" dt="2021-09-08T07:19:10.401" v="2" actId="790"/>
          <ac:spMkLst>
            <pc:docMk/>
            <pc:sldMk cId="3369225394" sldId="259"/>
            <ac:spMk id="4" creationId="{00000000-0000-0000-0000-000000000000}"/>
          </ac:spMkLst>
        </pc:spChg>
        <pc:spChg chg="mod">
          <ac:chgData name="Fake Test User" userId="SID-0" providerId="Test" clId="FakeClientId" dt="2021-09-08T07:19:10.401" v="2" actId="790"/>
          <ac:spMkLst>
            <pc:docMk/>
            <pc:sldMk cId="3369225394" sldId="259"/>
            <ac:spMk id="8" creationId="{00000000-0000-0000-0000-000000000000}"/>
          </ac:spMkLst>
        </pc:spChg>
        <pc:spChg chg="mod">
          <ac:chgData name="Fake Test User" userId="SID-0" providerId="Test" clId="FakeClientId" dt="2021-09-08T07:19:10.401" v="2" actId="790"/>
          <ac:spMkLst>
            <pc:docMk/>
            <pc:sldMk cId="3369225394" sldId="259"/>
            <ac:spMk id="9" creationId="{00000000-0000-0000-0000-000000000000}"/>
          </ac:spMkLst>
        </pc:spChg>
      </pc:sldChg>
      <pc:sldChg chg="modSp mod modNotes">
        <pc:chgData name="Fake Test User" userId="SID-0" providerId="Test" clId="FakeClientId" dt="2021-09-08T08:04:24.105" v="197" actId="790"/>
        <pc:sldMkLst>
          <pc:docMk/>
          <pc:sldMk cId="1575721539" sldId="260"/>
        </pc:sldMkLst>
        <pc:spChg chg="mod">
          <ac:chgData name="Fake Test User" userId="SID-0" providerId="Test" clId="FakeClientId" dt="2021-09-08T07:21:16.559" v="4" actId="790"/>
          <ac:spMkLst>
            <pc:docMk/>
            <pc:sldMk cId="1575721539" sldId="260"/>
            <ac:spMk id="2" creationId="{00000000-0000-0000-0000-000000000000}"/>
          </ac:spMkLst>
        </pc:spChg>
        <pc:spChg chg="mod">
          <ac:chgData name="Fake Test User" userId="SID-0" providerId="Test" clId="FakeClientId" dt="2021-09-08T07:21:16.559" v="4" actId="790"/>
          <ac:spMkLst>
            <pc:docMk/>
            <pc:sldMk cId="1575721539" sldId="260"/>
            <ac:spMk id="3" creationId="{00000000-0000-0000-0000-000000000000}"/>
          </ac:spMkLst>
        </pc:spChg>
      </pc:sldChg>
      <pc:sldChg chg="modSp mod modNotes">
        <pc:chgData name="Fake Test User" userId="SID-0" providerId="Test" clId="FakeClientId" dt="2021-09-08T08:04:28.464" v="199" actId="790"/>
        <pc:sldMkLst>
          <pc:docMk/>
          <pc:sldMk cId="1003012626" sldId="261"/>
        </pc:sldMkLst>
        <pc:spChg chg="mod">
          <ac:chgData name="Fake Test User" userId="SID-0" providerId="Test" clId="FakeClientId" dt="2021-09-08T07:25:37.772" v="6" actId="790"/>
          <ac:spMkLst>
            <pc:docMk/>
            <pc:sldMk cId="1003012626" sldId="261"/>
            <ac:spMk id="2" creationId="{00000000-0000-0000-0000-000000000000}"/>
          </ac:spMkLst>
        </pc:spChg>
        <pc:spChg chg="mod">
          <ac:chgData name="Fake Test User" userId="SID-0" providerId="Test" clId="FakeClientId" dt="2021-09-08T07:25:37.772" v="6" actId="790"/>
          <ac:spMkLst>
            <pc:docMk/>
            <pc:sldMk cId="1003012626" sldId="261"/>
            <ac:spMk id="3" creationId="{00000000-0000-0000-0000-000000000000}"/>
          </ac:spMkLst>
        </pc:spChg>
      </pc:sldChg>
      <pc:sldChg chg="modSp mod modNotes">
        <pc:chgData name="Fake Test User" userId="SID-0" providerId="Test" clId="FakeClientId" dt="2021-09-08T08:04:32.620" v="201" actId="790"/>
        <pc:sldMkLst>
          <pc:docMk/>
          <pc:sldMk cId="3263914164" sldId="262"/>
        </pc:sldMkLst>
        <pc:spChg chg="mod">
          <ac:chgData name="Fake Test User" userId="SID-0" providerId="Test" clId="FakeClientId" dt="2021-09-08T07:26:13.156" v="15" actId="790"/>
          <ac:spMkLst>
            <pc:docMk/>
            <pc:sldMk cId="3263914164" sldId="262"/>
            <ac:spMk id="2" creationId="{00000000-0000-0000-0000-000000000000}"/>
          </ac:spMkLst>
        </pc:spChg>
        <pc:spChg chg="mod">
          <ac:chgData name="Fake Test User" userId="SID-0" providerId="Test" clId="FakeClientId" dt="2021-09-08T07:26:13.156" v="15" actId="790"/>
          <ac:spMkLst>
            <pc:docMk/>
            <pc:sldMk cId="3263914164" sldId="262"/>
            <ac:spMk id="3" creationId="{00000000-0000-0000-0000-000000000000}"/>
          </ac:spMkLst>
        </pc:spChg>
      </pc:sldChg>
      <pc:sldChg chg="modSp mod modNotes">
        <pc:chgData name="Fake Test User" userId="SID-0" providerId="Test" clId="FakeClientId" dt="2021-09-08T08:04:36.666" v="203" actId="790"/>
        <pc:sldMkLst>
          <pc:docMk/>
          <pc:sldMk cId="1396708006" sldId="263"/>
        </pc:sldMkLst>
        <pc:spChg chg="mod">
          <ac:chgData name="Fake Test User" userId="SID-0" providerId="Test" clId="FakeClientId" dt="2021-09-08T07:26:22.296" v="16" actId="790"/>
          <ac:spMkLst>
            <pc:docMk/>
            <pc:sldMk cId="1396708006" sldId="263"/>
            <ac:spMk id="2" creationId="{00000000-0000-0000-0000-000000000000}"/>
          </ac:spMkLst>
        </pc:spChg>
        <pc:spChg chg="mod">
          <ac:chgData name="Fake Test User" userId="SID-0" providerId="Test" clId="FakeClientId" dt="2021-09-08T07:26:22.296" v="16" actId="790"/>
          <ac:spMkLst>
            <pc:docMk/>
            <pc:sldMk cId="1396708006" sldId="263"/>
            <ac:spMk id="3" creationId="{00000000-0000-0000-0000-000000000000}"/>
          </ac:spMkLst>
        </pc:spChg>
        <pc:spChg chg="mod">
          <ac:chgData name="Fake Test User" userId="SID-0" providerId="Test" clId="FakeClientId" dt="2021-09-08T07:26:22.296" v="16" actId="790"/>
          <ac:spMkLst>
            <pc:docMk/>
            <pc:sldMk cId="1396708006" sldId="263"/>
            <ac:spMk id="4" creationId="{00000000-0000-0000-0000-000000000000}"/>
          </ac:spMkLst>
        </pc:spChg>
        <pc:spChg chg="mod">
          <ac:chgData name="Fake Test User" userId="SID-0" providerId="Test" clId="FakeClientId" dt="2021-09-08T07:26:22.296" v="16" actId="790"/>
          <ac:spMkLst>
            <pc:docMk/>
            <pc:sldMk cId="1396708006" sldId="263"/>
            <ac:spMk id="5" creationId="{00000000-0000-0000-0000-000000000000}"/>
          </ac:spMkLst>
        </pc:spChg>
        <pc:spChg chg="mod">
          <ac:chgData name="Fake Test User" userId="SID-0" providerId="Test" clId="FakeClientId" dt="2021-09-08T07:26:22.296" v="16" actId="790"/>
          <ac:spMkLst>
            <pc:docMk/>
            <pc:sldMk cId="1396708006" sldId="263"/>
            <ac:spMk id="6" creationId="{00000000-0000-0000-0000-000000000000}"/>
          </ac:spMkLst>
        </pc:spChg>
      </pc:sldChg>
      <pc:sldChg chg="modNotes">
        <pc:chgData name="Fake Test User" userId="SID-0" providerId="Test" clId="FakeClientId" dt="2021-09-08T08:06:16.707" v="220" actId="790"/>
        <pc:sldMkLst>
          <pc:docMk/>
          <pc:sldMk cId="1219691540" sldId="264"/>
        </pc:sldMkLst>
      </pc:sldChg>
      <pc:sldChg chg="modSp mod modNotes">
        <pc:chgData name="Fake Test User" userId="SID-0" providerId="Test" clId="FakeClientId" dt="2021-09-08T08:06:04.160" v="214" actId="790"/>
        <pc:sldMkLst>
          <pc:docMk/>
          <pc:sldMk cId="4080344515" sldId="265"/>
        </pc:sldMkLst>
        <pc:spChg chg="mod">
          <ac:chgData name="Fake Test User" userId="SID-0" providerId="Test" clId="FakeClientId" dt="2021-09-08T07:29:50.784" v="27" actId="790"/>
          <ac:spMkLst>
            <pc:docMk/>
            <pc:sldMk cId="4080344515" sldId="265"/>
            <ac:spMk id="2" creationId="{00000000-0000-0000-0000-000000000000}"/>
          </ac:spMkLst>
        </pc:spChg>
        <pc:graphicFrameChg chg="modGraphic">
          <ac:chgData name="Fake Test User" userId="SID-0" providerId="Test" clId="FakeClientId" dt="2021-09-08T07:30:00.560" v="29" actId="790"/>
          <ac:graphicFrameMkLst>
            <pc:docMk/>
            <pc:sldMk cId="4080344515" sldId="265"/>
            <ac:graphicFrameMk id="4" creationId="{00000000-0000-0000-0000-000000000000}"/>
          </ac:graphicFrameMkLst>
        </pc:graphicFrameChg>
      </pc:sldChg>
      <pc:sldChg chg="modSp mod modNotes">
        <pc:chgData name="Fake Test User" userId="SID-0" providerId="Test" clId="FakeClientId" dt="2021-09-08T08:05:51.613" v="208" actId="790"/>
        <pc:sldMkLst>
          <pc:docMk/>
          <pc:sldMk cId="3710835971" sldId="266"/>
        </pc:sldMkLst>
        <pc:spChg chg="mod">
          <ac:chgData name="Fake Test User" userId="SID-0" providerId="Test" clId="FakeClientId" dt="2021-09-08T07:29:22.115" v="24" actId="790"/>
          <ac:spMkLst>
            <pc:docMk/>
            <pc:sldMk cId="3710835971" sldId="266"/>
            <ac:spMk id="2" creationId="{00000000-0000-0000-0000-000000000000}"/>
          </ac:spMkLst>
        </pc:spChg>
        <pc:spChg chg="mod">
          <ac:chgData name="Fake Test User" userId="SID-0" providerId="Test" clId="FakeClientId" dt="2021-09-08T07:29:22.115" v="24" actId="790"/>
          <ac:spMkLst>
            <pc:docMk/>
            <pc:sldMk cId="3710835971" sldId="266"/>
            <ac:spMk id="3" creationId="{00000000-0000-0000-0000-000000000000}"/>
          </ac:spMkLst>
        </pc:spChg>
      </pc:sldChg>
      <pc:sldChg chg="modSp mod modNotes">
        <pc:chgData name="Fake Test User" userId="SID-0" providerId="Test" clId="FakeClientId" dt="2021-09-08T08:05:55.769" v="210" actId="790"/>
        <pc:sldMkLst>
          <pc:docMk/>
          <pc:sldMk cId="2298825228" sldId="267"/>
        </pc:sldMkLst>
        <pc:spChg chg="mod">
          <ac:chgData name="Fake Test User" userId="SID-0" providerId="Test" clId="FakeClientId" dt="2021-09-08T07:29:29.150" v="25" actId="790"/>
          <ac:spMkLst>
            <pc:docMk/>
            <pc:sldMk cId="2298825228" sldId="267"/>
            <ac:spMk id="2" creationId="{00000000-0000-0000-0000-000000000000}"/>
          </ac:spMkLst>
        </pc:spChg>
        <pc:spChg chg="mod">
          <ac:chgData name="Fake Test User" userId="SID-0" providerId="Test" clId="FakeClientId" dt="2021-09-08T07:29:29.150" v="25" actId="790"/>
          <ac:spMkLst>
            <pc:docMk/>
            <pc:sldMk cId="2298825228" sldId="267"/>
            <ac:spMk id="6" creationId="{00000000-0000-0000-0000-000000000000}"/>
          </ac:spMkLst>
        </pc:spChg>
        <pc:spChg chg="mod">
          <ac:chgData name="Fake Test User" userId="SID-0" providerId="Test" clId="FakeClientId" dt="2021-09-08T07:29:29.150" v="25" actId="790"/>
          <ac:spMkLst>
            <pc:docMk/>
            <pc:sldMk cId="2298825228" sldId="267"/>
            <ac:spMk id="7" creationId="{00000000-0000-0000-0000-000000000000}"/>
          </ac:spMkLst>
        </pc:spChg>
        <pc:spChg chg="mod">
          <ac:chgData name="Fake Test User" userId="SID-0" providerId="Test" clId="FakeClientId" dt="2021-09-08T07:29:29.150" v="25" actId="790"/>
          <ac:spMkLst>
            <pc:docMk/>
            <pc:sldMk cId="2298825228" sldId="267"/>
            <ac:spMk id="8" creationId="{00000000-0000-0000-0000-000000000000}"/>
          </ac:spMkLst>
        </pc:spChg>
        <pc:spChg chg="mod">
          <ac:chgData name="Fake Test User" userId="SID-0" providerId="Test" clId="FakeClientId" dt="2021-09-08T07:29:29.150" v="25" actId="790"/>
          <ac:spMkLst>
            <pc:docMk/>
            <pc:sldMk cId="2298825228" sldId="267"/>
            <ac:spMk id="9" creationId="{00000000-0000-0000-0000-000000000000}"/>
          </ac:spMkLst>
        </pc:spChg>
      </pc:sldChg>
      <pc:sldChg chg="modNotes">
        <pc:chgData name="Fake Test User" userId="SID-0" providerId="Test" clId="FakeClientId" dt="2021-09-08T08:04:41.518" v="205" actId="790"/>
        <pc:sldMkLst>
          <pc:docMk/>
          <pc:sldMk cId="3195037894" sldId="268"/>
        </pc:sldMkLst>
      </pc:sldChg>
      <pc:sldChg chg="modNotes">
        <pc:chgData name="Fake Test User" userId="SID-0" providerId="Test" clId="FakeClientId" dt="2021-09-08T08:06:21.113" v="222" actId="790"/>
        <pc:sldMkLst>
          <pc:docMk/>
          <pc:sldMk cId="3804310909" sldId="269"/>
        </pc:sldMkLst>
      </pc:sldChg>
      <pc:sldChg chg="modSp mod modNotes">
        <pc:chgData name="Fake Test User" userId="SID-0" providerId="Test" clId="FakeClientId" dt="2021-09-08T08:06:08.191" v="216" actId="790"/>
        <pc:sldMkLst>
          <pc:docMk/>
          <pc:sldMk cId="2062253349" sldId="270"/>
        </pc:sldMkLst>
        <pc:spChg chg="mod">
          <ac:chgData name="Fake Test User" userId="SID-0" providerId="Test" clId="FakeClientId" dt="2021-09-08T07:32:34.915" v="33" actId="790"/>
          <ac:spMkLst>
            <pc:docMk/>
            <pc:sldMk cId="2062253349" sldId="270"/>
            <ac:spMk id="2" creationId="{00000000-0000-0000-0000-000000000000}"/>
          </ac:spMkLst>
        </pc:spChg>
        <pc:spChg chg="mod">
          <ac:chgData name="Fake Test User" userId="SID-0" providerId="Test" clId="FakeClientId" dt="2021-09-08T07:32:34.915" v="33" actId="790"/>
          <ac:spMkLst>
            <pc:docMk/>
            <pc:sldMk cId="2062253349" sldId="270"/>
            <ac:spMk id="3" creationId="{00000000-0000-0000-0000-000000000000}"/>
          </ac:spMkLst>
        </pc:spChg>
      </pc:sldChg>
      <pc:sldChg chg="modSp mod modNotes">
        <pc:chgData name="Fake Test User" userId="SID-0" providerId="Test" clId="FakeClientId" dt="2021-09-08T08:06:12.316" v="218" actId="790"/>
        <pc:sldMkLst>
          <pc:docMk/>
          <pc:sldMk cId="1672275006" sldId="271"/>
        </pc:sldMkLst>
        <pc:spChg chg="mod">
          <ac:chgData name="Fake Test User" userId="SID-0" providerId="Test" clId="FakeClientId" dt="2021-09-08T07:32:39.418" v="34" actId="790"/>
          <ac:spMkLst>
            <pc:docMk/>
            <pc:sldMk cId="1672275006" sldId="271"/>
            <ac:spMk id="2" creationId="{00000000-0000-0000-0000-000000000000}"/>
          </ac:spMkLst>
        </pc:spChg>
        <pc:spChg chg="mod">
          <ac:chgData name="Fake Test User" userId="SID-0" providerId="Test" clId="FakeClientId" dt="2021-09-08T07:32:39.418" v="34" actId="790"/>
          <ac:spMkLst>
            <pc:docMk/>
            <pc:sldMk cId="1672275006" sldId="271"/>
            <ac:spMk id="3" creationId="{00000000-0000-0000-0000-000000000000}"/>
          </ac:spMkLst>
        </pc:spChg>
        <pc:spChg chg="mod">
          <ac:chgData name="Fake Test User" userId="SID-0" providerId="Test" clId="FakeClientId" dt="2021-09-08T07:32:39.418" v="34" actId="790"/>
          <ac:spMkLst>
            <pc:docMk/>
            <pc:sldMk cId="1672275006" sldId="271"/>
            <ac:spMk id="4" creationId="{00000000-0000-0000-0000-000000000000}"/>
          </ac:spMkLst>
        </pc:spChg>
        <pc:spChg chg="mod">
          <ac:chgData name="Fake Test User" userId="SID-0" providerId="Test" clId="FakeClientId" dt="2021-09-08T07:32:39.418" v="34" actId="790"/>
          <ac:spMkLst>
            <pc:docMk/>
            <pc:sldMk cId="1672275006" sldId="271"/>
            <ac:spMk id="5" creationId="{00000000-0000-0000-0000-000000000000}"/>
          </ac:spMkLst>
        </pc:spChg>
        <pc:spChg chg="mod">
          <ac:chgData name="Fake Test User" userId="SID-0" providerId="Test" clId="FakeClientId" dt="2021-09-08T07:32:39.418" v="34" actId="790"/>
          <ac:spMkLst>
            <pc:docMk/>
            <pc:sldMk cId="1672275006" sldId="271"/>
            <ac:spMk id="6" creationId="{00000000-0000-0000-0000-000000000000}"/>
          </ac:spMkLst>
        </pc:spChg>
      </pc:sldChg>
      <pc:sldChg chg="modNotes">
        <pc:chgData name="Fake Test User" userId="SID-0" providerId="Test" clId="FakeClientId" dt="2021-09-08T08:05:44.113" v="206" actId="790"/>
        <pc:sldMkLst>
          <pc:docMk/>
          <pc:sldMk cId="370758679" sldId="272"/>
        </pc:sldMkLst>
      </pc:sldChg>
      <pc:sldChg chg="modNotes">
        <pc:chgData name="Fake Test User" userId="SID-0" providerId="Test" clId="FakeClientId" dt="2021-09-08T08:06:00.097" v="212" actId="790"/>
        <pc:sldMkLst>
          <pc:docMk/>
          <pc:sldMk cId="2229419462" sldId="273"/>
        </pc:sldMkLst>
      </pc:sldChg>
      <pc:sldChg chg="modSp mod modNotes">
        <pc:chgData name="Fake Test User" userId="SID-0" providerId="Test" clId="FakeClientId" dt="2021-09-08T08:06:25.863" v="224" actId="790"/>
        <pc:sldMkLst>
          <pc:docMk/>
          <pc:sldMk cId="3589653851" sldId="274"/>
        </pc:sldMkLst>
        <pc:spChg chg="mod">
          <ac:chgData name="Fake Test User" userId="SID-0" providerId="Test" clId="FakeClientId" dt="2021-09-08T07:35:35.533" v="41" actId="790"/>
          <ac:spMkLst>
            <pc:docMk/>
            <pc:sldMk cId="3589653851" sldId="274"/>
            <ac:spMk id="2" creationId="{00000000-0000-0000-0000-000000000000}"/>
          </ac:spMkLst>
        </pc:spChg>
        <pc:spChg chg="mod">
          <ac:chgData name="Fake Test User" userId="SID-0" providerId="Test" clId="FakeClientId" dt="2021-09-08T07:35:35.533" v="41" actId="790"/>
          <ac:spMkLst>
            <pc:docMk/>
            <pc:sldMk cId="3589653851" sldId="274"/>
            <ac:spMk id="3" creationId="{00000000-0000-0000-0000-000000000000}"/>
          </ac:spMkLst>
        </pc:spChg>
      </pc:sldChg>
      <pc:sldChg chg="modSp mod modNotes">
        <pc:chgData name="Fake Test User" userId="SID-0" providerId="Test" clId="FakeClientId" dt="2021-09-08T08:06:30.316" v="226" actId="790"/>
        <pc:sldMkLst>
          <pc:docMk/>
          <pc:sldMk cId="165521436" sldId="275"/>
        </pc:sldMkLst>
        <pc:spChg chg="mod">
          <ac:chgData name="Fake Test User" userId="SID-0" providerId="Test" clId="FakeClientId" dt="2021-09-08T07:35:32.005" v="40" actId="790"/>
          <ac:spMkLst>
            <pc:docMk/>
            <pc:sldMk cId="165521436" sldId="275"/>
            <ac:spMk id="2" creationId="{00000000-0000-0000-0000-000000000000}"/>
          </ac:spMkLst>
        </pc:spChg>
        <pc:spChg chg="mod">
          <ac:chgData name="Fake Test User" userId="SID-0" providerId="Test" clId="FakeClientId" dt="2021-09-08T07:35:32.005" v="40" actId="790"/>
          <ac:spMkLst>
            <pc:docMk/>
            <pc:sldMk cId="165521436" sldId="275"/>
            <ac:spMk id="3" creationId="{00000000-0000-0000-0000-000000000000}"/>
          </ac:spMkLst>
        </pc:spChg>
      </pc:sldChg>
      <pc:sldChg chg="modSp mod modNotes">
        <pc:chgData name="Fake Test User" userId="SID-0" providerId="Test" clId="FakeClientId" dt="2021-09-08T08:06:34.597" v="228" actId="790"/>
        <pc:sldMkLst>
          <pc:docMk/>
          <pc:sldMk cId="303205020" sldId="276"/>
        </pc:sldMkLst>
        <pc:spChg chg="mod">
          <ac:chgData name="Fake Test User" userId="SID-0" providerId="Test" clId="FakeClientId" dt="2021-09-08T07:35:28.411" v="39" actId="790"/>
          <ac:spMkLst>
            <pc:docMk/>
            <pc:sldMk cId="303205020" sldId="276"/>
            <ac:spMk id="2" creationId="{00000000-0000-0000-0000-000000000000}"/>
          </ac:spMkLst>
        </pc:spChg>
        <pc:spChg chg="mod">
          <ac:chgData name="Fake Test User" userId="SID-0" providerId="Test" clId="FakeClientId" dt="2021-09-08T07:35:28.411" v="39" actId="790"/>
          <ac:spMkLst>
            <pc:docMk/>
            <pc:sldMk cId="303205020" sldId="276"/>
            <ac:spMk id="3" creationId="{00000000-0000-0000-0000-000000000000}"/>
          </ac:spMkLst>
        </pc:spChg>
      </pc:sldChg>
      <pc:sldMasterChg chg="modSp mod modSldLayout">
        <pc:chgData name="Fake Test User" userId="SID-0" providerId="Test" clId="FakeClientId" dt="2021-09-08T07:39:30.445" v="77" actId="790"/>
        <pc:sldMasterMkLst>
          <pc:docMk/>
          <pc:sldMasterMk cId="0" sldId="2147483648"/>
        </pc:sldMasterMkLst>
        <pc:spChg chg="mod">
          <ac:chgData name="Fake Test User" userId="SID-0" providerId="Test" clId="FakeClientId" dt="2021-09-08T07:36:30.230" v="43" actId="790"/>
          <ac:spMkLst>
            <pc:docMk/>
            <pc:sldMasterMk cId="0" sldId="2147483648"/>
            <ac:spMk id="2" creationId="{00000000-0000-0000-0000-000000000000}"/>
          </ac:spMkLst>
        </pc:spChg>
        <pc:spChg chg="mod">
          <ac:chgData name="Fake Test User" userId="SID-0" providerId="Test" clId="FakeClientId" dt="2021-09-08T07:36:30.230" v="43" actId="790"/>
          <ac:spMkLst>
            <pc:docMk/>
            <pc:sldMasterMk cId="0" sldId="2147483648"/>
            <ac:spMk id="3" creationId="{00000000-0000-0000-0000-000000000000}"/>
          </ac:spMkLst>
        </pc:spChg>
        <pc:spChg chg="mod">
          <ac:chgData name="Fake Test User" userId="SID-0" providerId="Test" clId="FakeClientId" dt="2021-09-08T07:36:30.230" v="43" actId="790"/>
          <ac:spMkLst>
            <pc:docMk/>
            <pc:sldMasterMk cId="0" sldId="2147483648"/>
            <ac:spMk id="4" creationId="{00000000-0000-0000-0000-000000000000}"/>
          </ac:spMkLst>
        </pc:spChg>
        <pc:spChg chg="mod">
          <ac:chgData name="Fake Test User" userId="SID-0" providerId="Test" clId="FakeClientId" dt="2021-09-08T07:36:30.230" v="43" actId="790"/>
          <ac:spMkLst>
            <pc:docMk/>
            <pc:sldMasterMk cId="0" sldId="2147483648"/>
            <ac:spMk id="5" creationId="{00000000-0000-0000-0000-000000000000}"/>
          </ac:spMkLst>
        </pc:spChg>
        <pc:spChg chg="mod">
          <ac:chgData name="Fake Test User" userId="SID-0" providerId="Test" clId="FakeClientId" dt="2021-09-08T07:36:30.230" v="43" actId="790"/>
          <ac:spMkLst>
            <pc:docMk/>
            <pc:sldMasterMk cId="0" sldId="2147483648"/>
            <ac:spMk id="6" creationId="{00000000-0000-0000-0000-000000000000}"/>
          </ac:spMkLst>
        </pc:spChg>
        <pc:sldLayoutChg chg="modSp mod">
          <pc:chgData name="Fake Test User" userId="SID-0" providerId="Test" clId="FakeClientId" dt="2021-09-08T07:36:34.868" v="45" actId="790"/>
          <pc:sldLayoutMkLst>
            <pc:docMk/>
            <pc:sldMasterMk cId="0" sldId="2147483648"/>
            <pc:sldLayoutMk cId="0" sldId="2147483649"/>
          </pc:sldLayoutMkLst>
          <pc:spChg chg="mod">
            <ac:chgData name="Fake Test User" userId="SID-0" providerId="Test" clId="FakeClientId" dt="2021-09-08T07:36:34.868" v="45" actId="790"/>
            <ac:spMkLst>
              <pc:docMk/>
              <pc:sldMasterMk cId="0" sldId="2147483648"/>
              <pc:sldLayoutMk cId="0" sldId="2147483649"/>
              <ac:spMk id="2" creationId="{00000000-0000-0000-0000-000000000000}"/>
            </ac:spMkLst>
          </pc:spChg>
          <pc:spChg chg="mod">
            <ac:chgData name="Fake Test User" userId="SID-0" providerId="Test" clId="FakeClientId" dt="2021-09-08T07:36:34.868" v="45" actId="790"/>
            <ac:spMkLst>
              <pc:docMk/>
              <pc:sldMasterMk cId="0" sldId="2147483648"/>
              <pc:sldLayoutMk cId="0" sldId="2147483649"/>
              <ac:spMk id="3" creationId="{00000000-0000-0000-0000-000000000000}"/>
            </ac:spMkLst>
          </pc:spChg>
          <pc:spChg chg="mod">
            <ac:chgData name="Fake Test User" userId="SID-0" providerId="Test" clId="FakeClientId" dt="2021-09-08T07:36:34.868" v="45" actId="790"/>
            <ac:spMkLst>
              <pc:docMk/>
              <pc:sldMasterMk cId="0" sldId="2147483648"/>
              <pc:sldLayoutMk cId="0" sldId="2147483649"/>
              <ac:spMk id="4" creationId="{00000000-0000-0000-0000-000000000000}"/>
            </ac:spMkLst>
          </pc:spChg>
          <pc:spChg chg="mod">
            <ac:chgData name="Fake Test User" userId="SID-0" providerId="Test" clId="FakeClientId" dt="2021-09-08T07:36:34.868" v="45" actId="790"/>
            <ac:spMkLst>
              <pc:docMk/>
              <pc:sldMasterMk cId="0" sldId="2147483648"/>
              <pc:sldLayoutMk cId="0" sldId="2147483649"/>
              <ac:spMk id="5" creationId="{00000000-0000-0000-0000-000000000000}"/>
            </ac:spMkLst>
          </pc:spChg>
          <pc:spChg chg="mod">
            <ac:chgData name="Fake Test User" userId="SID-0" providerId="Test" clId="FakeClientId" dt="2021-09-08T07:36:34.868" v="45" actId="790"/>
            <ac:spMkLst>
              <pc:docMk/>
              <pc:sldMasterMk cId="0" sldId="2147483648"/>
              <pc:sldLayoutMk cId="0" sldId="2147483649"/>
              <ac:spMk id="6" creationId="{00000000-0000-0000-0000-000000000000}"/>
            </ac:spMkLst>
          </pc:spChg>
        </pc:sldLayoutChg>
        <pc:sldLayoutChg chg="modSp mod">
          <pc:chgData name="Fake Test User" userId="SID-0" providerId="Test" clId="FakeClientId" dt="2021-09-08T07:36:39.271" v="47" actId="790"/>
          <pc:sldLayoutMkLst>
            <pc:docMk/>
            <pc:sldMasterMk cId="0" sldId="2147483648"/>
            <pc:sldLayoutMk cId="0" sldId="2147483650"/>
          </pc:sldLayoutMkLst>
          <pc:spChg chg="mod">
            <ac:chgData name="Fake Test User" userId="SID-0" providerId="Test" clId="FakeClientId" dt="2021-09-08T07:36:39.271" v="47" actId="790"/>
            <ac:spMkLst>
              <pc:docMk/>
              <pc:sldMasterMk cId="0" sldId="2147483648"/>
              <pc:sldLayoutMk cId="0" sldId="2147483650"/>
              <ac:spMk id="2" creationId="{00000000-0000-0000-0000-000000000000}"/>
            </ac:spMkLst>
          </pc:spChg>
          <pc:spChg chg="mod">
            <ac:chgData name="Fake Test User" userId="SID-0" providerId="Test" clId="FakeClientId" dt="2021-09-08T07:36:39.271" v="47" actId="790"/>
            <ac:spMkLst>
              <pc:docMk/>
              <pc:sldMasterMk cId="0" sldId="2147483648"/>
              <pc:sldLayoutMk cId="0" sldId="2147483650"/>
              <ac:spMk id="3" creationId="{00000000-0000-0000-0000-000000000000}"/>
            </ac:spMkLst>
          </pc:spChg>
          <pc:spChg chg="mod">
            <ac:chgData name="Fake Test User" userId="SID-0" providerId="Test" clId="FakeClientId" dt="2021-09-08T07:36:39.271" v="47" actId="790"/>
            <ac:spMkLst>
              <pc:docMk/>
              <pc:sldMasterMk cId="0" sldId="2147483648"/>
              <pc:sldLayoutMk cId="0" sldId="2147483650"/>
              <ac:spMk id="4" creationId="{00000000-0000-0000-0000-000000000000}"/>
            </ac:spMkLst>
          </pc:spChg>
          <pc:spChg chg="mod">
            <ac:chgData name="Fake Test User" userId="SID-0" providerId="Test" clId="FakeClientId" dt="2021-09-08T07:36:39.271" v="47" actId="790"/>
            <ac:spMkLst>
              <pc:docMk/>
              <pc:sldMasterMk cId="0" sldId="2147483648"/>
              <pc:sldLayoutMk cId="0" sldId="2147483650"/>
              <ac:spMk id="5" creationId="{00000000-0000-0000-0000-000000000000}"/>
            </ac:spMkLst>
          </pc:spChg>
          <pc:spChg chg="mod">
            <ac:chgData name="Fake Test User" userId="SID-0" providerId="Test" clId="FakeClientId" dt="2021-09-08T07:36:39.271" v="47" actId="790"/>
            <ac:spMkLst>
              <pc:docMk/>
              <pc:sldMasterMk cId="0" sldId="2147483648"/>
              <pc:sldLayoutMk cId="0" sldId="2147483650"/>
              <ac:spMk id="6" creationId="{00000000-0000-0000-0000-000000000000}"/>
            </ac:spMkLst>
          </pc:spChg>
        </pc:sldLayoutChg>
        <pc:sldLayoutChg chg="modSp mod">
          <pc:chgData name="Fake Test User" userId="SID-0" providerId="Test" clId="FakeClientId" dt="2021-09-08T07:36:43.695" v="49" actId="790"/>
          <pc:sldLayoutMkLst>
            <pc:docMk/>
            <pc:sldMasterMk cId="0" sldId="2147483648"/>
            <pc:sldLayoutMk cId="0" sldId="2147483651"/>
          </pc:sldLayoutMkLst>
          <pc:spChg chg="mod">
            <ac:chgData name="Fake Test User" userId="SID-0" providerId="Test" clId="FakeClientId" dt="2021-09-08T07:36:43.695" v="49" actId="790"/>
            <ac:spMkLst>
              <pc:docMk/>
              <pc:sldMasterMk cId="0" sldId="2147483648"/>
              <pc:sldLayoutMk cId="0" sldId="2147483651"/>
              <ac:spMk id="2" creationId="{00000000-0000-0000-0000-000000000000}"/>
            </ac:spMkLst>
          </pc:spChg>
          <pc:spChg chg="mod">
            <ac:chgData name="Fake Test User" userId="SID-0" providerId="Test" clId="FakeClientId" dt="2021-09-08T07:36:43.695" v="49" actId="790"/>
            <ac:spMkLst>
              <pc:docMk/>
              <pc:sldMasterMk cId="0" sldId="2147483648"/>
              <pc:sldLayoutMk cId="0" sldId="2147483651"/>
              <ac:spMk id="3" creationId="{00000000-0000-0000-0000-000000000000}"/>
            </ac:spMkLst>
          </pc:spChg>
          <pc:spChg chg="mod">
            <ac:chgData name="Fake Test User" userId="SID-0" providerId="Test" clId="FakeClientId" dt="2021-09-08T07:36:43.695" v="49" actId="790"/>
            <ac:spMkLst>
              <pc:docMk/>
              <pc:sldMasterMk cId="0" sldId="2147483648"/>
              <pc:sldLayoutMk cId="0" sldId="2147483651"/>
              <ac:spMk id="4" creationId="{00000000-0000-0000-0000-000000000000}"/>
            </ac:spMkLst>
          </pc:spChg>
          <pc:spChg chg="mod">
            <ac:chgData name="Fake Test User" userId="SID-0" providerId="Test" clId="FakeClientId" dt="2021-09-08T07:36:43.695" v="49" actId="790"/>
            <ac:spMkLst>
              <pc:docMk/>
              <pc:sldMasterMk cId="0" sldId="2147483648"/>
              <pc:sldLayoutMk cId="0" sldId="2147483651"/>
              <ac:spMk id="5" creationId="{00000000-0000-0000-0000-000000000000}"/>
            </ac:spMkLst>
          </pc:spChg>
          <pc:spChg chg="mod">
            <ac:chgData name="Fake Test User" userId="SID-0" providerId="Test" clId="FakeClientId" dt="2021-09-08T07:36:43.695" v="49" actId="790"/>
            <ac:spMkLst>
              <pc:docMk/>
              <pc:sldMasterMk cId="0" sldId="2147483648"/>
              <pc:sldLayoutMk cId="0" sldId="2147483651"/>
              <ac:spMk id="6" creationId="{00000000-0000-0000-0000-000000000000}"/>
            </ac:spMkLst>
          </pc:spChg>
        </pc:sldLayoutChg>
        <pc:sldLayoutChg chg="modSp mod">
          <pc:chgData name="Fake Test User" userId="SID-0" providerId="Test" clId="FakeClientId" dt="2021-09-08T07:36:47.903" v="51" actId="790"/>
          <pc:sldLayoutMkLst>
            <pc:docMk/>
            <pc:sldMasterMk cId="0" sldId="2147483648"/>
            <pc:sldLayoutMk cId="0" sldId="2147483652"/>
          </pc:sldLayoutMkLst>
          <pc:spChg chg="mod">
            <ac:chgData name="Fake Test User" userId="SID-0" providerId="Test" clId="FakeClientId" dt="2021-09-08T07:36:47.903" v="51" actId="790"/>
            <ac:spMkLst>
              <pc:docMk/>
              <pc:sldMasterMk cId="0" sldId="2147483648"/>
              <pc:sldLayoutMk cId="0" sldId="2147483652"/>
              <ac:spMk id="2" creationId="{00000000-0000-0000-0000-000000000000}"/>
            </ac:spMkLst>
          </pc:spChg>
          <pc:spChg chg="mod">
            <ac:chgData name="Fake Test User" userId="SID-0" providerId="Test" clId="FakeClientId" dt="2021-09-08T07:36:47.903" v="51" actId="790"/>
            <ac:spMkLst>
              <pc:docMk/>
              <pc:sldMasterMk cId="0" sldId="2147483648"/>
              <pc:sldLayoutMk cId="0" sldId="2147483652"/>
              <ac:spMk id="3" creationId="{00000000-0000-0000-0000-000000000000}"/>
            </ac:spMkLst>
          </pc:spChg>
          <pc:spChg chg="mod">
            <ac:chgData name="Fake Test User" userId="SID-0" providerId="Test" clId="FakeClientId" dt="2021-09-08T07:36:47.903" v="51" actId="790"/>
            <ac:spMkLst>
              <pc:docMk/>
              <pc:sldMasterMk cId="0" sldId="2147483648"/>
              <pc:sldLayoutMk cId="0" sldId="2147483652"/>
              <ac:spMk id="4" creationId="{00000000-0000-0000-0000-000000000000}"/>
            </ac:spMkLst>
          </pc:spChg>
          <pc:spChg chg="mod">
            <ac:chgData name="Fake Test User" userId="SID-0" providerId="Test" clId="FakeClientId" dt="2021-09-08T07:36:47.903" v="51" actId="790"/>
            <ac:spMkLst>
              <pc:docMk/>
              <pc:sldMasterMk cId="0" sldId="2147483648"/>
              <pc:sldLayoutMk cId="0" sldId="2147483652"/>
              <ac:spMk id="5" creationId="{00000000-0000-0000-0000-000000000000}"/>
            </ac:spMkLst>
          </pc:spChg>
          <pc:spChg chg="mod">
            <ac:chgData name="Fake Test User" userId="SID-0" providerId="Test" clId="FakeClientId" dt="2021-09-08T07:36:47.903" v="51" actId="790"/>
            <ac:spMkLst>
              <pc:docMk/>
              <pc:sldMasterMk cId="0" sldId="2147483648"/>
              <pc:sldLayoutMk cId="0" sldId="2147483652"/>
              <ac:spMk id="6" creationId="{00000000-0000-0000-0000-000000000000}"/>
            </ac:spMkLst>
          </pc:spChg>
          <pc:spChg chg="mod">
            <ac:chgData name="Fake Test User" userId="SID-0" providerId="Test" clId="FakeClientId" dt="2021-09-08T07:36:47.903" v="51" actId="790"/>
            <ac:spMkLst>
              <pc:docMk/>
              <pc:sldMasterMk cId="0" sldId="2147483648"/>
              <pc:sldLayoutMk cId="0" sldId="2147483652"/>
              <ac:spMk id="7" creationId="{00000000-0000-0000-0000-000000000000}"/>
            </ac:spMkLst>
          </pc:spChg>
        </pc:sldLayoutChg>
        <pc:sldLayoutChg chg="modSp mod">
          <pc:chgData name="Fake Test User" userId="SID-0" providerId="Test" clId="FakeClientId" dt="2021-09-08T07:36:52.481" v="53" actId="790"/>
          <pc:sldLayoutMkLst>
            <pc:docMk/>
            <pc:sldMasterMk cId="0" sldId="2147483648"/>
            <pc:sldLayoutMk cId="0" sldId="2147483653"/>
          </pc:sldLayoutMkLst>
          <pc:spChg chg="mod">
            <ac:chgData name="Fake Test User" userId="SID-0" providerId="Test" clId="FakeClientId" dt="2021-09-08T07:36:52.481" v="53" actId="790"/>
            <ac:spMkLst>
              <pc:docMk/>
              <pc:sldMasterMk cId="0" sldId="2147483648"/>
              <pc:sldLayoutMk cId="0" sldId="2147483653"/>
              <ac:spMk id="2" creationId="{00000000-0000-0000-0000-000000000000}"/>
            </ac:spMkLst>
          </pc:spChg>
          <pc:spChg chg="mod">
            <ac:chgData name="Fake Test User" userId="SID-0" providerId="Test" clId="FakeClientId" dt="2021-09-08T07:36:52.481" v="53" actId="790"/>
            <ac:spMkLst>
              <pc:docMk/>
              <pc:sldMasterMk cId="0" sldId="2147483648"/>
              <pc:sldLayoutMk cId="0" sldId="2147483653"/>
              <ac:spMk id="3" creationId="{00000000-0000-0000-0000-000000000000}"/>
            </ac:spMkLst>
          </pc:spChg>
          <pc:spChg chg="mod">
            <ac:chgData name="Fake Test User" userId="SID-0" providerId="Test" clId="FakeClientId" dt="2021-09-08T07:36:52.481" v="53" actId="790"/>
            <ac:spMkLst>
              <pc:docMk/>
              <pc:sldMasterMk cId="0" sldId="2147483648"/>
              <pc:sldLayoutMk cId="0" sldId="2147483653"/>
              <ac:spMk id="4" creationId="{00000000-0000-0000-0000-000000000000}"/>
            </ac:spMkLst>
          </pc:spChg>
          <pc:spChg chg="mod">
            <ac:chgData name="Fake Test User" userId="SID-0" providerId="Test" clId="FakeClientId" dt="2021-09-08T07:36:52.481" v="53" actId="790"/>
            <ac:spMkLst>
              <pc:docMk/>
              <pc:sldMasterMk cId="0" sldId="2147483648"/>
              <pc:sldLayoutMk cId="0" sldId="2147483653"/>
              <ac:spMk id="5" creationId="{00000000-0000-0000-0000-000000000000}"/>
            </ac:spMkLst>
          </pc:spChg>
          <pc:spChg chg="mod">
            <ac:chgData name="Fake Test User" userId="SID-0" providerId="Test" clId="FakeClientId" dt="2021-09-08T07:36:52.481" v="53" actId="790"/>
            <ac:spMkLst>
              <pc:docMk/>
              <pc:sldMasterMk cId="0" sldId="2147483648"/>
              <pc:sldLayoutMk cId="0" sldId="2147483653"/>
              <ac:spMk id="6" creationId="{00000000-0000-0000-0000-000000000000}"/>
            </ac:spMkLst>
          </pc:spChg>
          <pc:spChg chg="mod">
            <ac:chgData name="Fake Test User" userId="SID-0" providerId="Test" clId="FakeClientId" dt="2021-09-08T07:36:52.481" v="53" actId="790"/>
            <ac:spMkLst>
              <pc:docMk/>
              <pc:sldMasterMk cId="0" sldId="2147483648"/>
              <pc:sldLayoutMk cId="0" sldId="2147483653"/>
              <ac:spMk id="7" creationId="{00000000-0000-0000-0000-000000000000}"/>
            </ac:spMkLst>
          </pc:spChg>
          <pc:spChg chg="mod">
            <ac:chgData name="Fake Test User" userId="SID-0" providerId="Test" clId="FakeClientId" dt="2021-09-08T07:36:52.481" v="53" actId="790"/>
            <ac:spMkLst>
              <pc:docMk/>
              <pc:sldMasterMk cId="0" sldId="2147483648"/>
              <pc:sldLayoutMk cId="0" sldId="2147483653"/>
              <ac:spMk id="8" creationId="{00000000-0000-0000-0000-000000000000}"/>
            </ac:spMkLst>
          </pc:spChg>
          <pc:spChg chg="mod">
            <ac:chgData name="Fake Test User" userId="SID-0" providerId="Test" clId="FakeClientId" dt="2021-09-08T07:36:52.481" v="53" actId="790"/>
            <ac:spMkLst>
              <pc:docMk/>
              <pc:sldMasterMk cId="0" sldId="2147483648"/>
              <pc:sldLayoutMk cId="0" sldId="2147483653"/>
              <ac:spMk id="9" creationId="{00000000-0000-0000-0000-000000000000}"/>
            </ac:spMkLst>
          </pc:spChg>
        </pc:sldLayoutChg>
        <pc:sldLayoutChg chg="modSp mod">
          <pc:chgData name="Fake Test User" userId="SID-0" providerId="Test" clId="FakeClientId" dt="2021-09-08T07:36:57.035" v="55" actId="790"/>
          <pc:sldLayoutMkLst>
            <pc:docMk/>
            <pc:sldMasterMk cId="0" sldId="2147483648"/>
            <pc:sldLayoutMk cId="0" sldId="2147483654"/>
          </pc:sldLayoutMkLst>
          <pc:spChg chg="mod">
            <ac:chgData name="Fake Test User" userId="SID-0" providerId="Test" clId="FakeClientId" dt="2021-09-08T07:36:57.035" v="55" actId="790"/>
            <ac:spMkLst>
              <pc:docMk/>
              <pc:sldMasterMk cId="0" sldId="2147483648"/>
              <pc:sldLayoutMk cId="0" sldId="2147483654"/>
              <ac:spMk id="2" creationId="{00000000-0000-0000-0000-000000000000}"/>
            </ac:spMkLst>
          </pc:spChg>
          <pc:spChg chg="mod">
            <ac:chgData name="Fake Test User" userId="SID-0" providerId="Test" clId="FakeClientId" dt="2021-09-08T07:36:57.035" v="55" actId="790"/>
            <ac:spMkLst>
              <pc:docMk/>
              <pc:sldMasterMk cId="0" sldId="2147483648"/>
              <pc:sldLayoutMk cId="0" sldId="2147483654"/>
              <ac:spMk id="3" creationId="{00000000-0000-0000-0000-000000000000}"/>
            </ac:spMkLst>
          </pc:spChg>
          <pc:spChg chg="mod">
            <ac:chgData name="Fake Test User" userId="SID-0" providerId="Test" clId="FakeClientId" dt="2021-09-08T07:36:57.035" v="55" actId="790"/>
            <ac:spMkLst>
              <pc:docMk/>
              <pc:sldMasterMk cId="0" sldId="2147483648"/>
              <pc:sldLayoutMk cId="0" sldId="2147483654"/>
              <ac:spMk id="4" creationId="{00000000-0000-0000-0000-000000000000}"/>
            </ac:spMkLst>
          </pc:spChg>
          <pc:spChg chg="mod">
            <ac:chgData name="Fake Test User" userId="SID-0" providerId="Test" clId="FakeClientId" dt="2021-09-08T07:36:57.035" v="55" actId="790"/>
            <ac:spMkLst>
              <pc:docMk/>
              <pc:sldMasterMk cId="0" sldId="2147483648"/>
              <pc:sldLayoutMk cId="0" sldId="2147483654"/>
              <ac:spMk id="5" creationId="{00000000-0000-0000-0000-000000000000}"/>
            </ac:spMkLst>
          </pc:spChg>
        </pc:sldLayoutChg>
        <pc:sldLayoutChg chg="modSp mod">
          <pc:chgData name="Fake Test User" userId="SID-0" providerId="Test" clId="FakeClientId" dt="2021-09-08T07:37:05.783" v="57" actId="790"/>
          <pc:sldLayoutMkLst>
            <pc:docMk/>
            <pc:sldMasterMk cId="0" sldId="2147483648"/>
            <pc:sldLayoutMk cId="0" sldId="2147483655"/>
          </pc:sldLayoutMkLst>
          <pc:spChg chg="mod">
            <ac:chgData name="Fake Test User" userId="SID-0" providerId="Test" clId="FakeClientId" dt="2021-09-08T07:37:05.783" v="57" actId="790"/>
            <ac:spMkLst>
              <pc:docMk/>
              <pc:sldMasterMk cId="0" sldId="2147483648"/>
              <pc:sldLayoutMk cId="0" sldId="2147483655"/>
              <ac:spMk id="2" creationId="{00000000-0000-0000-0000-000000000000}"/>
            </ac:spMkLst>
          </pc:spChg>
          <pc:spChg chg="mod">
            <ac:chgData name="Fake Test User" userId="SID-0" providerId="Test" clId="FakeClientId" dt="2021-09-08T07:37:05.783" v="57" actId="790"/>
            <ac:spMkLst>
              <pc:docMk/>
              <pc:sldMasterMk cId="0" sldId="2147483648"/>
              <pc:sldLayoutMk cId="0" sldId="2147483655"/>
              <ac:spMk id="3" creationId="{00000000-0000-0000-0000-000000000000}"/>
            </ac:spMkLst>
          </pc:spChg>
          <pc:spChg chg="mod">
            <ac:chgData name="Fake Test User" userId="SID-0" providerId="Test" clId="FakeClientId" dt="2021-09-08T07:37:05.783" v="57" actId="790"/>
            <ac:spMkLst>
              <pc:docMk/>
              <pc:sldMasterMk cId="0" sldId="2147483648"/>
              <pc:sldLayoutMk cId="0" sldId="2147483655"/>
              <ac:spMk id="4" creationId="{00000000-0000-0000-0000-000000000000}"/>
            </ac:spMkLst>
          </pc:spChg>
        </pc:sldLayoutChg>
        <pc:sldLayoutChg chg="modSp mod">
          <pc:chgData name="Fake Test User" userId="SID-0" providerId="Test" clId="FakeClientId" dt="2021-09-08T07:37:51.039" v="59" actId="790"/>
          <pc:sldLayoutMkLst>
            <pc:docMk/>
            <pc:sldMasterMk cId="0" sldId="2147483648"/>
            <pc:sldLayoutMk cId="0" sldId="2147483656"/>
          </pc:sldLayoutMkLst>
          <pc:spChg chg="mod">
            <ac:chgData name="Fake Test User" userId="SID-0" providerId="Test" clId="FakeClientId" dt="2021-09-08T07:37:51.039" v="59" actId="790"/>
            <ac:spMkLst>
              <pc:docMk/>
              <pc:sldMasterMk cId="0" sldId="2147483648"/>
              <pc:sldLayoutMk cId="0" sldId="2147483656"/>
              <ac:spMk id="2" creationId="{00000000-0000-0000-0000-000000000000}"/>
            </ac:spMkLst>
          </pc:spChg>
          <pc:spChg chg="mod">
            <ac:chgData name="Fake Test User" userId="SID-0" providerId="Test" clId="FakeClientId" dt="2021-09-08T07:37:51.039" v="59" actId="790"/>
            <ac:spMkLst>
              <pc:docMk/>
              <pc:sldMasterMk cId="0" sldId="2147483648"/>
              <pc:sldLayoutMk cId="0" sldId="2147483656"/>
              <ac:spMk id="3" creationId="{00000000-0000-0000-0000-000000000000}"/>
            </ac:spMkLst>
          </pc:spChg>
          <pc:spChg chg="mod">
            <ac:chgData name="Fake Test User" userId="SID-0" providerId="Test" clId="FakeClientId" dt="2021-09-08T07:37:51.039" v="59" actId="790"/>
            <ac:spMkLst>
              <pc:docMk/>
              <pc:sldMasterMk cId="0" sldId="2147483648"/>
              <pc:sldLayoutMk cId="0" sldId="2147483656"/>
              <ac:spMk id="4" creationId="{00000000-0000-0000-0000-000000000000}"/>
            </ac:spMkLst>
          </pc:spChg>
          <pc:spChg chg="mod">
            <ac:chgData name="Fake Test User" userId="SID-0" providerId="Test" clId="FakeClientId" dt="2021-09-08T07:37:51.039" v="59" actId="790"/>
            <ac:spMkLst>
              <pc:docMk/>
              <pc:sldMasterMk cId="0" sldId="2147483648"/>
              <pc:sldLayoutMk cId="0" sldId="2147483656"/>
              <ac:spMk id="5" creationId="{00000000-0000-0000-0000-000000000000}"/>
            </ac:spMkLst>
          </pc:spChg>
          <pc:spChg chg="mod">
            <ac:chgData name="Fake Test User" userId="SID-0" providerId="Test" clId="FakeClientId" dt="2021-09-08T07:37:51.039" v="59" actId="790"/>
            <ac:spMkLst>
              <pc:docMk/>
              <pc:sldMasterMk cId="0" sldId="2147483648"/>
              <pc:sldLayoutMk cId="0" sldId="2147483656"/>
              <ac:spMk id="6" creationId="{00000000-0000-0000-0000-000000000000}"/>
            </ac:spMkLst>
          </pc:spChg>
          <pc:spChg chg="mod">
            <ac:chgData name="Fake Test User" userId="SID-0" providerId="Test" clId="FakeClientId" dt="2021-09-08T07:37:51.039" v="59" actId="790"/>
            <ac:spMkLst>
              <pc:docMk/>
              <pc:sldMasterMk cId="0" sldId="2147483648"/>
              <pc:sldLayoutMk cId="0" sldId="2147483656"/>
              <ac:spMk id="7" creationId="{00000000-0000-0000-0000-000000000000}"/>
            </ac:spMkLst>
          </pc:spChg>
        </pc:sldLayoutChg>
        <pc:sldLayoutChg chg="modSp mod">
          <pc:chgData name="Fake Test User" userId="SID-0" providerId="Test" clId="FakeClientId" dt="2021-09-08T07:37:55.599" v="61" actId="790"/>
          <pc:sldLayoutMkLst>
            <pc:docMk/>
            <pc:sldMasterMk cId="0" sldId="2147483648"/>
            <pc:sldLayoutMk cId="0" sldId="2147483657"/>
          </pc:sldLayoutMkLst>
          <pc:spChg chg="mod">
            <ac:chgData name="Fake Test User" userId="SID-0" providerId="Test" clId="FakeClientId" dt="2021-09-08T07:37:55.599" v="61" actId="790"/>
            <ac:spMkLst>
              <pc:docMk/>
              <pc:sldMasterMk cId="0" sldId="2147483648"/>
              <pc:sldLayoutMk cId="0" sldId="2147483657"/>
              <ac:spMk id="2" creationId="{00000000-0000-0000-0000-000000000000}"/>
            </ac:spMkLst>
          </pc:spChg>
          <pc:spChg chg="mod">
            <ac:chgData name="Fake Test User" userId="SID-0" providerId="Test" clId="FakeClientId" dt="2021-09-08T07:37:55.599" v="61" actId="790"/>
            <ac:spMkLst>
              <pc:docMk/>
              <pc:sldMasterMk cId="0" sldId="2147483648"/>
              <pc:sldLayoutMk cId="0" sldId="2147483657"/>
              <ac:spMk id="3" creationId="{00000000-0000-0000-0000-000000000000}"/>
            </ac:spMkLst>
          </pc:spChg>
          <pc:spChg chg="mod">
            <ac:chgData name="Fake Test User" userId="SID-0" providerId="Test" clId="FakeClientId" dt="2021-09-08T07:37:55.599" v="61" actId="790"/>
            <ac:spMkLst>
              <pc:docMk/>
              <pc:sldMasterMk cId="0" sldId="2147483648"/>
              <pc:sldLayoutMk cId="0" sldId="2147483657"/>
              <ac:spMk id="4" creationId="{00000000-0000-0000-0000-000000000000}"/>
            </ac:spMkLst>
          </pc:spChg>
          <pc:spChg chg="mod">
            <ac:chgData name="Fake Test User" userId="SID-0" providerId="Test" clId="FakeClientId" dt="2021-09-08T07:37:55.599" v="61" actId="790"/>
            <ac:spMkLst>
              <pc:docMk/>
              <pc:sldMasterMk cId="0" sldId="2147483648"/>
              <pc:sldLayoutMk cId="0" sldId="2147483657"/>
              <ac:spMk id="5" creationId="{00000000-0000-0000-0000-000000000000}"/>
            </ac:spMkLst>
          </pc:spChg>
          <pc:spChg chg="mod">
            <ac:chgData name="Fake Test User" userId="SID-0" providerId="Test" clId="FakeClientId" dt="2021-09-08T07:37:55.599" v="61" actId="790"/>
            <ac:spMkLst>
              <pc:docMk/>
              <pc:sldMasterMk cId="0" sldId="2147483648"/>
              <pc:sldLayoutMk cId="0" sldId="2147483657"/>
              <ac:spMk id="6" creationId="{00000000-0000-0000-0000-000000000000}"/>
            </ac:spMkLst>
          </pc:spChg>
          <pc:spChg chg="mod">
            <ac:chgData name="Fake Test User" userId="SID-0" providerId="Test" clId="FakeClientId" dt="2021-09-08T07:37:55.599" v="61" actId="790"/>
            <ac:spMkLst>
              <pc:docMk/>
              <pc:sldMasterMk cId="0" sldId="2147483648"/>
              <pc:sldLayoutMk cId="0" sldId="2147483657"/>
              <ac:spMk id="7" creationId="{00000000-0000-0000-0000-000000000000}"/>
            </ac:spMkLst>
          </pc:spChg>
        </pc:sldLayoutChg>
        <pc:sldLayoutChg chg="modSp mod">
          <pc:chgData name="Fake Test User" userId="SID-0" providerId="Test" clId="FakeClientId" dt="2021-09-08T07:39:26.060" v="75" actId="790"/>
          <pc:sldLayoutMkLst>
            <pc:docMk/>
            <pc:sldMasterMk cId="0" sldId="2147483648"/>
            <pc:sldLayoutMk cId="0" sldId="2147483658"/>
          </pc:sldLayoutMkLst>
          <pc:spChg chg="mod">
            <ac:chgData name="Fake Test User" userId="SID-0" providerId="Test" clId="FakeClientId" dt="2021-09-08T07:39:26.060" v="75" actId="790"/>
            <ac:spMkLst>
              <pc:docMk/>
              <pc:sldMasterMk cId="0" sldId="2147483648"/>
              <pc:sldLayoutMk cId="0" sldId="2147483658"/>
              <ac:spMk id="2" creationId="{00000000-0000-0000-0000-000000000000}"/>
            </ac:spMkLst>
          </pc:spChg>
          <pc:spChg chg="mod">
            <ac:chgData name="Fake Test User" userId="SID-0" providerId="Test" clId="FakeClientId" dt="2021-09-08T07:39:26.060" v="75" actId="790"/>
            <ac:spMkLst>
              <pc:docMk/>
              <pc:sldMasterMk cId="0" sldId="2147483648"/>
              <pc:sldLayoutMk cId="0" sldId="2147483658"/>
              <ac:spMk id="3" creationId="{00000000-0000-0000-0000-000000000000}"/>
            </ac:spMkLst>
          </pc:spChg>
          <pc:spChg chg="mod">
            <ac:chgData name="Fake Test User" userId="SID-0" providerId="Test" clId="FakeClientId" dt="2021-09-08T07:39:26.060" v="75" actId="790"/>
            <ac:spMkLst>
              <pc:docMk/>
              <pc:sldMasterMk cId="0" sldId="2147483648"/>
              <pc:sldLayoutMk cId="0" sldId="2147483658"/>
              <ac:spMk id="4" creationId="{00000000-0000-0000-0000-000000000000}"/>
            </ac:spMkLst>
          </pc:spChg>
          <pc:spChg chg="mod">
            <ac:chgData name="Fake Test User" userId="SID-0" providerId="Test" clId="FakeClientId" dt="2021-09-08T07:39:26.060" v="75" actId="790"/>
            <ac:spMkLst>
              <pc:docMk/>
              <pc:sldMasterMk cId="0" sldId="2147483648"/>
              <pc:sldLayoutMk cId="0" sldId="2147483658"/>
              <ac:spMk id="5" creationId="{00000000-0000-0000-0000-000000000000}"/>
            </ac:spMkLst>
          </pc:spChg>
          <pc:spChg chg="mod">
            <ac:chgData name="Fake Test User" userId="SID-0" providerId="Test" clId="FakeClientId" dt="2021-09-08T07:39:26.060" v="75" actId="790"/>
            <ac:spMkLst>
              <pc:docMk/>
              <pc:sldMasterMk cId="0" sldId="2147483648"/>
              <pc:sldLayoutMk cId="0" sldId="2147483658"/>
              <ac:spMk id="6" creationId="{00000000-0000-0000-0000-000000000000}"/>
            </ac:spMkLst>
          </pc:spChg>
        </pc:sldLayoutChg>
        <pc:sldLayoutChg chg="modSp mod">
          <pc:chgData name="Fake Test User" userId="SID-0" providerId="Test" clId="FakeClientId" dt="2021-09-08T07:39:30.445" v="77" actId="790"/>
          <pc:sldLayoutMkLst>
            <pc:docMk/>
            <pc:sldMasterMk cId="0" sldId="2147483648"/>
            <pc:sldLayoutMk cId="0" sldId="2147483659"/>
          </pc:sldLayoutMkLst>
          <pc:spChg chg="mod">
            <ac:chgData name="Fake Test User" userId="SID-0" providerId="Test" clId="FakeClientId" dt="2021-09-08T07:39:30.445" v="77" actId="790"/>
            <ac:spMkLst>
              <pc:docMk/>
              <pc:sldMasterMk cId="0" sldId="2147483648"/>
              <pc:sldLayoutMk cId="0" sldId="2147483659"/>
              <ac:spMk id="2" creationId="{00000000-0000-0000-0000-000000000000}"/>
            </ac:spMkLst>
          </pc:spChg>
          <pc:spChg chg="mod">
            <ac:chgData name="Fake Test User" userId="SID-0" providerId="Test" clId="FakeClientId" dt="2021-09-08T07:39:30.445" v="77" actId="790"/>
            <ac:spMkLst>
              <pc:docMk/>
              <pc:sldMasterMk cId="0" sldId="2147483648"/>
              <pc:sldLayoutMk cId="0" sldId="2147483659"/>
              <ac:spMk id="3" creationId="{00000000-0000-0000-0000-000000000000}"/>
            </ac:spMkLst>
          </pc:spChg>
          <pc:spChg chg="mod">
            <ac:chgData name="Fake Test User" userId="SID-0" providerId="Test" clId="FakeClientId" dt="2021-09-08T07:39:30.445" v="77" actId="790"/>
            <ac:spMkLst>
              <pc:docMk/>
              <pc:sldMasterMk cId="0" sldId="2147483648"/>
              <pc:sldLayoutMk cId="0" sldId="2147483659"/>
              <ac:spMk id="4" creationId="{00000000-0000-0000-0000-000000000000}"/>
            </ac:spMkLst>
          </pc:spChg>
          <pc:spChg chg="mod">
            <ac:chgData name="Fake Test User" userId="SID-0" providerId="Test" clId="FakeClientId" dt="2021-09-08T07:39:30.445" v="77" actId="790"/>
            <ac:spMkLst>
              <pc:docMk/>
              <pc:sldMasterMk cId="0" sldId="2147483648"/>
              <pc:sldLayoutMk cId="0" sldId="2147483659"/>
              <ac:spMk id="5" creationId="{00000000-0000-0000-0000-000000000000}"/>
            </ac:spMkLst>
          </pc:spChg>
          <pc:spChg chg="mod">
            <ac:chgData name="Fake Test User" userId="SID-0" providerId="Test" clId="FakeClientId" dt="2021-09-08T07:39:30.445" v="77" actId="790"/>
            <ac:spMkLst>
              <pc:docMk/>
              <pc:sldMasterMk cId="0" sldId="2147483648"/>
              <pc:sldLayoutMk cId="0" sldId="2147483659"/>
              <ac:spMk id="6" creationId="{00000000-0000-0000-0000-000000000000}"/>
            </ac:spMkLst>
          </pc:spChg>
        </pc:sldLayoutChg>
        <pc:sldLayoutChg chg="modSp mod">
          <pc:chgData name="Fake Test User" userId="SID-0" providerId="Test" clId="FakeClientId" dt="2021-09-08T07:38:00.010" v="63" actId="790"/>
          <pc:sldLayoutMkLst>
            <pc:docMk/>
            <pc:sldMasterMk cId="0" sldId="2147483648"/>
            <pc:sldLayoutMk cId="0" sldId="2147483660"/>
          </pc:sldLayoutMkLst>
          <pc:spChg chg="mod">
            <ac:chgData name="Fake Test User" userId="SID-0" providerId="Test" clId="FakeClientId" dt="2021-09-08T07:38:00.010" v="63" actId="790"/>
            <ac:spMkLst>
              <pc:docMk/>
              <pc:sldMasterMk cId="0" sldId="2147483648"/>
              <pc:sldLayoutMk cId="0" sldId="2147483660"/>
              <ac:spMk id="2" creationId="{00000000-0000-0000-0000-000000000000}"/>
            </ac:spMkLst>
          </pc:spChg>
          <pc:spChg chg="mod">
            <ac:chgData name="Fake Test User" userId="SID-0" providerId="Test" clId="FakeClientId" dt="2021-09-08T07:38:00.010" v="63" actId="790"/>
            <ac:spMkLst>
              <pc:docMk/>
              <pc:sldMasterMk cId="0" sldId="2147483648"/>
              <pc:sldLayoutMk cId="0" sldId="2147483660"/>
              <ac:spMk id="3" creationId="{00000000-0000-0000-0000-000000000000}"/>
            </ac:spMkLst>
          </pc:spChg>
          <pc:spChg chg="mod">
            <ac:chgData name="Fake Test User" userId="SID-0" providerId="Test" clId="FakeClientId" dt="2021-09-08T07:38:00.010" v="63" actId="790"/>
            <ac:spMkLst>
              <pc:docMk/>
              <pc:sldMasterMk cId="0" sldId="2147483648"/>
              <pc:sldLayoutMk cId="0" sldId="2147483660"/>
              <ac:spMk id="4" creationId="{00000000-0000-0000-0000-000000000000}"/>
            </ac:spMkLst>
          </pc:spChg>
          <pc:spChg chg="mod">
            <ac:chgData name="Fake Test User" userId="SID-0" providerId="Test" clId="FakeClientId" dt="2021-09-08T07:38:00.010" v="63" actId="790"/>
            <ac:spMkLst>
              <pc:docMk/>
              <pc:sldMasterMk cId="0" sldId="2147483648"/>
              <pc:sldLayoutMk cId="0" sldId="2147483660"/>
              <ac:spMk id="5" creationId="{00000000-0000-0000-0000-000000000000}"/>
            </ac:spMkLst>
          </pc:spChg>
          <pc:spChg chg="mod">
            <ac:chgData name="Fake Test User" userId="SID-0" providerId="Test" clId="FakeClientId" dt="2021-09-08T07:38:00.010" v="63" actId="790"/>
            <ac:spMkLst>
              <pc:docMk/>
              <pc:sldMasterMk cId="0" sldId="2147483648"/>
              <pc:sldLayoutMk cId="0" sldId="2147483660"/>
              <ac:spMk id="6" creationId="{00000000-0000-0000-0000-000000000000}"/>
            </ac:spMkLst>
          </pc:spChg>
          <pc:spChg chg="mod">
            <ac:chgData name="Fake Test User" userId="SID-0" providerId="Test" clId="FakeClientId" dt="2021-09-08T07:38:00.010" v="63" actId="790"/>
            <ac:spMkLst>
              <pc:docMk/>
              <pc:sldMasterMk cId="0" sldId="2147483648"/>
              <pc:sldLayoutMk cId="0" sldId="2147483660"/>
              <ac:spMk id="7" creationId="{00000000-0000-0000-0000-000000000000}"/>
            </ac:spMkLst>
          </pc:spChg>
        </pc:sldLayoutChg>
        <pc:sldLayoutChg chg="modSp mod">
          <pc:chgData name="Fake Test User" userId="SID-0" providerId="Test" clId="FakeClientId" dt="2021-09-08T07:38:04.612" v="65" actId="790"/>
          <pc:sldLayoutMkLst>
            <pc:docMk/>
            <pc:sldMasterMk cId="0" sldId="2147483648"/>
            <pc:sldLayoutMk cId="0" sldId="2147483661"/>
          </pc:sldLayoutMkLst>
          <pc:spChg chg="mod">
            <ac:chgData name="Fake Test User" userId="SID-0" providerId="Test" clId="FakeClientId" dt="2021-09-08T07:38:04.612" v="65" actId="790"/>
            <ac:spMkLst>
              <pc:docMk/>
              <pc:sldMasterMk cId="0" sldId="2147483648"/>
              <pc:sldLayoutMk cId="0" sldId="2147483661"/>
              <ac:spMk id="2" creationId="{00000000-0000-0000-0000-000000000000}"/>
            </ac:spMkLst>
          </pc:spChg>
          <pc:spChg chg="mod">
            <ac:chgData name="Fake Test User" userId="SID-0" providerId="Test" clId="FakeClientId" dt="2021-09-08T07:38:04.612" v="65" actId="790"/>
            <ac:spMkLst>
              <pc:docMk/>
              <pc:sldMasterMk cId="0" sldId="2147483648"/>
              <pc:sldLayoutMk cId="0" sldId="2147483661"/>
              <ac:spMk id="4" creationId="{00000000-0000-0000-0000-000000000000}"/>
            </ac:spMkLst>
          </pc:spChg>
          <pc:spChg chg="mod">
            <ac:chgData name="Fake Test User" userId="SID-0" providerId="Test" clId="FakeClientId" dt="2021-09-08T07:38:04.612" v="65" actId="790"/>
            <ac:spMkLst>
              <pc:docMk/>
              <pc:sldMasterMk cId="0" sldId="2147483648"/>
              <pc:sldLayoutMk cId="0" sldId="2147483661"/>
              <ac:spMk id="5" creationId="{00000000-0000-0000-0000-000000000000}"/>
            </ac:spMkLst>
          </pc:spChg>
          <pc:spChg chg="mod">
            <ac:chgData name="Fake Test User" userId="SID-0" providerId="Test" clId="FakeClientId" dt="2021-09-08T07:38:04.612" v="65" actId="790"/>
            <ac:spMkLst>
              <pc:docMk/>
              <pc:sldMasterMk cId="0" sldId="2147483648"/>
              <pc:sldLayoutMk cId="0" sldId="2147483661"/>
              <ac:spMk id="6" creationId="{00000000-0000-0000-0000-000000000000}"/>
            </ac:spMkLst>
          </pc:spChg>
          <pc:spChg chg="mod">
            <ac:chgData name="Fake Test User" userId="SID-0" providerId="Test" clId="FakeClientId" dt="2021-09-08T07:38:04.612" v="65" actId="790"/>
            <ac:spMkLst>
              <pc:docMk/>
              <pc:sldMasterMk cId="0" sldId="2147483648"/>
              <pc:sldLayoutMk cId="0" sldId="2147483661"/>
              <ac:spMk id="7" creationId="{00000000-0000-0000-0000-000000000000}"/>
            </ac:spMkLst>
          </pc:spChg>
        </pc:sldLayoutChg>
        <pc:sldLayoutChg chg="modSp mod">
          <pc:chgData name="Fake Test User" userId="SID-0" providerId="Test" clId="FakeClientId" dt="2021-09-08T07:39:12.571" v="69" actId="790"/>
          <pc:sldLayoutMkLst>
            <pc:docMk/>
            <pc:sldMasterMk cId="0" sldId="2147483648"/>
            <pc:sldLayoutMk cId="0" sldId="2147483663"/>
          </pc:sldLayoutMkLst>
          <pc:spChg chg="mod">
            <ac:chgData name="Fake Test User" userId="SID-0" providerId="Test" clId="FakeClientId" dt="2021-09-08T07:39:12.571" v="69" actId="790"/>
            <ac:spMkLst>
              <pc:docMk/>
              <pc:sldMasterMk cId="0" sldId="2147483648"/>
              <pc:sldLayoutMk cId="0" sldId="2147483663"/>
              <ac:spMk id="2" creationId="{00000000-0000-0000-0000-000000000000}"/>
            </ac:spMkLst>
          </pc:spChg>
          <pc:spChg chg="mod">
            <ac:chgData name="Fake Test User" userId="SID-0" providerId="Test" clId="FakeClientId" dt="2021-09-08T07:39:12.571" v="69" actId="790"/>
            <ac:spMkLst>
              <pc:docMk/>
              <pc:sldMasterMk cId="0" sldId="2147483648"/>
              <pc:sldLayoutMk cId="0" sldId="2147483663"/>
              <ac:spMk id="4" creationId="{00000000-0000-0000-0000-000000000000}"/>
            </ac:spMkLst>
          </pc:spChg>
          <pc:spChg chg="mod">
            <ac:chgData name="Fake Test User" userId="SID-0" providerId="Test" clId="FakeClientId" dt="2021-09-08T07:39:12.571" v="69" actId="790"/>
            <ac:spMkLst>
              <pc:docMk/>
              <pc:sldMasterMk cId="0" sldId="2147483648"/>
              <pc:sldLayoutMk cId="0" sldId="2147483663"/>
              <ac:spMk id="5" creationId="{00000000-0000-0000-0000-000000000000}"/>
            </ac:spMkLst>
          </pc:spChg>
          <pc:spChg chg="mod">
            <ac:chgData name="Fake Test User" userId="SID-0" providerId="Test" clId="FakeClientId" dt="2021-09-08T07:39:12.571" v="69" actId="790"/>
            <ac:spMkLst>
              <pc:docMk/>
              <pc:sldMasterMk cId="0" sldId="2147483648"/>
              <pc:sldLayoutMk cId="0" sldId="2147483663"/>
              <ac:spMk id="6" creationId="{00000000-0000-0000-0000-000000000000}"/>
            </ac:spMkLst>
          </pc:spChg>
          <pc:spChg chg="mod">
            <ac:chgData name="Fake Test User" userId="SID-0" providerId="Test" clId="FakeClientId" dt="2021-09-08T07:39:12.571" v="69" actId="790"/>
            <ac:spMkLst>
              <pc:docMk/>
              <pc:sldMasterMk cId="0" sldId="2147483648"/>
              <pc:sldLayoutMk cId="0" sldId="2147483663"/>
              <ac:spMk id="7" creationId="{00000000-0000-0000-0000-000000000000}"/>
            </ac:spMkLst>
          </pc:spChg>
        </pc:sldLayoutChg>
        <pc:sldLayoutChg chg="modSp mod">
          <pc:chgData name="Fake Test User" userId="SID-0" providerId="Test" clId="FakeClientId" dt="2021-09-08T07:39:07.992" v="67" actId="790"/>
          <pc:sldLayoutMkLst>
            <pc:docMk/>
            <pc:sldMasterMk cId="0" sldId="2147483648"/>
            <pc:sldLayoutMk cId="0" sldId="2147483666"/>
          </pc:sldLayoutMkLst>
          <pc:spChg chg="mod">
            <ac:chgData name="Fake Test User" userId="SID-0" providerId="Test" clId="FakeClientId" dt="2021-09-08T07:39:07.992" v="67" actId="790"/>
            <ac:spMkLst>
              <pc:docMk/>
              <pc:sldMasterMk cId="0" sldId="2147483648"/>
              <pc:sldLayoutMk cId="0" sldId="2147483666"/>
              <ac:spMk id="2" creationId="{00000000-0000-0000-0000-000000000000}"/>
            </ac:spMkLst>
          </pc:spChg>
          <pc:spChg chg="mod">
            <ac:chgData name="Fake Test User" userId="SID-0" providerId="Test" clId="FakeClientId" dt="2021-09-08T07:39:07.992" v="67" actId="790"/>
            <ac:spMkLst>
              <pc:docMk/>
              <pc:sldMasterMk cId="0" sldId="2147483648"/>
              <pc:sldLayoutMk cId="0" sldId="2147483666"/>
              <ac:spMk id="4" creationId="{00000000-0000-0000-0000-000000000000}"/>
            </ac:spMkLst>
          </pc:spChg>
          <pc:spChg chg="mod">
            <ac:chgData name="Fake Test User" userId="SID-0" providerId="Test" clId="FakeClientId" dt="2021-09-08T07:39:07.992" v="67" actId="790"/>
            <ac:spMkLst>
              <pc:docMk/>
              <pc:sldMasterMk cId="0" sldId="2147483648"/>
              <pc:sldLayoutMk cId="0" sldId="2147483666"/>
              <ac:spMk id="5" creationId="{00000000-0000-0000-0000-000000000000}"/>
            </ac:spMkLst>
          </pc:spChg>
          <pc:spChg chg="mod">
            <ac:chgData name="Fake Test User" userId="SID-0" providerId="Test" clId="FakeClientId" dt="2021-09-08T07:39:07.992" v="67" actId="790"/>
            <ac:spMkLst>
              <pc:docMk/>
              <pc:sldMasterMk cId="0" sldId="2147483648"/>
              <pc:sldLayoutMk cId="0" sldId="2147483666"/>
              <ac:spMk id="6" creationId="{00000000-0000-0000-0000-000000000000}"/>
            </ac:spMkLst>
          </pc:spChg>
          <pc:spChg chg="mod">
            <ac:chgData name="Fake Test User" userId="SID-0" providerId="Test" clId="FakeClientId" dt="2021-09-08T07:39:07.992" v="67" actId="790"/>
            <ac:spMkLst>
              <pc:docMk/>
              <pc:sldMasterMk cId="0" sldId="2147483648"/>
              <pc:sldLayoutMk cId="0" sldId="2147483666"/>
              <ac:spMk id="7" creationId="{00000000-0000-0000-0000-000000000000}"/>
            </ac:spMkLst>
          </pc:spChg>
          <pc:spChg chg="mod">
            <ac:chgData name="Fake Test User" userId="SID-0" providerId="Test" clId="FakeClientId" dt="2021-09-08T07:39:07.992" v="67" actId="790"/>
            <ac:spMkLst>
              <pc:docMk/>
              <pc:sldMasterMk cId="0" sldId="2147483648"/>
              <pc:sldLayoutMk cId="0" sldId="2147483666"/>
              <ac:spMk id="12" creationId="{00000000-0000-0000-0000-000000000000}"/>
            </ac:spMkLst>
          </pc:spChg>
          <pc:spChg chg="mod">
            <ac:chgData name="Fake Test User" userId="SID-0" providerId="Test" clId="FakeClientId" dt="2021-09-08T07:39:07.992" v="67" actId="790"/>
            <ac:spMkLst>
              <pc:docMk/>
              <pc:sldMasterMk cId="0" sldId="2147483648"/>
              <pc:sldLayoutMk cId="0" sldId="2147483666"/>
              <ac:spMk id="16" creationId="{00000000-0000-0000-0000-000000000000}"/>
            </ac:spMkLst>
          </pc:spChg>
          <pc:spChg chg="mod">
            <ac:chgData name="Fake Test User" userId="SID-0" providerId="Test" clId="FakeClientId" dt="2021-09-08T07:39:07.992" v="67" actId="790"/>
            <ac:spMkLst>
              <pc:docMk/>
              <pc:sldMasterMk cId="0" sldId="2147483648"/>
              <pc:sldLayoutMk cId="0" sldId="2147483666"/>
              <ac:spMk id="17" creationId="{00000000-0000-0000-0000-000000000000}"/>
            </ac:spMkLst>
          </pc:spChg>
        </pc:sldLayoutChg>
        <pc:sldLayoutChg chg="modSp mod">
          <pc:chgData name="Fake Test User" userId="SID-0" providerId="Test" clId="FakeClientId" dt="2021-09-08T07:39:16.759" v="71" actId="790"/>
          <pc:sldLayoutMkLst>
            <pc:docMk/>
            <pc:sldMasterMk cId="0" sldId="2147483648"/>
            <pc:sldLayoutMk cId="0" sldId="2147483667"/>
          </pc:sldLayoutMkLst>
          <pc:spChg chg="mod">
            <ac:chgData name="Fake Test User" userId="SID-0" providerId="Test" clId="FakeClientId" dt="2021-09-08T07:39:16.759" v="71" actId="790"/>
            <ac:spMkLst>
              <pc:docMk/>
              <pc:sldMasterMk cId="0" sldId="2147483648"/>
              <pc:sldLayoutMk cId="0" sldId="2147483667"/>
              <ac:spMk id="3" creationId="{00000000-0000-0000-0000-000000000000}"/>
            </ac:spMkLst>
          </pc:spChg>
          <pc:spChg chg="mod">
            <ac:chgData name="Fake Test User" userId="SID-0" providerId="Test" clId="FakeClientId" dt="2021-09-08T07:39:16.759" v="71" actId="790"/>
            <ac:spMkLst>
              <pc:docMk/>
              <pc:sldMasterMk cId="0" sldId="2147483648"/>
              <pc:sldLayoutMk cId="0" sldId="2147483667"/>
              <ac:spMk id="4" creationId="{00000000-0000-0000-0000-000000000000}"/>
            </ac:spMkLst>
          </pc:spChg>
          <pc:spChg chg="mod">
            <ac:chgData name="Fake Test User" userId="SID-0" providerId="Test" clId="FakeClientId" dt="2021-09-08T07:39:16.759" v="71" actId="790"/>
            <ac:spMkLst>
              <pc:docMk/>
              <pc:sldMasterMk cId="0" sldId="2147483648"/>
              <pc:sldLayoutMk cId="0" sldId="2147483667"/>
              <ac:spMk id="5" creationId="{00000000-0000-0000-0000-000000000000}"/>
            </ac:spMkLst>
          </pc:spChg>
          <pc:spChg chg="mod">
            <ac:chgData name="Fake Test User" userId="SID-0" providerId="Test" clId="FakeClientId" dt="2021-09-08T07:39:16.759" v="71" actId="790"/>
            <ac:spMkLst>
              <pc:docMk/>
              <pc:sldMasterMk cId="0" sldId="2147483648"/>
              <pc:sldLayoutMk cId="0" sldId="2147483667"/>
              <ac:spMk id="7" creationId="{00000000-0000-0000-0000-000000000000}"/>
            </ac:spMkLst>
          </pc:spChg>
          <pc:spChg chg="mod">
            <ac:chgData name="Fake Test User" userId="SID-0" providerId="Test" clId="FakeClientId" dt="2021-09-08T07:39:16.759" v="71" actId="790"/>
            <ac:spMkLst>
              <pc:docMk/>
              <pc:sldMasterMk cId="0" sldId="2147483648"/>
              <pc:sldLayoutMk cId="0" sldId="2147483667"/>
              <ac:spMk id="8" creationId="{00000000-0000-0000-0000-000000000000}"/>
            </ac:spMkLst>
          </pc:spChg>
          <pc:spChg chg="mod">
            <ac:chgData name="Fake Test User" userId="SID-0" providerId="Test" clId="FakeClientId" dt="2021-09-08T07:39:16.759" v="71" actId="790"/>
            <ac:spMkLst>
              <pc:docMk/>
              <pc:sldMasterMk cId="0" sldId="2147483648"/>
              <pc:sldLayoutMk cId="0" sldId="2147483667"/>
              <ac:spMk id="9" creationId="{00000000-0000-0000-0000-000000000000}"/>
            </ac:spMkLst>
          </pc:spChg>
          <pc:spChg chg="mod">
            <ac:chgData name="Fake Test User" userId="SID-0" providerId="Test" clId="FakeClientId" dt="2021-09-08T07:39:16.759" v="71" actId="790"/>
            <ac:spMkLst>
              <pc:docMk/>
              <pc:sldMasterMk cId="0" sldId="2147483648"/>
              <pc:sldLayoutMk cId="0" sldId="2147483667"/>
              <ac:spMk id="10" creationId="{00000000-0000-0000-0000-000000000000}"/>
            </ac:spMkLst>
          </pc:spChg>
          <pc:spChg chg="mod">
            <ac:chgData name="Fake Test User" userId="SID-0" providerId="Test" clId="FakeClientId" dt="2021-09-08T07:39:16.759" v="71" actId="790"/>
            <ac:spMkLst>
              <pc:docMk/>
              <pc:sldMasterMk cId="0" sldId="2147483648"/>
              <pc:sldLayoutMk cId="0" sldId="2147483667"/>
              <ac:spMk id="11" creationId="{00000000-0000-0000-0000-000000000000}"/>
            </ac:spMkLst>
          </pc:spChg>
          <pc:spChg chg="mod">
            <ac:chgData name="Fake Test User" userId="SID-0" providerId="Test" clId="FakeClientId" dt="2021-09-08T07:39:16.759" v="71" actId="790"/>
            <ac:spMkLst>
              <pc:docMk/>
              <pc:sldMasterMk cId="0" sldId="2147483648"/>
              <pc:sldLayoutMk cId="0" sldId="2147483667"/>
              <ac:spMk id="12" creationId="{00000000-0000-0000-0000-000000000000}"/>
            </ac:spMkLst>
          </pc:spChg>
          <pc:spChg chg="mod">
            <ac:chgData name="Fake Test User" userId="SID-0" providerId="Test" clId="FakeClientId" dt="2021-09-08T07:39:16.759" v="71" actId="790"/>
            <ac:spMkLst>
              <pc:docMk/>
              <pc:sldMasterMk cId="0" sldId="2147483648"/>
              <pc:sldLayoutMk cId="0" sldId="2147483667"/>
              <ac:spMk id="15" creationId="{00000000-0000-0000-0000-000000000000}"/>
            </ac:spMkLst>
          </pc:spChg>
        </pc:sldLayoutChg>
        <pc:sldLayoutChg chg="modSp mod">
          <pc:chgData name="Fake Test User" userId="SID-0" providerId="Test" clId="FakeClientId" dt="2021-09-08T07:39:21.332" v="73" actId="790"/>
          <pc:sldLayoutMkLst>
            <pc:docMk/>
            <pc:sldMasterMk cId="0" sldId="2147483648"/>
            <pc:sldLayoutMk cId="0" sldId="2147483668"/>
          </pc:sldLayoutMkLst>
          <pc:spChg chg="mod">
            <ac:chgData name="Fake Test User" userId="SID-0" providerId="Test" clId="FakeClientId" dt="2021-09-08T07:39:21.332" v="73" actId="790"/>
            <ac:spMkLst>
              <pc:docMk/>
              <pc:sldMasterMk cId="0" sldId="2147483648"/>
              <pc:sldLayoutMk cId="0" sldId="2147483668"/>
              <ac:spMk id="3"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4"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5"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19"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20"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21"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22"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23"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24"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25"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26"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27"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30" creationId="{00000000-0000-0000-0000-000000000000}"/>
            </ac:spMkLst>
          </pc:spChg>
        </pc:sldLayoutChg>
      </pc:sldMasterChg>
      <pc:sldMasterChg chg="modSp mod modSldLayout">
        <pc:chgData name="Fake Test User" userId="SID-0" providerId="Test" clId="FakeClientId" dt="2021-09-08T07:43:20.886" v="112" actId="790"/>
        <pc:sldMasterMkLst>
          <pc:docMk/>
          <pc:sldMasterMk cId="137628676" sldId="2147483669"/>
        </pc:sldMasterMkLst>
        <pc:spChg chg="mod">
          <ac:chgData name="Fake Test User" userId="SID-0" providerId="Test" clId="FakeClientId" dt="2021-09-08T07:39:48.354" v="79" actId="790"/>
          <ac:spMkLst>
            <pc:docMk/>
            <pc:sldMasterMk cId="137628676" sldId="2147483669"/>
            <ac:spMk id="2" creationId="{00000000-0000-0000-0000-000000000000}"/>
          </ac:spMkLst>
        </pc:spChg>
        <pc:spChg chg="mod">
          <ac:chgData name="Fake Test User" userId="SID-0" providerId="Test" clId="FakeClientId" dt="2021-09-08T07:39:48.354" v="79" actId="790"/>
          <ac:spMkLst>
            <pc:docMk/>
            <pc:sldMasterMk cId="137628676" sldId="2147483669"/>
            <ac:spMk id="3" creationId="{00000000-0000-0000-0000-000000000000}"/>
          </ac:spMkLst>
        </pc:spChg>
        <pc:spChg chg="mod">
          <ac:chgData name="Fake Test User" userId="SID-0" providerId="Test" clId="FakeClientId" dt="2021-09-08T07:39:48.354" v="79" actId="790"/>
          <ac:spMkLst>
            <pc:docMk/>
            <pc:sldMasterMk cId="137628676" sldId="2147483669"/>
            <ac:spMk id="4" creationId="{00000000-0000-0000-0000-000000000000}"/>
          </ac:spMkLst>
        </pc:spChg>
        <pc:spChg chg="mod">
          <ac:chgData name="Fake Test User" userId="SID-0" providerId="Test" clId="FakeClientId" dt="2021-09-08T07:39:48.354" v="79" actId="790"/>
          <ac:spMkLst>
            <pc:docMk/>
            <pc:sldMasterMk cId="137628676" sldId="2147483669"/>
            <ac:spMk id="5" creationId="{00000000-0000-0000-0000-000000000000}"/>
          </ac:spMkLst>
        </pc:spChg>
        <pc:spChg chg="mod">
          <ac:chgData name="Fake Test User" userId="SID-0" providerId="Test" clId="FakeClientId" dt="2021-09-08T07:39:48.354" v="79" actId="790"/>
          <ac:spMkLst>
            <pc:docMk/>
            <pc:sldMasterMk cId="137628676" sldId="2147483669"/>
            <ac:spMk id="6" creationId="{00000000-0000-0000-0000-000000000000}"/>
          </ac:spMkLst>
        </pc:spChg>
        <pc:sldLayoutChg chg="modSp mod">
          <pc:chgData name="Fake Test User" userId="SID-0" providerId="Test" clId="FakeClientId" dt="2021-09-08T07:39:53.110" v="81" actId="790"/>
          <pc:sldLayoutMkLst>
            <pc:docMk/>
            <pc:sldMasterMk cId="137628676" sldId="2147483669"/>
            <pc:sldLayoutMk cId="3337840982" sldId="2147483670"/>
          </pc:sldLayoutMkLst>
          <pc:spChg chg="mod">
            <ac:chgData name="Fake Test User" userId="SID-0" providerId="Test" clId="FakeClientId" dt="2021-09-08T07:39:53.110" v="81" actId="790"/>
            <ac:spMkLst>
              <pc:docMk/>
              <pc:sldMasterMk cId="137628676" sldId="2147483669"/>
              <pc:sldLayoutMk cId="3337840982" sldId="2147483670"/>
              <ac:spMk id="2" creationId="{00000000-0000-0000-0000-000000000000}"/>
            </ac:spMkLst>
          </pc:spChg>
          <pc:spChg chg="mod">
            <ac:chgData name="Fake Test User" userId="SID-0" providerId="Test" clId="FakeClientId" dt="2021-09-08T07:39:53.110" v="81" actId="790"/>
            <ac:spMkLst>
              <pc:docMk/>
              <pc:sldMasterMk cId="137628676" sldId="2147483669"/>
              <pc:sldLayoutMk cId="3337840982" sldId="2147483670"/>
              <ac:spMk id="3" creationId="{00000000-0000-0000-0000-000000000000}"/>
            </ac:spMkLst>
          </pc:spChg>
          <pc:spChg chg="mod">
            <ac:chgData name="Fake Test User" userId="SID-0" providerId="Test" clId="FakeClientId" dt="2021-09-08T07:39:53.110" v="81" actId="790"/>
            <ac:spMkLst>
              <pc:docMk/>
              <pc:sldMasterMk cId="137628676" sldId="2147483669"/>
              <pc:sldLayoutMk cId="3337840982" sldId="2147483670"/>
              <ac:spMk id="4" creationId="{00000000-0000-0000-0000-000000000000}"/>
            </ac:spMkLst>
          </pc:spChg>
          <pc:spChg chg="mod">
            <ac:chgData name="Fake Test User" userId="SID-0" providerId="Test" clId="FakeClientId" dt="2021-09-08T07:39:53.110" v="81" actId="790"/>
            <ac:spMkLst>
              <pc:docMk/>
              <pc:sldMasterMk cId="137628676" sldId="2147483669"/>
              <pc:sldLayoutMk cId="3337840982" sldId="2147483670"/>
              <ac:spMk id="5" creationId="{00000000-0000-0000-0000-000000000000}"/>
            </ac:spMkLst>
          </pc:spChg>
          <pc:spChg chg="mod">
            <ac:chgData name="Fake Test User" userId="SID-0" providerId="Test" clId="FakeClientId" dt="2021-09-08T07:39:53.110" v="81" actId="790"/>
            <ac:spMkLst>
              <pc:docMk/>
              <pc:sldMasterMk cId="137628676" sldId="2147483669"/>
              <pc:sldLayoutMk cId="3337840982" sldId="2147483670"/>
              <ac:spMk id="6" creationId="{00000000-0000-0000-0000-000000000000}"/>
            </ac:spMkLst>
          </pc:spChg>
        </pc:sldLayoutChg>
        <pc:sldLayoutChg chg="modSp mod">
          <pc:chgData name="Fake Test User" userId="SID-0" providerId="Test" clId="FakeClientId" dt="2021-09-08T07:41:59.777" v="83" actId="790"/>
          <pc:sldLayoutMkLst>
            <pc:docMk/>
            <pc:sldMasterMk cId="137628676" sldId="2147483669"/>
            <pc:sldLayoutMk cId="2147399127" sldId="2147483671"/>
          </pc:sldLayoutMkLst>
          <pc:spChg chg="mod">
            <ac:chgData name="Fake Test User" userId="SID-0" providerId="Test" clId="FakeClientId" dt="2021-09-08T07:41:59.777" v="83" actId="790"/>
            <ac:spMkLst>
              <pc:docMk/>
              <pc:sldMasterMk cId="137628676" sldId="2147483669"/>
              <pc:sldLayoutMk cId="2147399127" sldId="2147483671"/>
              <ac:spMk id="2" creationId="{00000000-0000-0000-0000-000000000000}"/>
            </ac:spMkLst>
          </pc:spChg>
          <pc:spChg chg="mod">
            <ac:chgData name="Fake Test User" userId="SID-0" providerId="Test" clId="FakeClientId" dt="2021-09-08T07:41:59.777" v="83" actId="790"/>
            <ac:spMkLst>
              <pc:docMk/>
              <pc:sldMasterMk cId="137628676" sldId="2147483669"/>
              <pc:sldLayoutMk cId="2147399127" sldId="2147483671"/>
              <ac:spMk id="3" creationId="{00000000-0000-0000-0000-000000000000}"/>
            </ac:spMkLst>
          </pc:spChg>
          <pc:spChg chg="mod">
            <ac:chgData name="Fake Test User" userId="SID-0" providerId="Test" clId="FakeClientId" dt="2021-09-08T07:41:59.777" v="83" actId="790"/>
            <ac:spMkLst>
              <pc:docMk/>
              <pc:sldMasterMk cId="137628676" sldId="2147483669"/>
              <pc:sldLayoutMk cId="2147399127" sldId="2147483671"/>
              <ac:spMk id="4" creationId="{00000000-0000-0000-0000-000000000000}"/>
            </ac:spMkLst>
          </pc:spChg>
          <pc:spChg chg="mod">
            <ac:chgData name="Fake Test User" userId="SID-0" providerId="Test" clId="FakeClientId" dt="2021-09-08T07:41:59.777" v="83" actId="790"/>
            <ac:spMkLst>
              <pc:docMk/>
              <pc:sldMasterMk cId="137628676" sldId="2147483669"/>
              <pc:sldLayoutMk cId="2147399127" sldId="2147483671"/>
              <ac:spMk id="5" creationId="{00000000-0000-0000-0000-000000000000}"/>
            </ac:spMkLst>
          </pc:spChg>
          <pc:spChg chg="mod">
            <ac:chgData name="Fake Test User" userId="SID-0" providerId="Test" clId="FakeClientId" dt="2021-09-08T07:41:59.777" v="83" actId="790"/>
            <ac:spMkLst>
              <pc:docMk/>
              <pc:sldMasterMk cId="137628676" sldId="2147483669"/>
              <pc:sldLayoutMk cId="2147399127" sldId="2147483671"/>
              <ac:spMk id="6" creationId="{00000000-0000-0000-0000-000000000000}"/>
            </ac:spMkLst>
          </pc:spChg>
        </pc:sldLayoutChg>
        <pc:sldLayoutChg chg="modSp mod">
          <pc:chgData name="Fake Test User" userId="SID-0" providerId="Test" clId="FakeClientId" dt="2021-09-08T07:42:07.322" v="85" actId="790"/>
          <pc:sldLayoutMkLst>
            <pc:docMk/>
            <pc:sldMasterMk cId="137628676" sldId="2147483669"/>
            <pc:sldLayoutMk cId="3553910038" sldId="2147483672"/>
          </pc:sldLayoutMkLst>
          <pc:spChg chg="mod">
            <ac:chgData name="Fake Test User" userId="SID-0" providerId="Test" clId="FakeClientId" dt="2021-09-08T07:42:07.322" v="85" actId="790"/>
            <ac:spMkLst>
              <pc:docMk/>
              <pc:sldMasterMk cId="137628676" sldId="2147483669"/>
              <pc:sldLayoutMk cId="3553910038" sldId="2147483672"/>
              <ac:spMk id="2" creationId="{00000000-0000-0000-0000-000000000000}"/>
            </ac:spMkLst>
          </pc:spChg>
          <pc:spChg chg="mod">
            <ac:chgData name="Fake Test User" userId="SID-0" providerId="Test" clId="FakeClientId" dt="2021-09-08T07:42:07.322" v="85" actId="790"/>
            <ac:spMkLst>
              <pc:docMk/>
              <pc:sldMasterMk cId="137628676" sldId="2147483669"/>
              <pc:sldLayoutMk cId="3553910038" sldId="2147483672"/>
              <ac:spMk id="3" creationId="{00000000-0000-0000-0000-000000000000}"/>
            </ac:spMkLst>
          </pc:spChg>
          <pc:spChg chg="mod">
            <ac:chgData name="Fake Test User" userId="SID-0" providerId="Test" clId="FakeClientId" dt="2021-09-08T07:42:07.322" v="85" actId="790"/>
            <ac:spMkLst>
              <pc:docMk/>
              <pc:sldMasterMk cId="137628676" sldId="2147483669"/>
              <pc:sldLayoutMk cId="3553910038" sldId="2147483672"/>
              <ac:spMk id="4" creationId="{00000000-0000-0000-0000-000000000000}"/>
            </ac:spMkLst>
          </pc:spChg>
          <pc:spChg chg="mod">
            <ac:chgData name="Fake Test User" userId="SID-0" providerId="Test" clId="FakeClientId" dt="2021-09-08T07:42:07.322" v="85" actId="790"/>
            <ac:spMkLst>
              <pc:docMk/>
              <pc:sldMasterMk cId="137628676" sldId="2147483669"/>
              <pc:sldLayoutMk cId="3553910038" sldId="2147483672"/>
              <ac:spMk id="5" creationId="{00000000-0000-0000-0000-000000000000}"/>
            </ac:spMkLst>
          </pc:spChg>
          <pc:spChg chg="mod">
            <ac:chgData name="Fake Test User" userId="SID-0" providerId="Test" clId="FakeClientId" dt="2021-09-08T07:42:07.322" v="85" actId="790"/>
            <ac:spMkLst>
              <pc:docMk/>
              <pc:sldMasterMk cId="137628676" sldId="2147483669"/>
              <pc:sldLayoutMk cId="3553910038" sldId="2147483672"/>
              <ac:spMk id="6" creationId="{00000000-0000-0000-0000-000000000000}"/>
            </ac:spMkLst>
          </pc:spChg>
        </pc:sldLayoutChg>
        <pc:sldLayoutChg chg="modSp mod">
          <pc:chgData name="Fake Test User" userId="SID-0" providerId="Test" clId="FakeClientId" dt="2021-09-08T07:42:11.547" v="87" actId="790"/>
          <pc:sldLayoutMkLst>
            <pc:docMk/>
            <pc:sldMasterMk cId="137628676" sldId="2147483669"/>
            <pc:sldLayoutMk cId="355227764" sldId="2147483673"/>
          </pc:sldLayoutMkLst>
          <pc:spChg chg="mod">
            <ac:chgData name="Fake Test User" userId="SID-0" providerId="Test" clId="FakeClientId" dt="2021-09-08T07:42:11.547" v="87" actId="790"/>
            <ac:spMkLst>
              <pc:docMk/>
              <pc:sldMasterMk cId="137628676" sldId="2147483669"/>
              <pc:sldLayoutMk cId="355227764" sldId="2147483673"/>
              <ac:spMk id="2" creationId="{00000000-0000-0000-0000-000000000000}"/>
            </ac:spMkLst>
          </pc:spChg>
          <pc:spChg chg="mod">
            <ac:chgData name="Fake Test User" userId="SID-0" providerId="Test" clId="FakeClientId" dt="2021-09-08T07:42:11.547" v="87" actId="790"/>
            <ac:spMkLst>
              <pc:docMk/>
              <pc:sldMasterMk cId="137628676" sldId="2147483669"/>
              <pc:sldLayoutMk cId="355227764" sldId="2147483673"/>
              <ac:spMk id="3" creationId="{00000000-0000-0000-0000-000000000000}"/>
            </ac:spMkLst>
          </pc:spChg>
          <pc:spChg chg="mod">
            <ac:chgData name="Fake Test User" userId="SID-0" providerId="Test" clId="FakeClientId" dt="2021-09-08T07:42:11.547" v="87" actId="790"/>
            <ac:spMkLst>
              <pc:docMk/>
              <pc:sldMasterMk cId="137628676" sldId="2147483669"/>
              <pc:sldLayoutMk cId="355227764" sldId="2147483673"/>
              <ac:spMk id="4" creationId="{00000000-0000-0000-0000-000000000000}"/>
            </ac:spMkLst>
          </pc:spChg>
          <pc:spChg chg="mod">
            <ac:chgData name="Fake Test User" userId="SID-0" providerId="Test" clId="FakeClientId" dt="2021-09-08T07:42:11.547" v="87" actId="790"/>
            <ac:spMkLst>
              <pc:docMk/>
              <pc:sldMasterMk cId="137628676" sldId="2147483669"/>
              <pc:sldLayoutMk cId="355227764" sldId="2147483673"/>
              <ac:spMk id="5" creationId="{00000000-0000-0000-0000-000000000000}"/>
            </ac:spMkLst>
          </pc:spChg>
          <pc:spChg chg="mod">
            <ac:chgData name="Fake Test User" userId="SID-0" providerId="Test" clId="FakeClientId" dt="2021-09-08T07:42:11.547" v="87" actId="790"/>
            <ac:spMkLst>
              <pc:docMk/>
              <pc:sldMasterMk cId="137628676" sldId="2147483669"/>
              <pc:sldLayoutMk cId="355227764" sldId="2147483673"/>
              <ac:spMk id="6" creationId="{00000000-0000-0000-0000-000000000000}"/>
            </ac:spMkLst>
          </pc:spChg>
          <pc:spChg chg="mod">
            <ac:chgData name="Fake Test User" userId="SID-0" providerId="Test" clId="FakeClientId" dt="2021-09-08T07:42:11.547" v="87" actId="790"/>
            <ac:spMkLst>
              <pc:docMk/>
              <pc:sldMasterMk cId="137628676" sldId="2147483669"/>
              <pc:sldLayoutMk cId="355227764" sldId="2147483673"/>
              <ac:spMk id="7" creationId="{00000000-0000-0000-0000-000000000000}"/>
            </ac:spMkLst>
          </pc:spChg>
        </pc:sldLayoutChg>
        <pc:sldLayoutChg chg="modSp mod">
          <pc:chgData name="Fake Test User" userId="SID-0" providerId="Test" clId="FakeClientId" dt="2021-09-08T07:42:15.870" v="89" actId="790"/>
          <pc:sldLayoutMkLst>
            <pc:docMk/>
            <pc:sldMasterMk cId="137628676" sldId="2147483669"/>
            <pc:sldLayoutMk cId="1572232866" sldId="2147483674"/>
          </pc:sldLayoutMkLst>
          <pc:spChg chg="mod">
            <ac:chgData name="Fake Test User" userId="SID-0" providerId="Test" clId="FakeClientId" dt="2021-09-08T07:42:15.870" v="89" actId="790"/>
            <ac:spMkLst>
              <pc:docMk/>
              <pc:sldMasterMk cId="137628676" sldId="2147483669"/>
              <pc:sldLayoutMk cId="1572232866" sldId="2147483674"/>
              <ac:spMk id="2" creationId="{00000000-0000-0000-0000-000000000000}"/>
            </ac:spMkLst>
          </pc:spChg>
          <pc:spChg chg="mod">
            <ac:chgData name="Fake Test User" userId="SID-0" providerId="Test" clId="FakeClientId" dt="2021-09-08T07:42:15.870" v="89" actId="790"/>
            <ac:spMkLst>
              <pc:docMk/>
              <pc:sldMasterMk cId="137628676" sldId="2147483669"/>
              <pc:sldLayoutMk cId="1572232866" sldId="2147483674"/>
              <ac:spMk id="3" creationId="{00000000-0000-0000-0000-000000000000}"/>
            </ac:spMkLst>
          </pc:spChg>
          <pc:spChg chg="mod">
            <ac:chgData name="Fake Test User" userId="SID-0" providerId="Test" clId="FakeClientId" dt="2021-09-08T07:42:15.870" v="89" actId="790"/>
            <ac:spMkLst>
              <pc:docMk/>
              <pc:sldMasterMk cId="137628676" sldId="2147483669"/>
              <pc:sldLayoutMk cId="1572232866" sldId="2147483674"/>
              <ac:spMk id="4" creationId="{00000000-0000-0000-0000-000000000000}"/>
            </ac:spMkLst>
          </pc:spChg>
          <pc:spChg chg="mod">
            <ac:chgData name="Fake Test User" userId="SID-0" providerId="Test" clId="FakeClientId" dt="2021-09-08T07:42:15.870" v="89" actId="790"/>
            <ac:spMkLst>
              <pc:docMk/>
              <pc:sldMasterMk cId="137628676" sldId="2147483669"/>
              <pc:sldLayoutMk cId="1572232866" sldId="2147483674"/>
              <ac:spMk id="5" creationId="{00000000-0000-0000-0000-000000000000}"/>
            </ac:spMkLst>
          </pc:spChg>
          <pc:spChg chg="mod">
            <ac:chgData name="Fake Test User" userId="SID-0" providerId="Test" clId="FakeClientId" dt="2021-09-08T07:42:15.870" v="89" actId="790"/>
            <ac:spMkLst>
              <pc:docMk/>
              <pc:sldMasterMk cId="137628676" sldId="2147483669"/>
              <pc:sldLayoutMk cId="1572232866" sldId="2147483674"/>
              <ac:spMk id="6" creationId="{00000000-0000-0000-0000-000000000000}"/>
            </ac:spMkLst>
          </pc:spChg>
          <pc:spChg chg="mod">
            <ac:chgData name="Fake Test User" userId="SID-0" providerId="Test" clId="FakeClientId" dt="2021-09-08T07:42:15.870" v="89" actId="790"/>
            <ac:spMkLst>
              <pc:docMk/>
              <pc:sldMasterMk cId="137628676" sldId="2147483669"/>
              <pc:sldLayoutMk cId="1572232866" sldId="2147483674"/>
              <ac:spMk id="7" creationId="{00000000-0000-0000-0000-000000000000}"/>
            </ac:spMkLst>
          </pc:spChg>
          <pc:spChg chg="mod">
            <ac:chgData name="Fake Test User" userId="SID-0" providerId="Test" clId="FakeClientId" dt="2021-09-08T07:42:15.870" v="89" actId="790"/>
            <ac:spMkLst>
              <pc:docMk/>
              <pc:sldMasterMk cId="137628676" sldId="2147483669"/>
              <pc:sldLayoutMk cId="1572232866" sldId="2147483674"/>
              <ac:spMk id="8" creationId="{00000000-0000-0000-0000-000000000000}"/>
            </ac:spMkLst>
          </pc:spChg>
          <pc:spChg chg="mod">
            <ac:chgData name="Fake Test User" userId="SID-0" providerId="Test" clId="FakeClientId" dt="2021-09-08T07:42:15.870" v="89" actId="790"/>
            <ac:spMkLst>
              <pc:docMk/>
              <pc:sldMasterMk cId="137628676" sldId="2147483669"/>
              <pc:sldLayoutMk cId="1572232866" sldId="2147483674"/>
              <ac:spMk id="9" creationId="{00000000-0000-0000-0000-000000000000}"/>
            </ac:spMkLst>
          </pc:spChg>
        </pc:sldLayoutChg>
        <pc:sldLayoutChg chg="modSp mod">
          <pc:chgData name="Fake Test User" userId="SID-0" providerId="Test" clId="FakeClientId" dt="2021-09-08T07:42:20.298" v="91" actId="790"/>
          <pc:sldLayoutMkLst>
            <pc:docMk/>
            <pc:sldMasterMk cId="137628676" sldId="2147483669"/>
            <pc:sldLayoutMk cId="2461956066" sldId="2147483675"/>
          </pc:sldLayoutMkLst>
          <pc:spChg chg="mod">
            <ac:chgData name="Fake Test User" userId="SID-0" providerId="Test" clId="FakeClientId" dt="2021-09-08T07:42:20.298" v="91" actId="790"/>
            <ac:spMkLst>
              <pc:docMk/>
              <pc:sldMasterMk cId="137628676" sldId="2147483669"/>
              <pc:sldLayoutMk cId="2461956066" sldId="2147483675"/>
              <ac:spMk id="2" creationId="{00000000-0000-0000-0000-000000000000}"/>
            </ac:spMkLst>
          </pc:spChg>
          <pc:spChg chg="mod">
            <ac:chgData name="Fake Test User" userId="SID-0" providerId="Test" clId="FakeClientId" dt="2021-09-08T07:42:20.298" v="91" actId="790"/>
            <ac:spMkLst>
              <pc:docMk/>
              <pc:sldMasterMk cId="137628676" sldId="2147483669"/>
              <pc:sldLayoutMk cId="2461956066" sldId="2147483675"/>
              <ac:spMk id="3" creationId="{00000000-0000-0000-0000-000000000000}"/>
            </ac:spMkLst>
          </pc:spChg>
          <pc:spChg chg="mod">
            <ac:chgData name="Fake Test User" userId="SID-0" providerId="Test" clId="FakeClientId" dt="2021-09-08T07:42:20.298" v="91" actId="790"/>
            <ac:spMkLst>
              <pc:docMk/>
              <pc:sldMasterMk cId="137628676" sldId="2147483669"/>
              <pc:sldLayoutMk cId="2461956066" sldId="2147483675"/>
              <ac:spMk id="4" creationId="{00000000-0000-0000-0000-000000000000}"/>
            </ac:spMkLst>
          </pc:spChg>
          <pc:spChg chg="mod">
            <ac:chgData name="Fake Test User" userId="SID-0" providerId="Test" clId="FakeClientId" dt="2021-09-08T07:42:20.298" v="91" actId="790"/>
            <ac:spMkLst>
              <pc:docMk/>
              <pc:sldMasterMk cId="137628676" sldId="2147483669"/>
              <pc:sldLayoutMk cId="2461956066" sldId="2147483675"/>
              <ac:spMk id="5" creationId="{00000000-0000-0000-0000-000000000000}"/>
            </ac:spMkLst>
          </pc:spChg>
        </pc:sldLayoutChg>
        <pc:sldLayoutChg chg="modSp mod">
          <pc:chgData name="Fake Test User" userId="SID-0" providerId="Test" clId="FakeClientId" dt="2021-09-08T07:42:24.811" v="93" actId="790"/>
          <pc:sldLayoutMkLst>
            <pc:docMk/>
            <pc:sldMasterMk cId="137628676" sldId="2147483669"/>
            <pc:sldLayoutMk cId="1054314730" sldId="2147483676"/>
          </pc:sldLayoutMkLst>
          <pc:spChg chg="mod">
            <ac:chgData name="Fake Test User" userId="SID-0" providerId="Test" clId="FakeClientId" dt="2021-09-08T07:42:24.811" v="93" actId="790"/>
            <ac:spMkLst>
              <pc:docMk/>
              <pc:sldMasterMk cId="137628676" sldId="2147483669"/>
              <pc:sldLayoutMk cId="1054314730" sldId="2147483676"/>
              <ac:spMk id="2" creationId="{00000000-0000-0000-0000-000000000000}"/>
            </ac:spMkLst>
          </pc:spChg>
          <pc:spChg chg="mod">
            <ac:chgData name="Fake Test User" userId="SID-0" providerId="Test" clId="FakeClientId" dt="2021-09-08T07:42:24.811" v="93" actId="790"/>
            <ac:spMkLst>
              <pc:docMk/>
              <pc:sldMasterMk cId="137628676" sldId="2147483669"/>
              <pc:sldLayoutMk cId="1054314730" sldId="2147483676"/>
              <ac:spMk id="3" creationId="{00000000-0000-0000-0000-000000000000}"/>
            </ac:spMkLst>
          </pc:spChg>
          <pc:spChg chg="mod">
            <ac:chgData name="Fake Test User" userId="SID-0" providerId="Test" clId="FakeClientId" dt="2021-09-08T07:42:24.811" v="93" actId="790"/>
            <ac:spMkLst>
              <pc:docMk/>
              <pc:sldMasterMk cId="137628676" sldId="2147483669"/>
              <pc:sldLayoutMk cId="1054314730" sldId="2147483676"/>
              <ac:spMk id="4" creationId="{00000000-0000-0000-0000-000000000000}"/>
            </ac:spMkLst>
          </pc:spChg>
        </pc:sldLayoutChg>
        <pc:sldLayoutChg chg="modSp mod">
          <pc:chgData name="Fake Test User" userId="SID-0" providerId="Test" clId="FakeClientId" dt="2021-09-08T07:42:29.067" v="95" actId="790"/>
          <pc:sldLayoutMkLst>
            <pc:docMk/>
            <pc:sldMasterMk cId="137628676" sldId="2147483669"/>
            <pc:sldLayoutMk cId="1141840566" sldId="2147483677"/>
          </pc:sldLayoutMkLst>
          <pc:spChg chg="mod">
            <ac:chgData name="Fake Test User" userId="SID-0" providerId="Test" clId="FakeClientId" dt="2021-09-08T07:42:29.067" v="95" actId="790"/>
            <ac:spMkLst>
              <pc:docMk/>
              <pc:sldMasterMk cId="137628676" sldId="2147483669"/>
              <pc:sldLayoutMk cId="1141840566" sldId="2147483677"/>
              <ac:spMk id="2" creationId="{00000000-0000-0000-0000-000000000000}"/>
            </ac:spMkLst>
          </pc:spChg>
          <pc:spChg chg="mod">
            <ac:chgData name="Fake Test User" userId="SID-0" providerId="Test" clId="FakeClientId" dt="2021-09-08T07:42:29.067" v="95" actId="790"/>
            <ac:spMkLst>
              <pc:docMk/>
              <pc:sldMasterMk cId="137628676" sldId="2147483669"/>
              <pc:sldLayoutMk cId="1141840566" sldId="2147483677"/>
              <ac:spMk id="3" creationId="{00000000-0000-0000-0000-000000000000}"/>
            </ac:spMkLst>
          </pc:spChg>
          <pc:spChg chg="mod">
            <ac:chgData name="Fake Test User" userId="SID-0" providerId="Test" clId="FakeClientId" dt="2021-09-08T07:42:29.067" v="95" actId="790"/>
            <ac:spMkLst>
              <pc:docMk/>
              <pc:sldMasterMk cId="137628676" sldId="2147483669"/>
              <pc:sldLayoutMk cId="1141840566" sldId="2147483677"/>
              <ac:spMk id="4" creationId="{00000000-0000-0000-0000-000000000000}"/>
            </ac:spMkLst>
          </pc:spChg>
          <pc:spChg chg="mod">
            <ac:chgData name="Fake Test User" userId="SID-0" providerId="Test" clId="FakeClientId" dt="2021-09-08T07:42:29.067" v="95" actId="790"/>
            <ac:spMkLst>
              <pc:docMk/>
              <pc:sldMasterMk cId="137628676" sldId="2147483669"/>
              <pc:sldLayoutMk cId="1141840566" sldId="2147483677"/>
              <ac:spMk id="5" creationId="{00000000-0000-0000-0000-000000000000}"/>
            </ac:spMkLst>
          </pc:spChg>
          <pc:spChg chg="mod">
            <ac:chgData name="Fake Test User" userId="SID-0" providerId="Test" clId="FakeClientId" dt="2021-09-08T07:42:29.067" v="95" actId="790"/>
            <ac:spMkLst>
              <pc:docMk/>
              <pc:sldMasterMk cId="137628676" sldId="2147483669"/>
              <pc:sldLayoutMk cId="1141840566" sldId="2147483677"/>
              <ac:spMk id="6" creationId="{00000000-0000-0000-0000-000000000000}"/>
            </ac:spMkLst>
          </pc:spChg>
          <pc:spChg chg="mod">
            <ac:chgData name="Fake Test User" userId="SID-0" providerId="Test" clId="FakeClientId" dt="2021-09-08T07:42:29.067" v="95" actId="790"/>
            <ac:spMkLst>
              <pc:docMk/>
              <pc:sldMasterMk cId="137628676" sldId="2147483669"/>
              <pc:sldLayoutMk cId="1141840566" sldId="2147483677"/>
              <ac:spMk id="7" creationId="{00000000-0000-0000-0000-000000000000}"/>
            </ac:spMkLst>
          </pc:spChg>
        </pc:sldLayoutChg>
        <pc:sldLayoutChg chg="modSp mod">
          <pc:chgData name="Fake Test User" userId="SID-0" providerId="Test" clId="FakeClientId" dt="2021-09-08T07:42:32.182" v="96" actId="790"/>
          <pc:sldLayoutMkLst>
            <pc:docMk/>
            <pc:sldMasterMk cId="137628676" sldId="2147483669"/>
            <pc:sldLayoutMk cId="3295701611" sldId="2147483678"/>
          </pc:sldLayoutMkLst>
          <pc:spChg chg="mod">
            <ac:chgData name="Fake Test User" userId="SID-0" providerId="Test" clId="FakeClientId" dt="2021-09-08T07:42:32.182" v="96" actId="790"/>
            <ac:spMkLst>
              <pc:docMk/>
              <pc:sldMasterMk cId="137628676" sldId="2147483669"/>
              <pc:sldLayoutMk cId="3295701611" sldId="2147483678"/>
              <ac:spMk id="2" creationId="{00000000-0000-0000-0000-000000000000}"/>
            </ac:spMkLst>
          </pc:spChg>
          <pc:spChg chg="mod">
            <ac:chgData name="Fake Test User" userId="SID-0" providerId="Test" clId="FakeClientId" dt="2021-09-08T07:42:32.182" v="96" actId="790"/>
            <ac:spMkLst>
              <pc:docMk/>
              <pc:sldMasterMk cId="137628676" sldId="2147483669"/>
              <pc:sldLayoutMk cId="3295701611" sldId="2147483678"/>
              <ac:spMk id="3" creationId="{00000000-0000-0000-0000-000000000000}"/>
            </ac:spMkLst>
          </pc:spChg>
          <pc:spChg chg="mod">
            <ac:chgData name="Fake Test User" userId="SID-0" providerId="Test" clId="FakeClientId" dt="2021-09-08T07:42:32.182" v="96" actId="790"/>
            <ac:spMkLst>
              <pc:docMk/>
              <pc:sldMasterMk cId="137628676" sldId="2147483669"/>
              <pc:sldLayoutMk cId="3295701611" sldId="2147483678"/>
              <ac:spMk id="4" creationId="{00000000-0000-0000-0000-000000000000}"/>
            </ac:spMkLst>
          </pc:spChg>
          <pc:spChg chg="mod">
            <ac:chgData name="Fake Test User" userId="SID-0" providerId="Test" clId="FakeClientId" dt="2021-09-08T07:42:32.182" v="96" actId="790"/>
            <ac:spMkLst>
              <pc:docMk/>
              <pc:sldMasterMk cId="137628676" sldId="2147483669"/>
              <pc:sldLayoutMk cId="3295701611" sldId="2147483678"/>
              <ac:spMk id="5" creationId="{00000000-0000-0000-0000-000000000000}"/>
            </ac:spMkLst>
          </pc:spChg>
          <pc:spChg chg="mod">
            <ac:chgData name="Fake Test User" userId="SID-0" providerId="Test" clId="FakeClientId" dt="2021-09-08T07:42:32.182" v="96" actId="790"/>
            <ac:spMkLst>
              <pc:docMk/>
              <pc:sldMasterMk cId="137628676" sldId="2147483669"/>
              <pc:sldLayoutMk cId="3295701611" sldId="2147483678"/>
              <ac:spMk id="6" creationId="{00000000-0000-0000-0000-000000000000}"/>
            </ac:spMkLst>
          </pc:spChg>
          <pc:spChg chg="mod">
            <ac:chgData name="Fake Test User" userId="SID-0" providerId="Test" clId="FakeClientId" dt="2021-09-08T07:42:32.182" v="96" actId="790"/>
            <ac:spMkLst>
              <pc:docMk/>
              <pc:sldMasterMk cId="137628676" sldId="2147483669"/>
              <pc:sldLayoutMk cId="3295701611" sldId="2147483678"/>
              <ac:spMk id="7" creationId="{00000000-0000-0000-0000-000000000000}"/>
            </ac:spMkLst>
          </pc:spChg>
        </pc:sldLayoutChg>
        <pc:sldLayoutChg chg="modSp mod">
          <pc:chgData name="Fake Test User" userId="SID-0" providerId="Test" clId="FakeClientId" dt="2021-09-08T07:42:41.304" v="98" actId="790"/>
          <pc:sldLayoutMkLst>
            <pc:docMk/>
            <pc:sldMasterMk cId="137628676" sldId="2147483669"/>
            <pc:sldLayoutMk cId="4064239406" sldId="2147483679"/>
          </pc:sldLayoutMkLst>
          <pc:spChg chg="mod">
            <ac:chgData name="Fake Test User" userId="SID-0" providerId="Test" clId="FakeClientId" dt="2021-09-08T07:42:41.304" v="98" actId="790"/>
            <ac:spMkLst>
              <pc:docMk/>
              <pc:sldMasterMk cId="137628676" sldId="2147483669"/>
              <pc:sldLayoutMk cId="4064239406" sldId="2147483679"/>
              <ac:spMk id="2" creationId="{00000000-0000-0000-0000-000000000000}"/>
            </ac:spMkLst>
          </pc:spChg>
          <pc:spChg chg="mod">
            <ac:chgData name="Fake Test User" userId="SID-0" providerId="Test" clId="FakeClientId" dt="2021-09-08T07:42:41.304" v="98" actId="790"/>
            <ac:spMkLst>
              <pc:docMk/>
              <pc:sldMasterMk cId="137628676" sldId="2147483669"/>
              <pc:sldLayoutMk cId="4064239406" sldId="2147483679"/>
              <ac:spMk id="3" creationId="{00000000-0000-0000-0000-000000000000}"/>
            </ac:spMkLst>
          </pc:spChg>
          <pc:spChg chg="mod">
            <ac:chgData name="Fake Test User" userId="SID-0" providerId="Test" clId="FakeClientId" dt="2021-09-08T07:42:41.304" v="98" actId="790"/>
            <ac:spMkLst>
              <pc:docMk/>
              <pc:sldMasterMk cId="137628676" sldId="2147483669"/>
              <pc:sldLayoutMk cId="4064239406" sldId="2147483679"/>
              <ac:spMk id="4" creationId="{00000000-0000-0000-0000-000000000000}"/>
            </ac:spMkLst>
          </pc:spChg>
          <pc:spChg chg="mod">
            <ac:chgData name="Fake Test User" userId="SID-0" providerId="Test" clId="FakeClientId" dt="2021-09-08T07:42:41.304" v="98" actId="790"/>
            <ac:spMkLst>
              <pc:docMk/>
              <pc:sldMasterMk cId="137628676" sldId="2147483669"/>
              <pc:sldLayoutMk cId="4064239406" sldId="2147483679"/>
              <ac:spMk id="5" creationId="{00000000-0000-0000-0000-000000000000}"/>
            </ac:spMkLst>
          </pc:spChg>
          <pc:spChg chg="mod">
            <ac:chgData name="Fake Test User" userId="SID-0" providerId="Test" clId="FakeClientId" dt="2021-09-08T07:42:41.304" v="98" actId="790"/>
            <ac:spMkLst>
              <pc:docMk/>
              <pc:sldMasterMk cId="137628676" sldId="2147483669"/>
              <pc:sldLayoutMk cId="4064239406" sldId="2147483679"/>
              <ac:spMk id="6" creationId="{00000000-0000-0000-0000-000000000000}"/>
            </ac:spMkLst>
          </pc:spChg>
          <pc:spChg chg="mod">
            <ac:chgData name="Fake Test User" userId="SID-0" providerId="Test" clId="FakeClientId" dt="2021-09-08T07:42:41.304" v="98" actId="790"/>
            <ac:spMkLst>
              <pc:docMk/>
              <pc:sldMasterMk cId="137628676" sldId="2147483669"/>
              <pc:sldLayoutMk cId="4064239406" sldId="2147483679"/>
              <ac:spMk id="7" creationId="{00000000-0000-0000-0000-000000000000}"/>
            </ac:spMkLst>
          </pc:spChg>
        </pc:sldLayoutChg>
        <pc:sldLayoutChg chg="modSp mod">
          <pc:chgData name="Fake Test User" userId="SID-0" providerId="Test" clId="FakeClientId" dt="2021-09-08T07:42:46.073" v="100" actId="790"/>
          <pc:sldLayoutMkLst>
            <pc:docMk/>
            <pc:sldMasterMk cId="137628676" sldId="2147483669"/>
            <pc:sldLayoutMk cId="2538369498" sldId="2147483680"/>
          </pc:sldLayoutMkLst>
          <pc:spChg chg="mod">
            <ac:chgData name="Fake Test User" userId="SID-0" providerId="Test" clId="FakeClientId" dt="2021-09-08T07:42:46.073" v="100" actId="790"/>
            <ac:spMkLst>
              <pc:docMk/>
              <pc:sldMasterMk cId="137628676" sldId="2147483669"/>
              <pc:sldLayoutMk cId="2538369498" sldId="2147483680"/>
              <ac:spMk id="2" creationId="{00000000-0000-0000-0000-000000000000}"/>
            </ac:spMkLst>
          </pc:spChg>
          <pc:spChg chg="mod">
            <ac:chgData name="Fake Test User" userId="SID-0" providerId="Test" clId="FakeClientId" dt="2021-09-08T07:42:46.073" v="100" actId="790"/>
            <ac:spMkLst>
              <pc:docMk/>
              <pc:sldMasterMk cId="137628676" sldId="2147483669"/>
              <pc:sldLayoutMk cId="2538369498" sldId="2147483680"/>
              <ac:spMk id="4" creationId="{00000000-0000-0000-0000-000000000000}"/>
            </ac:spMkLst>
          </pc:spChg>
          <pc:spChg chg="mod">
            <ac:chgData name="Fake Test User" userId="SID-0" providerId="Test" clId="FakeClientId" dt="2021-09-08T07:42:46.073" v="100" actId="790"/>
            <ac:spMkLst>
              <pc:docMk/>
              <pc:sldMasterMk cId="137628676" sldId="2147483669"/>
              <pc:sldLayoutMk cId="2538369498" sldId="2147483680"/>
              <ac:spMk id="5" creationId="{00000000-0000-0000-0000-000000000000}"/>
            </ac:spMkLst>
          </pc:spChg>
          <pc:spChg chg="mod">
            <ac:chgData name="Fake Test User" userId="SID-0" providerId="Test" clId="FakeClientId" dt="2021-09-08T07:42:46.073" v="100" actId="790"/>
            <ac:spMkLst>
              <pc:docMk/>
              <pc:sldMasterMk cId="137628676" sldId="2147483669"/>
              <pc:sldLayoutMk cId="2538369498" sldId="2147483680"/>
              <ac:spMk id="6" creationId="{00000000-0000-0000-0000-000000000000}"/>
            </ac:spMkLst>
          </pc:spChg>
          <pc:spChg chg="mod">
            <ac:chgData name="Fake Test User" userId="SID-0" providerId="Test" clId="FakeClientId" dt="2021-09-08T07:42:46.073" v="100" actId="790"/>
            <ac:spMkLst>
              <pc:docMk/>
              <pc:sldMasterMk cId="137628676" sldId="2147483669"/>
              <pc:sldLayoutMk cId="2538369498" sldId="2147483680"/>
              <ac:spMk id="7" creationId="{00000000-0000-0000-0000-000000000000}"/>
            </ac:spMkLst>
          </pc:spChg>
        </pc:sldLayoutChg>
        <pc:sldLayoutChg chg="modSp mod">
          <pc:chgData name="Fake Test User" userId="SID-0" providerId="Test" clId="FakeClientId" dt="2021-09-08T07:42:50.545" v="102" actId="790"/>
          <pc:sldLayoutMkLst>
            <pc:docMk/>
            <pc:sldMasterMk cId="137628676" sldId="2147483669"/>
            <pc:sldLayoutMk cId="3459956697" sldId="2147483681"/>
          </pc:sldLayoutMkLst>
          <pc:spChg chg="mod">
            <ac:chgData name="Fake Test User" userId="SID-0" providerId="Test" clId="FakeClientId" dt="2021-09-08T07:42:50.545" v="102" actId="790"/>
            <ac:spMkLst>
              <pc:docMk/>
              <pc:sldMasterMk cId="137628676" sldId="2147483669"/>
              <pc:sldLayoutMk cId="3459956697" sldId="2147483681"/>
              <ac:spMk id="2" creationId="{00000000-0000-0000-0000-000000000000}"/>
            </ac:spMkLst>
          </pc:spChg>
          <pc:spChg chg="mod">
            <ac:chgData name="Fake Test User" userId="SID-0" providerId="Test" clId="FakeClientId" dt="2021-09-08T07:42:50.545" v="102" actId="790"/>
            <ac:spMkLst>
              <pc:docMk/>
              <pc:sldMasterMk cId="137628676" sldId="2147483669"/>
              <pc:sldLayoutMk cId="3459956697" sldId="2147483681"/>
              <ac:spMk id="4" creationId="{00000000-0000-0000-0000-000000000000}"/>
            </ac:spMkLst>
          </pc:spChg>
          <pc:spChg chg="mod">
            <ac:chgData name="Fake Test User" userId="SID-0" providerId="Test" clId="FakeClientId" dt="2021-09-08T07:42:50.545" v="102" actId="790"/>
            <ac:spMkLst>
              <pc:docMk/>
              <pc:sldMasterMk cId="137628676" sldId="2147483669"/>
              <pc:sldLayoutMk cId="3459956697" sldId="2147483681"/>
              <ac:spMk id="5" creationId="{00000000-0000-0000-0000-000000000000}"/>
            </ac:spMkLst>
          </pc:spChg>
          <pc:spChg chg="mod">
            <ac:chgData name="Fake Test User" userId="SID-0" providerId="Test" clId="FakeClientId" dt="2021-09-08T07:42:50.545" v="102" actId="790"/>
            <ac:spMkLst>
              <pc:docMk/>
              <pc:sldMasterMk cId="137628676" sldId="2147483669"/>
              <pc:sldLayoutMk cId="3459956697" sldId="2147483681"/>
              <ac:spMk id="6" creationId="{00000000-0000-0000-0000-000000000000}"/>
            </ac:spMkLst>
          </pc:spChg>
          <pc:spChg chg="mod">
            <ac:chgData name="Fake Test User" userId="SID-0" providerId="Test" clId="FakeClientId" dt="2021-09-08T07:42:50.545" v="102" actId="790"/>
            <ac:spMkLst>
              <pc:docMk/>
              <pc:sldMasterMk cId="137628676" sldId="2147483669"/>
              <pc:sldLayoutMk cId="3459956697" sldId="2147483681"/>
              <ac:spMk id="7" creationId="{00000000-0000-0000-0000-000000000000}"/>
            </ac:spMkLst>
          </pc:spChg>
          <pc:spChg chg="mod">
            <ac:chgData name="Fake Test User" userId="SID-0" providerId="Test" clId="FakeClientId" dt="2021-09-08T07:42:50.545" v="102" actId="790"/>
            <ac:spMkLst>
              <pc:docMk/>
              <pc:sldMasterMk cId="137628676" sldId="2147483669"/>
              <pc:sldLayoutMk cId="3459956697" sldId="2147483681"/>
              <ac:spMk id="12" creationId="{00000000-0000-0000-0000-000000000000}"/>
            </ac:spMkLst>
          </pc:spChg>
          <pc:spChg chg="mod">
            <ac:chgData name="Fake Test User" userId="SID-0" providerId="Test" clId="FakeClientId" dt="2021-09-08T07:42:50.545" v="102" actId="790"/>
            <ac:spMkLst>
              <pc:docMk/>
              <pc:sldMasterMk cId="137628676" sldId="2147483669"/>
              <pc:sldLayoutMk cId="3459956697" sldId="2147483681"/>
              <ac:spMk id="16" creationId="{00000000-0000-0000-0000-000000000000}"/>
            </ac:spMkLst>
          </pc:spChg>
          <pc:spChg chg="mod">
            <ac:chgData name="Fake Test User" userId="SID-0" providerId="Test" clId="FakeClientId" dt="2021-09-08T07:42:50.545" v="102" actId="790"/>
            <ac:spMkLst>
              <pc:docMk/>
              <pc:sldMasterMk cId="137628676" sldId="2147483669"/>
              <pc:sldLayoutMk cId="3459956697" sldId="2147483681"/>
              <ac:spMk id="17" creationId="{00000000-0000-0000-0000-000000000000}"/>
            </ac:spMkLst>
          </pc:spChg>
        </pc:sldLayoutChg>
        <pc:sldLayoutChg chg="modSp mod">
          <pc:chgData name="Fake Test User" userId="SID-0" providerId="Test" clId="FakeClientId" dt="2021-09-08T07:42:55.044" v="104" actId="790"/>
          <pc:sldLayoutMkLst>
            <pc:docMk/>
            <pc:sldMasterMk cId="137628676" sldId="2147483669"/>
            <pc:sldLayoutMk cId="4287304024" sldId="2147483682"/>
          </pc:sldLayoutMkLst>
          <pc:spChg chg="mod">
            <ac:chgData name="Fake Test User" userId="SID-0" providerId="Test" clId="FakeClientId" dt="2021-09-08T07:42:55.044" v="104" actId="790"/>
            <ac:spMkLst>
              <pc:docMk/>
              <pc:sldMasterMk cId="137628676" sldId="2147483669"/>
              <pc:sldLayoutMk cId="4287304024" sldId="2147483682"/>
              <ac:spMk id="2" creationId="{00000000-0000-0000-0000-000000000000}"/>
            </ac:spMkLst>
          </pc:spChg>
          <pc:spChg chg="mod">
            <ac:chgData name="Fake Test User" userId="SID-0" providerId="Test" clId="FakeClientId" dt="2021-09-08T07:42:55.044" v="104" actId="790"/>
            <ac:spMkLst>
              <pc:docMk/>
              <pc:sldMasterMk cId="137628676" sldId="2147483669"/>
              <pc:sldLayoutMk cId="4287304024" sldId="2147483682"/>
              <ac:spMk id="4" creationId="{00000000-0000-0000-0000-000000000000}"/>
            </ac:spMkLst>
          </pc:spChg>
          <pc:spChg chg="mod">
            <ac:chgData name="Fake Test User" userId="SID-0" providerId="Test" clId="FakeClientId" dt="2021-09-08T07:42:55.044" v="104" actId="790"/>
            <ac:spMkLst>
              <pc:docMk/>
              <pc:sldMasterMk cId="137628676" sldId="2147483669"/>
              <pc:sldLayoutMk cId="4287304024" sldId="2147483682"/>
              <ac:spMk id="5" creationId="{00000000-0000-0000-0000-000000000000}"/>
            </ac:spMkLst>
          </pc:spChg>
          <pc:spChg chg="mod">
            <ac:chgData name="Fake Test User" userId="SID-0" providerId="Test" clId="FakeClientId" dt="2021-09-08T07:42:55.044" v="104" actId="790"/>
            <ac:spMkLst>
              <pc:docMk/>
              <pc:sldMasterMk cId="137628676" sldId="2147483669"/>
              <pc:sldLayoutMk cId="4287304024" sldId="2147483682"/>
              <ac:spMk id="6" creationId="{00000000-0000-0000-0000-000000000000}"/>
            </ac:spMkLst>
          </pc:spChg>
          <pc:spChg chg="mod">
            <ac:chgData name="Fake Test User" userId="SID-0" providerId="Test" clId="FakeClientId" dt="2021-09-08T07:42:55.044" v="104" actId="790"/>
            <ac:spMkLst>
              <pc:docMk/>
              <pc:sldMasterMk cId="137628676" sldId="2147483669"/>
              <pc:sldLayoutMk cId="4287304024" sldId="2147483682"/>
              <ac:spMk id="7" creationId="{00000000-0000-0000-0000-000000000000}"/>
            </ac:spMkLst>
          </pc:spChg>
        </pc:sldLayoutChg>
        <pc:sldLayoutChg chg="modSp mod">
          <pc:chgData name="Fake Test User" userId="SID-0" providerId="Test" clId="FakeClientId" dt="2021-09-08T07:43:07.083" v="106" actId="790"/>
          <pc:sldLayoutMkLst>
            <pc:docMk/>
            <pc:sldMasterMk cId="137628676" sldId="2147483669"/>
            <pc:sldLayoutMk cId="1623368703" sldId="2147483683"/>
          </pc:sldLayoutMkLst>
          <pc:spChg chg="mod">
            <ac:chgData name="Fake Test User" userId="SID-0" providerId="Test" clId="FakeClientId" dt="2021-09-08T07:43:07.083" v="106" actId="790"/>
            <ac:spMkLst>
              <pc:docMk/>
              <pc:sldMasterMk cId="137628676" sldId="2147483669"/>
              <pc:sldLayoutMk cId="1623368703" sldId="2147483683"/>
              <ac:spMk id="3" creationId="{00000000-0000-0000-0000-000000000000}"/>
            </ac:spMkLst>
          </pc:spChg>
          <pc:spChg chg="mod">
            <ac:chgData name="Fake Test User" userId="SID-0" providerId="Test" clId="FakeClientId" dt="2021-09-08T07:43:07.083" v="106" actId="790"/>
            <ac:spMkLst>
              <pc:docMk/>
              <pc:sldMasterMk cId="137628676" sldId="2147483669"/>
              <pc:sldLayoutMk cId="1623368703" sldId="2147483683"/>
              <ac:spMk id="4" creationId="{00000000-0000-0000-0000-000000000000}"/>
            </ac:spMkLst>
          </pc:spChg>
          <pc:spChg chg="mod">
            <ac:chgData name="Fake Test User" userId="SID-0" providerId="Test" clId="FakeClientId" dt="2021-09-08T07:43:07.083" v="106" actId="790"/>
            <ac:spMkLst>
              <pc:docMk/>
              <pc:sldMasterMk cId="137628676" sldId="2147483669"/>
              <pc:sldLayoutMk cId="1623368703" sldId="2147483683"/>
              <ac:spMk id="5" creationId="{00000000-0000-0000-0000-000000000000}"/>
            </ac:spMkLst>
          </pc:spChg>
          <pc:spChg chg="mod">
            <ac:chgData name="Fake Test User" userId="SID-0" providerId="Test" clId="FakeClientId" dt="2021-09-08T07:43:07.083" v="106" actId="790"/>
            <ac:spMkLst>
              <pc:docMk/>
              <pc:sldMasterMk cId="137628676" sldId="2147483669"/>
              <pc:sldLayoutMk cId="1623368703" sldId="2147483683"/>
              <ac:spMk id="7" creationId="{00000000-0000-0000-0000-000000000000}"/>
            </ac:spMkLst>
          </pc:spChg>
          <pc:spChg chg="mod">
            <ac:chgData name="Fake Test User" userId="SID-0" providerId="Test" clId="FakeClientId" dt="2021-09-08T07:43:07.083" v="106" actId="790"/>
            <ac:spMkLst>
              <pc:docMk/>
              <pc:sldMasterMk cId="137628676" sldId="2147483669"/>
              <pc:sldLayoutMk cId="1623368703" sldId="2147483683"/>
              <ac:spMk id="8" creationId="{00000000-0000-0000-0000-000000000000}"/>
            </ac:spMkLst>
          </pc:spChg>
          <pc:spChg chg="mod">
            <ac:chgData name="Fake Test User" userId="SID-0" providerId="Test" clId="FakeClientId" dt="2021-09-08T07:43:07.083" v="106" actId="790"/>
            <ac:spMkLst>
              <pc:docMk/>
              <pc:sldMasterMk cId="137628676" sldId="2147483669"/>
              <pc:sldLayoutMk cId="1623368703" sldId="2147483683"/>
              <ac:spMk id="9" creationId="{00000000-0000-0000-0000-000000000000}"/>
            </ac:spMkLst>
          </pc:spChg>
          <pc:spChg chg="mod">
            <ac:chgData name="Fake Test User" userId="SID-0" providerId="Test" clId="FakeClientId" dt="2021-09-08T07:43:07.083" v="106" actId="790"/>
            <ac:spMkLst>
              <pc:docMk/>
              <pc:sldMasterMk cId="137628676" sldId="2147483669"/>
              <pc:sldLayoutMk cId="1623368703" sldId="2147483683"/>
              <ac:spMk id="10" creationId="{00000000-0000-0000-0000-000000000000}"/>
            </ac:spMkLst>
          </pc:spChg>
          <pc:spChg chg="mod">
            <ac:chgData name="Fake Test User" userId="SID-0" providerId="Test" clId="FakeClientId" dt="2021-09-08T07:43:07.083" v="106" actId="790"/>
            <ac:spMkLst>
              <pc:docMk/>
              <pc:sldMasterMk cId="137628676" sldId="2147483669"/>
              <pc:sldLayoutMk cId="1623368703" sldId="2147483683"/>
              <ac:spMk id="11" creationId="{00000000-0000-0000-0000-000000000000}"/>
            </ac:spMkLst>
          </pc:spChg>
          <pc:spChg chg="mod">
            <ac:chgData name="Fake Test User" userId="SID-0" providerId="Test" clId="FakeClientId" dt="2021-09-08T07:43:07.083" v="106" actId="790"/>
            <ac:spMkLst>
              <pc:docMk/>
              <pc:sldMasterMk cId="137628676" sldId="2147483669"/>
              <pc:sldLayoutMk cId="1623368703" sldId="2147483683"/>
              <ac:spMk id="12" creationId="{00000000-0000-0000-0000-000000000000}"/>
            </ac:spMkLst>
          </pc:spChg>
          <pc:spChg chg="mod">
            <ac:chgData name="Fake Test User" userId="SID-0" providerId="Test" clId="FakeClientId" dt="2021-09-08T07:43:07.083" v="106" actId="790"/>
            <ac:spMkLst>
              <pc:docMk/>
              <pc:sldMasterMk cId="137628676" sldId="2147483669"/>
              <pc:sldLayoutMk cId="1623368703" sldId="2147483683"/>
              <ac:spMk id="15" creationId="{00000000-0000-0000-0000-000000000000}"/>
            </ac:spMkLst>
          </pc:spChg>
        </pc:sldLayoutChg>
        <pc:sldLayoutChg chg="modSp mod">
          <pc:chgData name="Fake Test User" userId="SID-0" providerId="Test" clId="FakeClientId" dt="2021-09-08T07:43:11.898" v="108" actId="790"/>
          <pc:sldLayoutMkLst>
            <pc:docMk/>
            <pc:sldMasterMk cId="137628676" sldId="2147483669"/>
            <pc:sldLayoutMk cId="296081241" sldId="2147483684"/>
          </pc:sldLayoutMkLst>
          <pc:spChg chg="mod">
            <ac:chgData name="Fake Test User" userId="SID-0" providerId="Test" clId="FakeClientId" dt="2021-09-08T07:43:11.898" v="108" actId="790"/>
            <ac:spMkLst>
              <pc:docMk/>
              <pc:sldMasterMk cId="137628676" sldId="2147483669"/>
              <pc:sldLayoutMk cId="296081241" sldId="2147483684"/>
              <ac:spMk id="3"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4"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5"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19"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20"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21"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22"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23"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24"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25"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26"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27"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30" creationId="{00000000-0000-0000-0000-000000000000}"/>
            </ac:spMkLst>
          </pc:spChg>
        </pc:sldLayoutChg>
        <pc:sldLayoutChg chg="modSp mod">
          <pc:chgData name="Fake Test User" userId="SID-0" providerId="Test" clId="FakeClientId" dt="2021-09-08T07:43:16.142" v="110" actId="790"/>
          <pc:sldLayoutMkLst>
            <pc:docMk/>
            <pc:sldMasterMk cId="137628676" sldId="2147483669"/>
            <pc:sldLayoutMk cId="709847897" sldId="2147483685"/>
          </pc:sldLayoutMkLst>
          <pc:spChg chg="mod">
            <ac:chgData name="Fake Test User" userId="SID-0" providerId="Test" clId="FakeClientId" dt="2021-09-08T07:43:16.142" v="110" actId="790"/>
            <ac:spMkLst>
              <pc:docMk/>
              <pc:sldMasterMk cId="137628676" sldId="2147483669"/>
              <pc:sldLayoutMk cId="709847897" sldId="2147483685"/>
              <ac:spMk id="2" creationId="{00000000-0000-0000-0000-000000000000}"/>
            </ac:spMkLst>
          </pc:spChg>
          <pc:spChg chg="mod">
            <ac:chgData name="Fake Test User" userId="SID-0" providerId="Test" clId="FakeClientId" dt="2021-09-08T07:43:16.142" v="110" actId="790"/>
            <ac:spMkLst>
              <pc:docMk/>
              <pc:sldMasterMk cId="137628676" sldId="2147483669"/>
              <pc:sldLayoutMk cId="709847897" sldId="2147483685"/>
              <ac:spMk id="3" creationId="{00000000-0000-0000-0000-000000000000}"/>
            </ac:spMkLst>
          </pc:spChg>
          <pc:spChg chg="mod">
            <ac:chgData name="Fake Test User" userId="SID-0" providerId="Test" clId="FakeClientId" dt="2021-09-08T07:43:16.142" v="110" actId="790"/>
            <ac:spMkLst>
              <pc:docMk/>
              <pc:sldMasterMk cId="137628676" sldId="2147483669"/>
              <pc:sldLayoutMk cId="709847897" sldId="2147483685"/>
              <ac:spMk id="4" creationId="{00000000-0000-0000-0000-000000000000}"/>
            </ac:spMkLst>
          </pc:spChg>
          <pc:spChg chg="mod">
            <ac:chgData name="Fake Test User" userId="SID-0" providerId="Test" clId="FakeClientId" dt="2021-09-08T07:43:16.142" v="110" actId="790"/>
            <ac:spMkLst>
              <pc:docMk/>
              <pc:sldMasterMk cId="137628676" sldId="2147483669"/>
              <pc:sldLayoutMk cId="709847897" sldId="2147483685"/>
              <ac:spMk id="5" creationId="{00000000-0000-0000-0000-000000000000}"/>
            </ac:spMkLst>
          </pc:spChg>
          <pc:spChg chg="mod">
            <ac:chgData name="Fake Test User" userId="SID-0" providerId="Test" clId="FakeClientId" dt="2021-09-08T07:43:16.142" v="110" actId="790"/>
            <ac:spMkLst>
              <pc:docMk/>
              <pc:sldMasterMk cId="137628676" sldId="2147483669"/>
              <pc:sldLayoutMk cId="709847897" sldId="2147483685"/>
              <ac:spMk id="6" creationId="{00000000-0000-0000-0000-000000000000}"/>
            </ac:spMkLst>
          </pc:spChg>
        </pc:sldLayoutChg>
        <pc:sldLayoutChg chg="modSp mod">
          <pc:chgData name="Fake Test User" userId="SID-0" providerId="Test" clId="FakeClientId" dt="2021-09-08T07:43:20.886" v="112" actId="790"/>
          <pc:sldLayoutMkLst>
            <pc:docMk/>
            <pc:sldMasterMk cId="137628676" sldId="2147483669"/>
            <pc:sldLayoutMk cId="2779959160" sldId="2147483686"/>
          </pc:sldLayoutMkLst>
          <pc:spChg chg="mod">
            <ac:chgData name="Fake Test User" userId="SID-0" providerId="Test" clId="FakeClientId" dt="2021-09-08T07:43:20.886" v="112" actId="790"/>
            <ac:spMkLst>
              <pc:docMk/>
              <pc:sldMasterMk cId="137628676" sldId="2147483669"/>
              <pc:sldLayoutMk cId="2779959160" sldId="2147483686"/>
              <ac:spMk id="2" creationId="{00000000-0000-0000-0000-000000000000}"/>
            </ac:spMkLst>
          </pc:spChg>
          <pc:spChg chg="mod">
            <ac:chgData name="Fake Test User" userId="SID-0" providerId="Test" clId="FakeClientId" dt="2021-09-08T07:43:20.886" v="112" actId="790"/>
            <ac:spMkLst>
              <pc:docMk/>
              <pc:sldMasterMk cId="137628676" sldId="2147483669"/>
              <pc:sldLayoutMk cId="2779959160" sldId="2147483686"/>
              <ac:spMk id="3" creationId="{00000000-0000-0000-0000-000000000000}"/>
            </ac:spMkLst>
          </pc:spChg>
          <pc:spChg chg="mod">
            <ac:chgData name="Fake Test User" userId="SID-0" providerId="Test" clId="FakeClientId" dt="2021-09-08T07:43:20.886" v="112" actId="790"/>
            <ac:spMkLst>
              <pc:docMk/>
              <pc:sldMasterMk cId="137628676" sldId="2147483669"/>
              <pc:sldLayoutMk cId="2779959160" sldId="2147483686"/>
              <ac:spMk id="4" creationId="{00000000-0000-0000-0000-000000000000}"/>
            </ac:spMkLst>
          </pc:spChg>
          <pc:spChg chg="mod">
            <ac:chgData name="Fake Test User" userId="SID-0" providerId="Test" clId="FakeClientId" dt="2021-09-08T07:43:20.886" v="112" actId="790"/>
            <ac:spMkLst>
              <pc:docMk/>
              <pc:sldMasterMk cId="137628676" sldId="2147483669"/>
              <pc:sldLayoutMk cId="2779959160" sldId="2147483686"/>
              <ac:spMk id="5" creationId="{00000000-0000-0000-0000-000000000000}"/>
            </ac:spMkLst>
          </pc:spChg>
          <pc:spChg chg="mod">
            <ac:chgData name="Fake Test User" userId="SID-0" providerId="Test" clId="FakeClientId" dt="2021-09-08T07:43:20.886" v="112" actId="790"/>
            <ac:spMkLst>
              <pc:docMk/>
              <pc:sldMasterMk cId="137628676" sldId="2147483669"/>
              <pc:sldLayoutMk cId="2779959160" sldId="2147483686"/>
              <ac:spMk id="6" creationId="{00000000-0000-0000-0000-000000000000}"/>
            </ac:spMkLst>
          </pc:spChg>
        </pc:sldLayoutChg>
      </pc:sldMasterChg>
      <pc:sldMasterChg chg="modSp mod modSldLayout">
        <pc:chgData name="Fake Test User" userId="SID-0" providerId="Test" clId="FakeClientId" dt="2021-09-08T07:53:03.604" v="148" actId="790"/>
        <pc:sldMasterMkLst>
          <pc:docMk/>
          <pc:sldMasterMk cId="3475826612" sldId="2147483705"/>
        </pc:sldMasterMkLst>
        <pc:spChg chg="mod">
          <ac:chgData name="Fake Test User" userId="SID-0" providerId="Test" clId="FakeClientId" dt="2021-09-08T07:47:11.377" v="114" actId="790"/>
          <ac:spMkLst>
            <pc:docMk/>
            <pc:sldMasterMk cId="3475826612" sldId="2147483705"/>
            <ac:spMk id="2" creationId="{00000000-0000-0000-0000-000000000000}"/>
          </ac:spMkLst>
        </pc:spChg>
        <pc:spChg chg="mod">
          <ac:chgData name="Fake Test User" userId="SID-0" providerId="Test" clId="FakeClientId" dt="2021-09-08T07:47:11.377" v="114" actId="790"/>
          <ac:spMkLst>
            <pc:docMk/>
            <pc:sldMasterMk cId="3475826612" sldId="2147483705"/>
            <ac:spMk id="3" creationId="{00000000-0000-0000-0000-000000000000}"/>
          </ac:spMkLst>
        </pc:spChg>
        <pc:spChg chg="mod">
          <ac:chgData name="Fake Test User" userId="SID-0" providerId="Test" clId="FakeClientId" dt="2021-09-08T07:47:11.377" v="114" actId="790"/>
          <ac:spMkLst>
            <pc:docMk/>
            <pc:sldMasterMk cId="3475826612" sldId="2147483705"/>
            <ac:spMk id="4" creationId="{00000000-0000-0000-0000-000000000000}"/>
          </ac:spMkLst>
        </pc:spChg>
        <pc:spChg chg="mod">
          <ac:chgData name="Fake Test User" userId="SID-0" providerId="Test" clId="FakeClientId" dt="2021-09-08T07:47:11.377" v="114" actId="790"/>
          <ac:spMkLst>
            <pc:docMk/>
            <pc:sldMasterMk cId="3475826612" sldId="2147483705"/>
            <ac:spMk id="5" creationId="{00000000-0000-0000-0000-000000000000}"/>
          </ac:spMkLst>
        </pc:spChg>
        <pc:spChg chg="mod">
          <ac:chgData name="Fake Test User" userId="SID-0" providerId="Test" clId="FakeClientId" dt="2021-09-08T07:47:11.377" v="114" actId="790"/>
          <ac:spMkLst>
            <pc:docMk/>
            <pc:sldMasterMk cId="3475826612" sldId="2147483705"/>
            <ac:spMk id="6" creationId="{00000000-0000-0000-0000-000000000000}"/>
          </ac:spMkLst>
        </pc:spChg>
        <pc:sldLayoutChg chg="modSp mod">
          <pc:chgData name="Fake Test User" userId="SID-0" providerId="Test" clId="FakeClientId" dt="2021-09-08T07:47:15.892" v="116" actId="790"/>
          <pc:sldLayoutMkLst>
            <pc:docMk/>
            <pc:sldMasterMk cId="3475826612" sldId="2147483705"/>
            <pc:sldLayoutMk cId="4140685941" sldId="2147483706"/>
          </pc:sldLayoutMkLst>
          <pc:spChg chg="mod">
            <ac:chgData name="Fake Test User" userId="SID-0" providerId="Test" clId="FakeClientId" dt="2021-09-08T07:47:15.892" v="116" actId="790"/>
            <ac:spMkLst>
              <pc:docMk/>
              <pc:sldMasterMk cId="3475826612" sldId="2147483705"/>
              <pc:sldLayoutMk cId="4140685941" sldId="2147483706"/>
              <ac:spMk id="2" creationId="{00000000-0000-0000-0000-000000000000}"/>
            </ac:spMkLst>
          </pc:spChg>
          <pc:spChg chg="mod">
            <ac:chgData name="Fake Test User" userId="SID-0" providerId="Test" clId="FakeClientId" dt="2021-09-08T07:47:15.892" v="116" actId="790"/>
            <ac:spMkLst>
              <pc:docMk/>
              <pc:sldMasterMk cId="3475826612" sldId="2147483705"/>
              <pc:sldLayoutMk cId="4140685941" sldId="2147483706"/>
              <ac:spMk id="3" creationId="{00000000-0000-0000-0000-000000000000}"/>
            </ac:spMkLst>
          </pc:spChg>
          <pc:spChg chg="mod">
            <ac:chgData name="Fake Test User" userId="SID-0" providerId="Test" clId="FakeClientId" dt="2021-09-08T07:47:15.892" v="116" actId="790"/>
            <ac:spMkLst>
              <pc:docMk/>
              <pc:sldMasterMk cId="3475826612" sldId="2147483705"/>
              <pc:sldLayoutMk cId="4140685941" sldId="2147483706"/>
              <ac:spMk id="4" creationId="{00000000-0000-0000-0000-000000000000}"/>
            </ac:spMkLst>
          </pc:spChg>
          <pc:spChg chg="mod">
            <ac:chgData name="Fake Test User" userId="SID-0" providerId="Test" clId="FakeClientId" dt="2021-09-08T07:47:15.892" v="116" actId="790"/>
            <ac:spMkLst>
              <pc:docMk/>
              <pc:sldMasterMk cId="3475826612" sldId="2147483705"/>
              <pc:sldLayoutMk cId="4140685941" sldId="2147483706"/>
              <ac:spMk id="5" creationId="{00000000-0000-0000-0000-000000000000}"/>
            </ac:spMkLst>
          </pc:spChg>
          <pc:spChg chg="mod">
            <ac:chgData name="Fake Test User" userId="SID-0" providerId="Test" clId="FakeClientId" dt="2021-09-08T07:47:15.892" v="116" actId="790"/>
            <ac:spMkLst>
              <pc:docMk/>
              <pc:sldMasterMk cId="3475826612" sldId="2147483705"/>
              <pc:sldLayoutMk cId="4140685941" sldId="2147483706"/>
              <ac:spMk id="6" creationId="{00000000-0000-0000-0000-000000000000}"/>
            </ac:spMkLst>
          </pc:spChg>
        </pc:sldLayoutChg>
        <pc:sldLayoutChg chg="modSp mod">
          <pc:chgData name="Fake Test User" userId="SID-0" providerId="Test" clId="FakeClientId" dt="2021-09-08T07:47:20.218" v="118" actId="790"/>
          <pc:sldLayoutMkLst>
            <pc:docMk/>
            <pc:sldMasterMk cId="3475826612" sldId="2147483705"/>
            <pc:sldLayoutMk cId="847468478" sldId="2147483707"/>
          </pc:sldLayoutMkLst>
          <pc:spChg chg="mod">
            <ac:chgData name="Fake Test User" userId="SID-0" providerId="Test" clId="FakeClientId" dt="2021-09-08T07:47:20.218" v="118" actId="790"/>
            <ac:spMkLst>
              <pc:docMk/>
              <pc:sldMasterMk cId="3475826612" sldId="2147483705"/>
              <pc:sldLayoutMk cId="847468478" sldId="2147483707"/>
              <ac:spMk id="2" creationId="{00000000-0000-0000-0000-000000000000}"/>
            </ac:spMkLst>
          </pc:spChg>
          <pc:spChg chg="mod">
            <ac:chgData name="Fake Test User" userId="SID-0" providerId="Test" clId="FakeClientId" dt="2021-09-08T07:47:20.218" v="118" actId="790"/>
            <ac:spMkLst>
              <pc:docMk/>
              <pc:sldMasterMk cId="3475826612" sldId="2147483705"/>
              <pc:sldLayoutMk cId="847468478" sldId="2147483707"/>
              <ac:spMk id="3" creationId="{00000000-0000-0000-0000-000000000000}"/>
            </ac:spMkLst>
          </pc:spChg>
          <pc:spChg chg="mod">
            <ac:chgData name="Fake Test User" userId="SID-0" providerId="Test" clId="FakeClientId" dt="2021-09-08T07:47:20.218" v="118" actId="790"/>
            <ac:spMkLst>
              <pc:docMk/>
              <pc:sldMasterMk cId="3475826612" sldId="2147483705"/>
              <pc:sldLayoutMk cId="847468478" sldId="2147483707"/>
              <ac:spMk id="4" creationId="{00000000-0000-0000-0000-000000000000}"/>
            </ac:spMkLst>
          </pc:spChg>
          <pc:spChg chg="mod">
            <ac:chgData name="Fake Test User" userId="SID-0" providerId="Test" clId="FakeClientId" dt="2021-09-08T07:47:20.218" v="118" actId="790"/>
            <ac:spMkLst>
              <pc:docMk/>
              <pc:sldMasterMk cId="3475826612" sldId="2147483705"/>
              <pc:sldLayoutMk cId="847468478" sldId="2147483707"/>
              <ac:spMk id="5" creationId="{00000000-0000-0000-0000-000000000000}"/>
            </ac:spMkLst>
          </pc:spChg>
          <pc:spChg chg="mod">
            <ac:chgData name="Fake Test User" userId="SID-0" providerId="Test" clId="FakeClientId" dt="2021-09-08T07:47:20.218" v="118" actId="790"/>
            <ac:spMkLst>
              <pc:docMk/>
              <pc:sldMasterMk cId="3475826612" sldId="2147483705"/>
              <pc:sldLayoutMk cId="847468478" sldId="2147483707"/>
              <ac:spMk id="6" creationId="{00000000-0000-0000-0000-000000000000}"/>
            </ac:spMkLst>
          </pc:spChg>
        </pc:sldLayoutChg>
        <pc:sldLayoutChg chg="modSp mod">
          <pc:chgData name="Fake Test User" userId="SID-0" providerId="Test" clId="FakeClientId" dt="2021-09-08T07:47:24.468" v="120" actId="790"/>
          <pc:sldLayoutMkLst>
            <pc:docMk/>
            <pc:sldMasterMk cId="3475826612" sldId="2147483705"/>
            <pc:sldLayoutMk cId="2507432571" sldId="2147483708"/>
          </pc:sldLayoutMkLst>
          <pc:spChg chg="mod">
            <ac:chgData name="Fake Test User" userId="SID-0" providerId="Test" clId="FakeClientId" dt="2021-09-08T07:47:24.468" v="120" actId="790"/>
            <ac:spMkLst>
              <pc:docMk/>
              <pc:sldMasterMk cId="3475826612" sldId="2147483705"/>
              <pc:sldLayoutMk cId="2507432571" sldId="2147483708"/>
              <ac:spMk id="2" creationId="{00000000-0000-0000-0000-000000000000}"/>
            </ac:spMkLst>
          </pc:spChg>
          <pc:spChg chg="mod">
            <ac:chgData name="Fake Test User" userId="SID-0" providerId="Test" clId="FakeClientId" dt="2021-09-08T07:47:24.468" v="120" actId="790"/>
            <ac:spMkLst>
              <pc:docMk/>
              <pc:sldMasterMk cId="3475826612" sldId="2147483705"/>
              <pc:sldLayoutMk cId="2507432571" sldId="2147483708"/>
              <ac:spMk id="3" creationId="{00000000-0000-0000-0000-000000000000}"/>
            </ac:spMkLst>
          </pc:spChg>
          <pc:spChg chg="mod">
            <ac:chgData name="Fake Test User" userId="SID-0" providerId="Test" clId="FakeClientId" dt="2021-09-08T07:47:24.468" v="120" actId="790"/>
            <ac:spMkLst>
              <pc:docMk/>
              <pc:sldMasterMk cId="3475826612" sldId="2147483705"/>
              <pc:sldLayoutMk cId="2507432571" sldId="2147483708"/>
              <ac:spMk id="4" creationId="{00000000-0000-0000-0000-000000000000}"/>
            </ac:spMkLst>
          </pc:spChg>
          <pc:spChg chg="mod">
            <ac:chgData name="Fake Test User" userId="SID-0" providerId="Test" clId="FakeClientId" dt="2021-09-08T07:47:24.468" v="120" actId="790"/>
            <ac:spMkLst>
              <pc:docMk/>
              <pc:sldMasterMk cId="3475826612" sldId="2147483705"/>
              <pc:sldLayoutMk cId="2507432571" sldId="2147483708"/>
              <ac:spMk id="5" creationId="{00000000-0000-0000-0000-000000000000}"/>
            </ac:spMkLst>
          </pc:spChg>
          <pc:spChg chg="mod">
            <ac:chgData name="Fake Test User" userId="SID-0" providerId="Test" clId="FakeClientId" dt="2021-09-08T07:47:24.468" v="120" actId="790"/>
            <ac:spMkLst>
              <pc:docMk/>
              <pc:sldMasterMk cId="3475826612" sldId="2147483705"/>
              <pc:sldLayoutMk cId="2507432571" sldId="2147483708"/>
              <ac:spMk id="6" creationId="{00000000-0000-0000-0000-000000000000}"/>
            </ac:spMkLst>
          </pc:spChg>
        </pc:sldLayoutChg>
        <pc:sldLayoutChg chg="modSp mod">
          <pc:chgData name="Fake Test User" userId="SID-0" providerId="Test" clId="FakeClientId" dt="2021-09-08T07:47:29.202" v="122" actId="790"/>
          <pc:sldLayoutMkLst>
            <pc:docMk/>
            <pc:sldMasterMk cId="3475826612" sldId="2147483705"/>
            <pc:sldLayoutMk cId="1310507564" sldId="2147483709"/>
          </pc:sldLayoutMkLst>
          <pc:spChg chg="mod">
            <ac:chgData name="Fake Test User" userId="SID-0" providerId="Test" clId="FakeClientId" dt="2021-09-08T07:47:29.202" v="122" actId="790"/>
            <ac:spMkLst>
              <pc:docMk/>
              <pc:sldMasterMk cId="3475826612" sldId="2147483705"/>
              <pc:sldLayoutMk cId="1310507564" sldId="2147483709"/>
              <ac:spMk id="2" creationId="{00000000-0000-0000-0000-000000000000}"/>
            </ac:spMkLst>
          </pc:spChg>
          <pc:spChg chg="mod">
            <ac:chgData name="Fake Test User" userId="SID-0" providerId="Test" clId="FakeClientId" dt="2021-09-08T07:47:29.202" v="122" actId="790"/>
            <ac:spMkLst>
              <pc:docMk/>
              <pc:sldMasterMk cId="3475826612" sldId="2147483705"/>
              <pc:sldLayoutMk cId="1310507564" sldId="2147483709"/>
              <ac:spMk id="3" creationId="{00000000-0000-0000-0000-000000000000}"/>
            </ac:spMkLst>
          </pc:spChg>
          <pc:spChg chg="mod">
            <ac:chgData name="Fake Test User" userId="SID-0" providerId="Test" clId="FakeClientId" dt="2021-09-08T07:47:29.202" v="122" actId="790"/>
            <ac:spMkLst>
              <pc:docMk/>
              <pc:sldMasterMk cId="3475826612" sldId="2147483705"/>
              <pc:sldLayoutMk cId="1310507564" sldId="2147483709"/>
              <ac:spMk id="4" creationId="{00000000-0000-0000-0000-000000000000}"/>
            </ac:spMkLst>
          </pc:spChg>
          <pc:spChg chg="mod">
            <ac:chgData name="Fake Test User" userId="SID-0" providerId="Test" clId="FakeClientId" dt="2021-09-08T07:47:29.202" v="122" actId="790"/>
            <ac:spMkLst>
              <pc:docMk/>
              <pc:sldMasterMk cId="3475826612" sldId="2147483705"/>
              <pc:sldLayoutMk cId="1310507564" sldId="2147483709"/>
              <ac:spMk id="5" creationId="{00000000-0000-0000-0000-000000000000}"/>
            </ac:spMkLst>
          </pc:spChg>
          <pc:spChg chg="mod">
            <ac:chgData name="Fake Test User" userId="SID-0" providerId="Test" clId="FakeClientId" dt="2021-09-08T07:47:29.202" v="122" actId="790"/>
            <ac:spMkLst>
              <pc:docMk/>
              <pc:sldMasterMk cId="3475826612" sldId="2147483705"/>
              <pc:sldLayoutMk cId="1310507564" sldId="2147483709"/>
              <ac:spMk id="6" creationId="{00000000-0000-0000-0000-000000000000}"/>
            </ac:spMkLst>
          </pc:spChg>
          <pc:spChg chg="mod">
            <ac:chgData name="Fake Test User" userId="SID-0" providerId="Test" clId="FakeClientId" dt="2021-09-08T07:47:29.202" v="122" actId="790"/>
            <ac:spMkLst>
              <pc:docMk/>
              <pc:sldMasterMk cId="3475826612" sldId="2147483705"/>
              <pc:sldLayoutMk cId="1310507564" sldId="2147483709"/>
              <ac:spMk id="7" creationId="{00000000-0000-0000-0000-000000000000}"/>
            </ac:spMkLst>
          </pc:spChg>
        </pc:sldLayoutChg>
        <pc:sldLayoutChg chg="modSp mod">
          <pc:chgData name="Fake Test User" userId="SID-0" providerId="Test" clId="FakeClientId" dt="2021-09-08T07:47:37.488" v="124" actId="790"/>
          <pc:sldLayoutMkLst>
            <pc:docMk/>
            <pc:sldMasterMk cId="3475826612" sldId="2147483705"/>
            <pc:sldLayoutMk cId="2209358353" sldId="2147483710"/>
          </pc:sldLayoutMkLst>
          <pc:spChg chg="mod">
            <ac:chgData name="Fake Test User" userId="SID-0" providerId="Test" clId="FakeClientId" dt="2021-09-08T07:47:37.488" v="124" actId="790"/>
            <ac:spMkLst>
              <pc:docMk/>
              <pc:sldMasterMk cId="3475826612" sldId="2147483705"/>
              <pc:sldLayoutMk cId="2209358353" sldId="2147483710"/>
              <ac:spMk id="2" creationId="{00000000-0000-0000-0000-000000000000}"/>
            </ac:spMkLst>
          </pc:spChg>
          <pc:spChg chg="mod">
            <ac:chgData name="Fake Test User" userId="SID-0" providerId="Test" clId="FakeClientId" dt="2021-09-08T07:47:37.488" v="124" actId="790"/>
            <ac:spMkLst>
              <pc:docMk/>
              <pc:sldMasterMk cId="3475826612" sldId="2147483705"/>
              <pc:sldLayoutMk cId="2209358353" sldId="2147483710"/>
              <ac:spMk id="3" creationId="{00000000-0000-0000-0000-000000000000}"/>
            </ac:spMkLst>
          </pc:spChg>
          <pc:spChg chg="mod">
            <ac:chgData name="Fake Test User" userId="SID-0" providerId="Test" clId="FakeClientId" dt="2021-09-08T07:47:37.488" v="124" actId="790"/>
            <ac:spMkLst>
              <pc:docMk/>
              <pc:sldMasterMk cId="3475826612" sldId="2147483705"/>
              <pc:sldLayoutMk cId="2209358353" sldId="2147483710"/>
              <ac:spMk id="4" creationId="{00000000-0000-0000-0000-000000000000}"/>
            </ac:spMkLst>
          </pc:spChg>
          <pc:spChg chg="mod">
            <ac:chgData name="Fake Test User" userId="SID-0" providerId="Test" clId="FakeClientId" dt="2021-09-08T07:47:37.488" v="124" actId="790"/>
            <ac:spMkLst>
              <pc:docMk/>
              <pc:sldMasterMk cId="3475826612" sldId="2147483705"/>
              <pc:sldLayoutMk cId="2209358353" sldId="2147483710"/>
              <ac:spMk id="5" creationId="{00000000-0000-0000-0000-000000000000}"/>
            </ac:spMkLst>
          </pc:spChg>
          <pc:spChg chg="mod">
            <ac:chgData name="Fake Test User" userId="SID-0" providerId="Test" clId="FakeClientId" dt="2021-09-08T07:47:37.488" v="124" actId="790"/>
            <ac:spMkLst>
              <pc:docMk/>
              <pc:sldMasterMk cId="3475826612" sldId="2147483705"/>
              <pc:sldLayoutMk cId="2209358353" sldId="2147483710"/>
              <ac:spMk id="6" creationId="{00000000-0000-0000-0000-000000000000}"/>
            </ac:spMkLst>
          </pc:spChg>
          <pc:spChg chg="mod">
            <ac:chgData name="Fake Test User" userId="SID-0" providerId="Test" clId="FakeClientId" dt="2021-09-08T07:47:37.488" v="124" actId="790"/>
            <ac:spMkLst>
              <pc:docMk/>
              <pc:sldMasterMk cId="3475826612" sldId="2147483705"/>
              <pc:sldLayoutMk cId="2209358353" sldId="2147483710"/>
              <ac:spMk id="7" creationId="{00000000-0000-0000-0000-000000000000}"/>
            </ac:spMkLst>
          </pc:spChg>
          <pc:spChg chg="mod">
            <ac:chgData name="Fake Test User" userId="SID-0" providerId="Test" clId="FakeClientId" dt="2021-09-08T07:47:37.488" v="124" actId="790"/>
            <ac:spMkLst>
              <pc:docMk/>
              <pc:sldMasterMk cId="3475826612" sldId="2147483705"/>
              <pc:sldLayoutMk cId="2209358353" sldId="2147483710"/>
              <ac:spMk id="8" creationId="{00000000-0000-0000-0000-000000000000}"/>
            </ac:spMkLst>
          </pc:spChg>
          <pc:spChg chg="mod">
            <ac:chgData name="Fake Test User" userId="SID-0" providerId="Test" clId="FakeClientId" dt="2021-09-08T07:47:37.488" v="124" actId="790"/>
            <ac:spMkLst>
              <pc:docMk/>
              <pc:sldMasterMk cId="3475826612" sldId="2147483705"/>
              <pc:sldLayoutMk cId="2209358353" sldId="2147483710"/>
              <ac:spMk id="9" creationId="{00000000-0000-0000-0000-000000000000}"/>
            </ac:spMkLst>
          </pc:spChg>
        </pc:sldLayoutChg>
        <pc:sldLayoutChg chg="modSp mod">
          <pc:chgData name="Fake Test User" userId="SID-0" providerId="Test" clId="FakeClientId" dt="2021-09-08T07:47:53.785" v="126" actId="790"/>
          <pc:sldLayoutMkLst>
            <pc:docMk/>
            <pc:sldMasterMk cId="3475826612" sldId="2147483705"/>
            <pc:sldLayoutMk cId="3727058298" sldId="2147483711"/>
          </pc:sldLayoutMkLst>
          <pc:spChg chg="mod">
            <ac:chgData name="Fake Test User" userId="SID-0" providerId="Test" clId="FakeClientId" dt="2021-09-08T07:47:53.785" v="126" actId="790"/>
            <ac:spMkLst>
              <pc:docMk/>
              <pc:sldMasterMk cId="3475826612" sldId="2147483705"/>
              <pc:sldLayoutMk cId="3727058298" sldId="2147483711"/>
              <ac:spMk id="2" creationId="{00000000-0000-0000-0000-000000000000}"/>
            </ac:spMkLst>
          </pc:spChg>
          <pc:spChg chg="mod">
            <ac:chgData name="Fake Test User" userId="SID-0" providerId="Test" clId="FakeClientId" dt="2021-09-08T07:47:53.785" v="126" actId="790"/>
            <ac:spMkLst>
              <pc:docMk/>
              <pc:sldMasterMk cId="3475826612" sldId="2147483705"/>
              <pc:sldLayoutMk cId="3727058298" sldId="2147483711"/>
              <ac:spMk id="3" creationId="{00000000-0000-0000-0000-000000000000}"/>
            </ac:spMkLst>
          </pc:spChg>
          <pc:spChg chg="mod">
            <ac:chgData name="Fake Test User" userId="SID-0" providerId="Test" clId="FakeClientId" dt="2021-09-08T07:47:53.785" v="126" actId="790"/>
            <ac:spMkLst>
              <pc:docMk/>
              <pc:sldMasterMk cId="3475826612" sldId="2147483705"/>
              <pc:sldLayoutMk cId="3727058298" sldId="2147483711"/>
              <ac:spMk id="4" creationId="{00000000-0000-0000-0000-000000000000}"/>
            </ac:spMkLst>
          </pc:spChg>
          <pc:spChg chg="mod">
            <ac:chgData name="Fake Test User" userId="SID-0" providerId="Test" clId="FakeClientId" dt="2021-09-08T07:47:53.785" v="126" actId="790"/>
            <ac:spMkLst>
              <pc:docMk/>
              <pc:sldMasterMk cId="3475826612" sldId="2147483705"/>
              <pc:sldLayoutMk cId="3727058298" sldId="2147483711"/>
              <ac:spMk id="5" creationId="{00000000-0000-0000-0000-000000000000}"/>
            </ac:spMkLst>
          </pc:spChg>
        </pc:sldLayoutChg>
        <pc:sldLayoutChg chg="modSp mod">
          <pc:chgData name="Fake Test User" userId="SID-0" providerId="Test" clId="FakeClientId" dt="2021-09-08T07:48:00.410" v="128" actId="790"/>
          <pc:sldLayoutMkLst>
            <pc:docMk/>
            <pc:sldMasterMk cId="3475826612" sldId="2147483705"/>
            <pc:sldLayoutMk cId="1891131164" sldId="2147483712"/>
          </pc:sldLayoutMkLst>
          <pc:spChg chg="mod">
            <ac:chgData name="Fake Test User" userId="SID-0" providerId="Test" clId="FakeClientId" dt="2021-09-08T07:48:00.410" v="128" actId="790"/>
            <ac:spMkLst>
              <pc:docMk/>
              <pc:sldMasterMk cId="3475826612" sldId="2147483705"/>
              <pc:sldLayoutMk cId="1891131164" sldId="2147483712"/>
              <ac:spMk id="2" creationId="{00000000-0000-0000-0000-000000000000}"/>
            </ac:spMkLst>
          </pc:spChg>
          <pc:spChg chg="mod">
            <ac:chgData name="Fake Test User" userId="SID-0" providerId="Test" clId="FakeClientId" dt="2021-09-08T07:48:00.410" v="128" actId="790"/>
            <ac:spMkLst>
              <pc:docMk/>
              <pc:sldMasterMk cId="3475826612" sldId="2147483705"/>
              <pc:sldLayoutMk cId="1891131164" sldId="2147483712"/>
              <ac:spMk id="3" creationId="{00000000-0000-0000-0000-000000000000}"/>
            </ac:spMkLst>
          </pc:spChg>
          <pc:spChg chg="mod">
            <ac:chgData name="Fake Test User" userId="SID-0" providerId="Test" clId="FakeClientId" dt="2021-09-08T07:48:00.410" v="128" actId="790"/>
            <ac:spMkLst>
              <pc:docMk/>
              <pc:sldMasterMk cId="3475826612" sldId="2147483705"/>
              <pc:sldLayoutMk cId="1891131164" sldId="2147483712"/>
              <ac:spMk id="4" creationId="{00000000-0000-0000-0000-000000000000}"/>
            </ac:spMkLst>
          </pc:spChg>
        </pc:sldLayoutChg>
        <pc:sldLayoutChg chg="modSp mod">
          <pc:chgData name="Fake Test User" userId="SID-0" providerId="Test" clId="FakeClientId" dt="2021-09-08T07:48:05.707" v="130" actId="790"/>
          <pc:sldLayoutMkLst>
            <pc:docMk/>
            <pc:sldMasterMk cId="3475826612" sldId="2147483705"/>
            <pc:sldLayoutMk cId="2926324534" sldId="2147483713"/>
          </pc:sldLayoutMkLst>
          <pc:spChg chg="mod">
            <ac:chgData name="Fake Test User" userId="SID-0" providerId="Test" clId="FakeClientId" dt="2021-09-08T07:48:05.707" v="130" actId="790"/>
            <ac:spMkLst>
              <pc:docMk/>
              <pc:sldMasterMk cId="3475826612" sldId="2147483705"/>
              <pc:sldLayoutMk cId="2926324534" sldId="2147483713"/>
              <ac:spMk id="2" creationId="{00000000-0000-0000-0000-000000000000}"/>
            </ac:spMkLst>
          </pc:spChg>
          <pc:spChg chg="mod">
            <ac:chgData name="Fake Test User" userId="SID-0" providerId="Test" clId="FakeClientId" dt="2021-09-08T07:48:05.707" v="130" actId="790"/>
            <ac:spMkLst>
              <pc:docMk/>
              <pc:sldMasterMk cId="3475826612" sldId="2147483705"/>
              <pc:sldLayoutMk cId="2926324534" sldId="2147483713"/>
              <ac:spMk id="3" creationId="{00000000-0000-0000-0000-000000000000}"/>
            </ac:spMkLst>
          </pc:spChg>
          <pc:spChg chg="mod">
            <ac:chgData name="Fake Test User" userId="SID-0" providerId="Test" clId="FakeClientId" dt="2021-09-08T07:48:05.707" v="130" actId="790"/>
            <ac:spMkLst>
              <pc:docMk/>
              <pc:sldMasterMk cId="3475826612" sldId="2147483705"/>
              <pc:sldLayoutMk cId="2926324534" sldId="2147483713"/>
              <ac:spMk id="4" creationId="{00000000-0000-0000-0000-000000000000}"/>
            </ac:spMkLst>
          </pc:spChg>
          <pc:spChg chg="mod">
            <ac:chgData name="Fake Test User" userId="SID-0" providerId="Test" clId="FakeClientId" dt="2021-09-08T07:48:05.707" v="130" actId="790"/>
            <ac:spMkLst>
              <pc:docMk/>
              <pc:sldMasterMk cId="3475826612" sldId="2147483705"/>
              <pc:sldLayoutMk cId="2926324534" sldId="2147483713"/>
              <ac:spMk id="5" creationId="{00000000-0000-0000-0000-000000000000}"/>
            </ac:spMkLst>
          </pc:spChg>
          <pc:spChg chg="mod">
            <ac:chgData name="Fake Test User" userId="SID-0" providerId="Test" clId="FakeClientId" dt="2021-09-08T07:48:05.707" v="130" actId="790"/>
            <ac:spMkLst>
              <pc:docMk/>
              <pc:sldMasterMk cId="3475826612" sldId="2147483705"/>
              <pc:sldLayoutMk cId="2926324534" sldId="2147483713"/>
              <ac:spMk id="6" creationId="{00000000-0000-0000-0000-000000000000}"/>
            </ac:spMkLst>
          </pc:spChg>
          <pc:spChg chg="mod">
            <ac:chgData name="Fake Test User" userId="SID-0" providerId="Test" clId="FakeClientId" dt="2021-09-08T07:48:05.707" v="130" actId="790"/>
            <ac:spMkLst>
              <pc:docMk/>
              <pc:sldMasterMk cId="3475826612" sldId="2147483705"/>
              <pc:sldLayoutMk cId="2926324534" sldId="2147483713"/>
              <ac:spMk id="7" creationId="{00000000-0000-0000-0000-000000000000}"/>
            </ac:spMkLst>
          </pc:spChg>
        </pc:sldLayoutChg>
        <pc:sldLayoutChg chg="modSp mod">
          <pc:chgData name="Fake Test User" userId="SID-0" providerId="Test" clId="FakeClientId" dt="2021-09-08T07:48:10.238" v="132" actId="790"/>
          <pc:sldLayoutMkLst>
            <pc:docMk/>
            <pc:sldMasterMk cId="3475826612" sldId="2147483705"/>
            <pc:sldLayoutMk cId="221218675" sldId="2147483714"/>
          </pc:sldLayoutMkLst>
          <pc:spChg chg="mod">
            <ac:chgData name="Fake Test User" userId="SID-0" providerId="Test" clId="FakeClientId" dt="2021-09-08T07:48:10.238" v="132" actId="790"/>
            <ac:spMkLst>
              <pc:docMk/>
              <pc:sldMasterMk cId="3475826612" sldId="2147483705"/>
              <pc:sldLayoutMk cId="221218675" sldId="2147483714"/>
              <ac:spMk id="2" creationId="{00000000-0000-0000-0000-000000000000}"/>
            </ac:spMkLst>
          </pc:spChg>
          <pc:spChg chg="mod">
            <ac:chgData name="Fake Test User" userId="SID-0" providerId="Test" clId="FakeClientId" dt="2021-09-08T07:48:10.238" v="132" actId="790"/>
            <ac:spMkLst>
              <pc:docMk/>
              <pc:sldMasterMk cId="3475826612" sldId="2147483705"/>
              <pc:sldLayoutMk cId="221218675" sldId="2147483714"/>
              <ac:spMk id="3" creationId="{00000000-0000-0000-0000-000000000000}"/>
            </ac:spMkLst>
          </pc:spChg>
          <pc:spChg chg="mod">
            <ac:chgData name="Fake Test User" userId="SID-0" providerId="Test" clId="FakeClientId" dt="2021-09-08T07:48:10.238" v="132" actId="790"/>
            <ac:spMkLst>
              <pc:docMk/>
              <pc:sldMasterMk cId="3475826612" sldId="2147483705"/>
              <pc:sldLayoutMk cId="221218675" sldId="2147483714"/>
              <ac:spMk id="4" creationId="{00000000-0000-0000-0000-000000000000}"/>
            </ac:spMkLst>
          </pc:spChg>
          <pc:spChg chg="mod">
            <ac:chgData name="Fake Test User" userId="SID-0" providerId="Test" clId="FakeClientId" dt="2021-09-08T07:48:10.238" v="132" actId="790"/>
            <ac:spMkLst>
              <pc:docMk/>
              <pc:sldMasterMk cId="3475826612" sldId="2147483705"/>
              <pc:sldLayoutMk cId="221218675" sldId="2147483714"/>
              <ac:spMk id="5" creationId="{00000000-0000-0000-0000-000000000000}"/>
            </ac:spMkLst>
          </pc:spChg>
          <pc:spChg chg="mod">
            <ac:chgData name="Fake Test User" userId="SID-0" providerId="Test" clId="FakeClientId" dt="2021-09-08T07:48:10.238" v="132" actId="790"/>
            <ac:spMkLst>
              <pc:docMk/>
              <pc:sldMasterMk cId="3475826612" sldId="2147483705"/>
              <pc:sldLayoutMk cId="221218675" sldId="2147483714"/>
              <ac:spMk id="6" creationId="{00000000-0000-0000-0000-000000000000}"/>
            </ac:spMkLst>
          </pc:spChg>
          <pc:spChg chg="mod">
            <ac:chgData name="Fake Test User" userId="SID-0" providerId="Test" clId="FakeClientId" dt="2021-09-08T07:48:10.238" v="132" actId="790"/>
            <ac:spMkLst>
              <pc:docMk/>
              <pc:sldMasterMk cId="3475826612" sldId="2147483705"/>
              <pc:sldLayoutMk cId="221218675" sldId="2147483714"/>
              <ac:spMk id="7" creationId="{00000000-0000-0000-0000-000000000000}"/>
            </ac:spMkLst>
          </pc:spChg>
        </pc:sldLayoutChg>
        <pc:sldLayoutChg chg="modSp mod">
          <pc:chgData name="Fake Test User" userId="SID-0" providerId="Test" clId="FakeClientId" dt="2021-09-08T07:51:48.539" v="134" actId="790"/>
          <pc:sldLayoutMkLst>
            <pc:docMk/>
            <pc:sldMasterMk cId="3475826612" sldId="2147483705"/>
            <pc:sldLayoutMk cId="2890165182" sldId="2147483715"/>
          </pc:sldLayoutMkLst>
          <pc:spChg chg="mod">
            <ac:chgData name="Fake Test User" userId="SID-0" providerId="Test" clId="FakeClientId" dt="2021-09-08T07:51:48.539" v="134" actId="790"/>
            <ac:spMkLst>
              <pc:docMk/>
              <pc:sldMasterMk cId="3475826612" sldId="2147483705"/>
              <pc:sldLayoutMk cId="2890165182" sldId="2147483715"/>
              <ac:spMk id="2" creationId="{00000000-0000-0000-0000-000000000000}"/>
            </ac:spMkLst>
          </pc:spChg>
          <pc:spChg chg="mod">
            <ac:chgData name="Fake Test User" userId="SID-0" providerId="Test" clId="FakeClientId" dt="2021-09-08T07:51:48.539" v="134" actId="790"/>
            <ac:spMkLst>
              <pc:docMk/>
              <pc:sldMasterMk cId="3475826612" sldId="2147483705"/>
              <pc:sldLayoutMk cId="2890165182" sldId="2147483715"/>
              <ac:spMk id="3" creationId="{00000000-0000-0000-0000-000000000000}"/>
            </ac:spMkLst>
          </pc:spChg>
          <pc:spChg chg="mod">
            <ac:chgData name="Fake Test User" userId="SID-0" providerId="Test" clId="FakeClientId" dt="2021-09-08T07:51:48.539" v="134" actId="790"/>
            <ac:spMkLst>
              <pc:docMk/>
              <pc:sldMasterMk cId="3475826612" sldId="2147483705"/>
              <pc:sldLayoutMk cId="2890165182" sldId="2147483715"/>
              <ac:spMk id="4" creationId="{00000000-0000-0000-0000-000000000000}"/>
            </ac:spMkLst>
          </pc:spChg>
          <pc:spChg chg="mod">
            <ac:chgData name="Fake Test User" userId="SID-0" providerId="Test" clId="FakeClientId" dt="2021-09-08T07:51:48.539" v="134" actId="790"/>
            <ac:spMkLst>
              <pc:docMk/>
              <pc:sldMasterMk cId="3475826612" sldId="2147483705"/>
              <pc:sldLayoutMk cId="2890165182" sldId="2147483715"/>
              <ac:spMk id="5" creationId="{00000000-0000-0000-0000-000000000000}"/>
            </ac:spMkLst>
          </pc:spChg>
          <pc:spChg chg="mod">
            <ac:chgData name="Fake Test User" userId="SID-0" providerId="Test" clId="FakeClientId" dt="2021-09-08T07:51:48.539" v="134" actId="790"/>
            <ac:spMkLst>
              <pc:docMk/>
              <pc:sldMasterMk cId="3475826612" sldId="2147483705"/>
              <pc:sldLayoutMk cId="2890165182" sldId="2147483715"/>
              <ac:spMk id="6" creationId="{00000000-0000-0000-0000-000000000000}"/>
            </ac:spMkLst>
          </pc:spChg>
          <pc:spChg chg="mod">
            <ac:chgData name="Fake Test User" userId="SID-0" providerId="Test" clId="FakeClientId" dt="2021-09-08T07:51:48.539" v="134" actId="790"/>
            <ac:spMkLst>
              <pc:docMk/>
              <pc:sldMasterMk cId="3475826612" sldId="2147483705"/>
              <pc:sldLayoutMk cId="2890165182" sldId="2147483715"/>
              <ac:spMk id="7" creationId="{00000000-0000-0000-0000-000000000000}"/>
            </ac:spMkLst>
          </pc:spChg>
        </pc:sldLayoutChg>
        <pc:sldLayoutChg chg="modSp mod">
          <pc:chgData name="Fake Test User" userId="SID-0" providerId="Test" clId="FakeClientId" dt="2021-09-08T07:51:53.305" v="136" actId="790"/>
          <pc:sldLayoutMkLst>
            <pc:docMk/>
            <pc:sldMasterMk cId="3475826612" sldId="2147483705"/>
            <pc:sldLayoutMk cId="4131110589" sldId="2147483716"/>
          </pc:sldLayoutMkLst>
          <pc:spChg chg="mod">
            <ac:chgData name="Fake Test User" userId="SID-0" providerId="Test" clId="FakeClientId" dt="2021-09-08T07:51:53.305" v="136" actId="790"/>
            <ac:spMkLst>
              <pc:docMk/>
              <pc:sldMasterMk cId="3475826612" sldId="2147483705"/>
              <pc:sldLayoutMk cId="4131110589" sldId="2147483716"/>
              <ac:spMk id="2" creationId="{00000000-0000-0000-0000-000000000000}"/>
            </ac:spMkLst>
          </pc:spChg>
          <pc:spChg chg="mod">
            <ac:chgData name="Fake Test User" userId="SID-0" providerId="Test" clId="FakeClientId" dt="2021-09-08T07:51:53.305" v="136" actId="790"/>
            <ac:spMkLst>
              <pc:docMk/>
              <pc:sldMasterMk cId="3475826612" sldId="2147483705"/>
              <pc:sldLayoutMk cId="4131110589" sldId="2147483716"/>
              <ac:spMk id="4" creationId="{00000000-0000-0000-0000-000000000000}"/>
            </ac:spMkLst>
          </pc:spChg>
          <pc:spChg chg="mod">
            <ac:chgData name="Fake Test User" userId="SID-0" providerId="Test" clId="FakeClientId" dt="2021-09-08T07:51:53.305" v="136" actId="790"/>
            <ac:spMkLst>
              <pc:docMk/>
              <pc:sldMasterMk cId="3475826612" sldId="2147483705"/>
              <pc:sldLayoutMk cId="4131110589" sldId="2147483716"/>
              <ac:spMk id="5" creationId="{00000000-0000-0000-0000-000000000000}"/>
            </ac:spMkLst>
          </pc:spChg>
          <pc:spChg chg="mod">
            <ac:chgData name="Fake Test User" userId="SID-0" providerId="Test" clId="FakeClientId" dt="2021-09-08T07:51:53.305" v="136" actId="790"/>
            <ac:spMkLst>
              <pc:docMk/>
              <pc:sldMasterMk cId="3475826612" sldId="2147483705"/>
              <pc:sldLayoutMk cId="4131110589" sldId="2147483716"/>
              <ac:spMk id="6" creationId="{00000000-0000-0000-0000-000000000000}"/>
            </ac:spMkLst>
          </pc:spChg>
          <pc:spChg chg="mod">
            <ac:chgData name="Fake Test User" userId="SID-0" providerId="Test" clId="FakeClientId" dt="2021-09-08T07:51:53.305" v="136" actId="790"/>
            <ac:spMkLst>
              <pc:docMk/>
              <pc:sldMasterMk cId="3475826612" sldId="2147483705"/>
              <pc:sldLayoutMk cId="4131110589" sldId="2147483716"/>
              <ac:spMk id="7" creationId="{00000000-0000-0000-0000-000000000000}"/>
            </ac:spMkLst>
          </pc:spChg>
        </pc:sldLayoutChg>
        <pc:sldLayoutChg chg="modSp mod">
          <pc:chgData name="Fake Test User" userId="SID-0" providerId="Test" clId="FakeClientId" dt="2021-09-08T07:52:01.079" v="138" actId="790"/>
          <pc:sldLayoutMkLst>
            <pc:docMk/>
            <pc:sldMasterMk cId="3475826612" sldId="2147483705"/>
            <pc:sldLayoutMk cId="1373428286" sldId="2147483717"/>
          </pc:sldLayoutMkLst>
          <pc:spChg chg="mod">
            <ac:chgData name="Fake Test User" userId="SID-0" providerId="Test" clId="FakeClientId" dt="2021-09-08T07:52:01.079" v="138" actId="790"/>
            <ac:spMkLst>
              <pc:docMk/>
              <pc:sldMasterMk cId="3475826612" sldId="2147483705"/>
              <pc:sldLayoutMk cId="1373428286" sldId="2147483717"/>
              <ac:spMk id="2" creationId="{00000000-0000-0000-0000-000000000000}"/>
            </ac:spMkLst>
          </pc:spChg>
          <pc:spChg chg="mod">
            <ac:chgData name="Fake Test User" userId="SID-0" providerId="Test" clId="FakeClientId" dt="2021-09-08T07:52:01.079" v="138" actId="790"/>
            <ac:spMkLst>
              <pc:docMk/>
              <pc:sldMasterMk cId="3475826612" sldId="2147483705"/>
              <pc:sldLayoutMk cId="1373428286" sldId="2147483717"/>
              <ac:spMk id="4" creationId="{00000000-0000-0000-0000-000000000000}"/>
            </ac:spMkLst>
          </pc:spChg>
          <pc:spChg chg="mod">
            <ac:chgData name="Fake Test User" userId="SID-0" providerId="Test" clId="FakeClientId" dt="2021-09-08T07:52:01.079" v="138" actId="790"/>
            <ac:spMkLst>
              <pc:docMk/>
              <pc:sldMasterMk cId="3475826612" sldId="2147483705"/>
              <pc:sldLayoutMk cId="1373428286" sldId="2147483717"/>
              <ac:spMk id="5" creationId="{00000000-0000-0000-0000-000000000000}"/>
            </ac:spMkLst>
          </pc:spChg>
          <pc:spChg chg="mod">
            <ac:chgData name="Fake Test User" userId="SID-0" providerId="Test" clId="FakeClientId" dt="2021-09-08T07:52:01.079" v="138" actId="790"/>
            <ac:spMkLst>
              <pc:docMk/>
              <pc:sldMasterMk cId="3475826612" sldId="2147483705"/>
              <pc:sldLayoutMk cId="1373428286" sldId="2147483717"/>
              <ac:spMk id="6" creationId="{00000000-0000-0000-0000-000000000000}"/>
            </ac:spMkLst>
          </pc:spChg>
          <pc:spChg chg="mod">
            <ac:chgData name="Fake Test User" userId="SID-0" providerId="Test" clId="FakeClientId" dt="2021-09-08T07:52:01.079" v="138" actId="790"/>
            <ac:spMkLst>
              <pc:docMk/>
              <pc:sldMasterMk cId="3475826612" sldId="2147483705"/>
              <pc:sldLayoutMk cId="1373428286" sldId="2147483717"/>
              <ac:spMk id="7" creationId="{00000000-0000-0000-0000-000000000000}"/>
            </ac:spMkLst>
          </pc:spChg>
          <pc:spChg chg="mod">
            <ac:chgData name="Fake Test User" userId="SID-0" providerId="Test" clId="FakeClientId" dt="2021-09-08T07:52:01.079" v="138" actId="790"/>
            <ac:spMkLst>
              <pc:docMk/>
              <pc:sldMasterMk cId="3475826612" sldId="2147483705"/>
              <pc:sldLayoutMk cId="1373428286" sldId="2147483717"/>
              <ac:spMk id="12" creationId="{00000000-0000-0000-0000-000000000000}"/>
            </ac:spMkLst>
          </pc:spChg>
          <pc:spChg chg="mod">
            <ac:chgData name="Fake Test User" userId="SID-0" providerId="Test" clId="FakeClientId" dt="2021-09-08T07:52:01.079" v="138" actId="790"/>
            <ac:spMkLst>
              <pc:docMk/>
              <pc:sldMasterMk cId="3475826612" sldId="2147483705"/>
              <pc:sldLayoutMk cId="1373428286" sldId="2147483717"/>
              <ac:spMk id="16" creationId="{00000000-0000-0000-0000-000000000000}"/>
            </ac:spMkLst>
          </pc:spChg>
          <pc:spChg chg="mod">
            <ac:chgData name="Fake Test User" userId="SID-0" providerId="Test" clId="FakeClientId" dt="2021-09-08T07:52:01.079" v="138" actId="790"/>
            <ac:spMkLst>
              <pc:docMk/>
              <pc:sldMasterMk cId="3475826612" sldId="2147483705"/>
              <pc:sldLayoutMk cId="1373428286" sldId="2147483717"/>
              <ac:spMk id="17" creationId="{00000000-0000-0000-0000-000000000000}"/>
            </ac:spMkLst>
          </pc:spChg>
        </pc:sldLayoutChg>
        <pc:sldLayoutChg chg="modSp mod">
          <pc:chgData name="Fake Test User" userId="SID-0" providerId="Test" clId="FakeClientId" dt="2021-09-08T07:52:45.870" v="140" actId="790"/>
          <pc:sldLayoutMkLst>
            <pc:docMk/>
            <pc:sldMasterMk cId="3475826612" sldId="2147483705"/>
            <pc:sldLayoutMk cId="2218869794" sldId="2147483718"/>
          </pc:sldLayoutMkLst>
          <pc:spChg chg="mod">
            <ac:chgData name="Fake Test User" userId="SID-0" providerId="Test" clId="FakeClientId" dt="2021-09-08T07:52:45.870" v="140" actId="790"/>
            <ac:spMkLst>
              <pc:docMk/>
              <pc:sldMasterMk cId="3475826612" sldId="2147483705"/>
              <pc:sldLayoutMk cId="2218869794" sldId="2147483718"/>
              <ac:spMk id="2" creationId="{00000000-0000-0000-0000-000000000000}"/>
            </ac:spMkLst>
          </pc:spChg>
          <pc:spChg chg="mod">
            <ac:chgData name="Fake Test User" userId="SID-0" providerId="Test" clId="FakeClientId" dt="2021-09-08T07:52:45.870" v="140" actId="790"/>
            <ac:spMkLst>
              <pc:docMk/>
              <pc:sldMasterMk cId="3475826612" sldId="2147483705"/>
              <pc:sldLayoutMk cId="2218869794" sldId="2147483718"/>
              <ac:spMk id="4" creationId="{00000000-0000-0000-0000-000000000000}"/>
            </ac:spMkLst>
          </pc:spChg>
          <pc:spChg chg="mod">
            <ac:chgData name="Fake Test User" userId="SID-0" providerId="Test" clId="FakeClientId" dt="2021-09-08T07:52:45.870" v="140" actId="790"/>
            <ac:spMkLst>
              <pc:docMk/>
              <pc:sldMasterMk cId="3475826612" sldId="2147483705"/>
              <pc:sldLayoutMk cId="2218869794" sldId="2147483718"/>
              <ac:spMk id="5" creationId="{00000000-0000-0000-0000-000000000000}"/>
            </ac:spMkLst>
          </pc:spChg>
          <pc:spChg chg="mod">
            <ac:chgData name="Fake Test User" userId="SID-0" providerId="Test" clId="FakeClientId" dt="2021-09-08T07:52:45.870" v="140" actId="790"/>
            <ac:spMkLst>
              <pc:docMk/>
              <pc:sldMasterMk cId="3475826612" sldId="2147483705"/>
              <pc:sldLayoutMk cId="2218869794" sldId="2147483718"/>
              <ac:spMk id="6" creationId="{00000000-0000-0000-0000-000000000000}"/>
            </ac:spMkLst>
          </pc:spChg>
          <pc:spChg chg="mod">
            <ac:chgData name="Fake Test User" userId="SID-0" providerId="Test" clId="FakeClientId" dt="2021-09-08T07:52:45.870" v="140" actId="790"/>
            <ac:spMkLst>
              <pc:docMk/>
              <pc:sldMasterMk cId="3475826612" sldId="2147483705"/>
              <pc:sldLayoutMk cId="2218869794" sldId="2147483718"/>
              <ac:spMk id="7" creationId="{00000000-0000-0000-0000-000000000000}"/>
            </ac:spMkLst>
          </pc:spChg>
        </pc:sldLayoutChg>
        <pc:sldLayoutChg chg="modSp mod">
          <pc:chgData name="Fake Test User" userId="SID-0" providerId="Test" clId="FakeClientId" dt="2021-09-08T07:52:50.682" v="142" actId="790"/>
          <pc:sldLayoutMkLst>
            <pc:docMk/>
            <pc:sldMasterMk cId="3475826612" sldId="2147483705"/>
            <pc:sldLayoutMk cId="2122087897" sldId="2147483719"/>
          </pc:sldLayoutMkLst>
          <pc:spChg chg="mod">
            <ac:chgData name="Fake Test User" userId="SID-0" providerId="Test" clId="FakeClientId" dt="2021-09-08T07:52:50.682" v="142" actId="790"/>
            <ac:spMkLst>
              <pc:docMk/>
              <pc:sldMasterMk cId="3475826612" sldId="2147483705"/>
              <pc:sldLayoutMk cId="2122087897" sldId="2147483719"/>
              <ac:spMk id="3" creationId="{00000000-0000-0000-0000-000000000000}"/>
            </ac:spMkLst>
          </pc:spChg>
          <pc:spChg chg="mod">
            <ac:chgData name="Fake Test User" userId="SID-0" providerId="Test" clId="FakeClientId" dt="2021-09-08T07:52:50.682" v="142" actId="790"/>
            <ac:spMkLst>
              <pc:docMk/>
              <pc:sldMasterMk cId="3475826612" sldId="2147483705"/>
              <pc:sldLayoutMk cId="2122087897" sldId="2147483719"/>
              <ac:spMk id="4" creationId="{00000000-0000-0000-0000-000000000000}"/>
            </ac:spMkLst>
          </pc:spChg>
          <pc:spChg chg="mod">
            <ac:chgData name="Fake Test User" userId="SID-0" providerId="Test" clId="FakeClientId" dt="2021-09-08T07:52:50.682" v="142" actId="790"/>
            <ac:spMkLst>
              <pc:docMk/>
              <pc:sldMasterMk cId="3475826612" sldId="2147483705"/>
              <pc:sldLayoutMk cId="2122087897" sldId="2147483719"/>
              <ac:spMk id="5" creationId="{00000000-0000-0000-0000-000000000000}"/>
            </ac:spMkLst>
          </pc:spChg>
          <pc:spChg chg="mod">
            <ac:chgData name="Fake Test User" userId="SID-0" providerId="Test" clId="FakeClientId" dt="2021-09-08T07:52:50.682" v="142" actId="790"/>
            <ac:spMkLst>
              <pc:docMk/>
              <pc:sldMasterMk cId="3475826612" sldId="2147483705"/>
              <pc:sldLayoutMk cId="2122087897" sldId="2147483719"/>
              <ac:spMk id="7" creationId="{00000000-0000-0000-0000-000000000000}"/>
            </ac:spMkLst>
          </pc:spChg>
          <pc:spChg chg="mod">
            <ac:chgData name="Fake Test User" userId="SID-0" providerId="Test" clId="FakeClientId" dt="2021-09-08T07:52:50.682" v="142" actId="790"/>
            <ac:spMkLst>
              <pc:docMk/>
              <pc:sldMasterMk cId="3475826612" sldId="2147483705"/>
              <pc:sldLayoutMk cId="2122087897" sldId="2147483719"/>
              <ac:spMk id="8" creationId="{00000000-0000-0000-0000-000000000000}"/>
            </ac:spMkLst>
          </pc:spChg>
          <pc:spChg chg="mod">
            <ac:chgData name="Fake Test User" userId="SID-0" providerId="Test" clId="FakeClientId" dt="2021-09-08T07:52:50.682" v="142" actId="790"/>
            <ac:spMkLst>
              <pc:docMk/>
              <pc:sldMasterMk cId="3475826612" sldId="2147483705"/>
              <pc:sldLayoutMk cId="2122087897" sldId="2147483719"/>
              <ac:spMk id="9" creationId="{00000000-0000-0000-0000-000000000000}"/>
            </ac:spMkLst>
          </pc:spChg>
          <pc:spChg chg="mod">
            <ac:chgData name="Fake Test User" userId="SID-0" providerId="Test" clId="FakeClientId" dt="2021-09-08T07:52:50.682" v="142" actId="790"/>
            <ac:spMkLst>
              <pc:docMk/>
              <pc:sldMasterMk cId="3475826612" sldId="2147483705"/>
              <pc:sldLayoutMk cId="2122087897" sldId="2147483719"/>
              <ac:spMk id="10" creationId="{00000000-0000-0000-0000-000000000000}"/>
            </ac:spMkLst>
          </pc:spChg>
          <pc:spChg chg="mod">
            <ac:chgData name="Fake Test User" userId="SID-0" providerId="Test" clId="FakeClientId" dt="2021-09-08T07:52:50.682" v="142" actId="790"/>
            <ac:spMkLst>
              <pc:docMk/>
              <pc:sldMasterMk cId="3475826612" sldId="2147483705"/>
              <pc:sldLayoutMk cId="2122087897" sldId="2147483719"/>
              <ac:spMk id="11" creationId="{00000000-0000-0000-0000-000000000000}"/>
            </ac:spMkLst>
          </pc:spChg>
          <pc:spChg chg="mod">
            <ac:chgData name="Fake Test User" userId="SID-0" providerId="Test" clId="FakeClientId" dt="2021-09-08T07:52:50.682" v="142" actId="790"/>
            <ac:spMkLst>
              <pc:docMk/>
              <pc:sldMasterMk cId="3475826612" sldId="2147483705"/>
              <pc:sldLayoutMk cId="2122087897" sldId="2147483719"/>
              <ac:spMk id="12" creationId="{00000000-0000-0000-0000-000000000000}"/>
            </ac:spMkLst>
          </pc:spChg>
          <pc:spChg chg="mod">
            <ac:chgData name="Fake Test User" userId="SID-0" providerId="Test" clId="FakeClientId" dt="2021-09-08T07:52:50.682" v="142" actId="790"/>
            <ac:spMkLst>
              <pc:docMk/>
              <pc:sldMasterMk cId="3475826612" sldId="2147483705"/>
              <pc:sldLayoutMk cId="2122087897" sldId="2147483719"/>
              <ac:spMk id="15" creationId="{00000000-0000-0000-0000-000000000000}"/>
            </ac:spMkLst>
          </pc:spChg>
        </pc:sldLayoutChg>
        <pc:sldLayoutChg chg="modSp mod">
          <pc:chgData name="Fake Test User" userId="SID-0" providerId="Test" clId="FakeClientId" dt="2021-09-08T07:52:54.932" v="144" actId="790"/>
          <pc:sldLayoutMkLst>
            <pc:docMk/>
            <pc:sldMasterMk cId="3475826612" sldId="2147483705"/>
            <pc:sldLayoutMk cId="2124628002" sldId="2147483720"/>
          </pc:sldLayoutMkLst>
          <pc:spChg chg="mod">
            <ac:chgData name="Fake Test User" userId="SID-0" providerId="Test" clId="FakeClientId" dt="2021-09-08T07:52:54.932" v="144" actId="790"/>
            <ac:spMkLst>
              <pc:docMk/>
              <pc:sldMasterMk cId="3475826612" sldId="2147483705"/>
              <pc:sldLayoutMk cId="2124628002" sldId="2147483720"/>
              <ac:spMk id="3"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4"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5"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19"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20"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21"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22"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23"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24"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25"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26"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27"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30" creationId="{00000000-0000-0000-0000-000000000000}"/>
            </ac:spMkLst>
          </pc:spChg>
        </pc:sldLayoutChg>
        <pc:sldLayoutChg chg="modSp mod">
          <pc:chgData name="Fake Test User" userId="SID-0" providerId="Test" clId="FakeClientId" dt="2021-09-08T07:52:59.307" v="146" actId="790"/>
          <pc:sldLayoutMkLst>
            <pc:docMk/>
            <pc:sldMasterMk cId="3475826612" sldId="2147483705"/>
            <pc:sldLayoutMk cId="831590654" sldId="2147483721"/>
          </pc:sldLayoutMkLst>
          <pc:spChg chg="mod">
            <ac:chgData name="Fake Test User" userId="SID-0" providerId="Test" clId="FakeClientId" dt="2021-09-08T07:52:59.307" v="146" actId="790"/>
            <ac:spMkLst>
              <pc:docMk/>
              <pc:sldMasterMk cId="3475826612" sldId="2147483705"/>
              <pc:sldLayoutMk cId="831590654" sldId="2147483721"/>
              <ac:spMk id="2" creationId="{00000000-0000-0000-0000-000000000000}"/>
            </ac:spMkLst>
          </pc:spChg>
          <pc:spChg chg="mod">
            <ac:chgData name="Fake Test User" userId="SID-0" providerId="Test" clId="FakeClientId" dt="2021-09-08T07:52:59.307" v="146" actId="790"/>
            <ac:spMkLst>
              <pc:docMk/>
              <pc:sldMasterMk cId="3475826612" sldId="2147483705"/>
              <pc:sldLayoutMk cId="831590654" sldId="2147483721"/>
              <ac:spMk id="3" creationId="{00000000-0000-0000-0000-000000000000}"/>
            </ac:spMkLst>
          </pc:spChg>
          <pc:spChg chg="mod">
            <ac:chgData name="Fake Test User" userId="SID-0" providerId="Test" clId="FakeClientId" dt="2021-09-08T07:52:59.307" v="146" actId="790"/>
            <ac:spMkLst>
              <pc:docMk/>
              <pc:sldMasterMk cId="3475826612" sldId="2147483705"/>
              <pc:sldLayoutMk cId="831590654" sldId="2147483721"/>
              <ac:spMk id="4" creationId="{00000000-0000-0000-0000-000000000000}"/>
            </ac:spMkLst>
          </pc:spChg>
          <pc:spChg chg="mod">
            <ac:chgData name="Fake Test User" userId="SID-0" providerId="Test" clId="FakeClientId" dt="2021-09-08T07:52:59.307" v="146" actId="790"/>
            <ac:spMkLst>
              <pc:docMk/>
              <pc:sldMasterMk cId="3475826612" sldId="2147483705"/>
              <pc:sldLayoutMk cId="831590654" sldId="2147483721"/>
              <ac:spMk id="5" creationId="{00000000-0000-0000-0000-000000000000}"/>
            </ac:spMkLst>
          </pc:spChg>
          <pc:spChg chg="mod">
            <ac:chgData name="Fake Test User" userId="SID-0" providerId="Test" clId="FakeClientId" dt="2021-09-08T07:52:59.307" v="146" actId="790"/>
            <ac:spMkLst>
              <pc:docMk/>
              <pc:sldMasterMk cId="3475826612" sldId="2147483705"/>
              <pc:sldLayoutMk cId="831590654" sldId="2147483721"/>
              <ac:spMk id="6" creationId="{00000000-0000-0000-0000-000000000000}"/>
            </ac:spMkLst>
          </pc:spChg>
        </pc:sldLayoutChg>
        <pc:sldLayoutChg chg="modSp mod">
          <pc:chgData name="Fake Test User" userId="SID-0" providerId="Test" clId="FakeClientId" dt="2021-09-08T07:53:03.604" v="148" actId="790"/>
          <pc:sldLayoutMkLst>
            <pc:docMk/>
            <pc:sldMasterMk cId="3475826612" sldId="2147483705"/>
            <pc:sldLayoutMk cId="3809886901" sldId="2147483722"/>
          </pc:sldLayoutMkLst>
          <pc:spChg chg="mod">
            <ac:chgData name="Fake Test User" userId="SID-0" providerId="Test" clId="FakeClientId" dt="2021-09-08T07:53:03.604" v="148" actId="790"/>
            <ac:spMkLst>
              <pc:docMk/>
              <pc:sldMasterMk cId="3475826612" sldId="2147483705"/>
              <pc:sldLayoutMk cId="3809886901" sldId="2147483722"/>
              <ac:spMk id="2" creationId="{00000000-0000-0000-0000-000000000000}"/>
            </ac:spMkLst>
          </pc:spChg>
          <pc:spChg chg="mod">
            <ac:chgData name="Fake Test User" userId="SID-0" providerId="Test" clId="FakeClientId" dt="2021-09-08T07:53:03.604" v="148" actId="790"/>
            <ac:spMkLst>
              <pc:docMk/>
              <pc:sldMasterMk cId="3475826612" sldId="2147483705"/>
              <pc:sldLayoutMk cId="3809886901" sldId="2147483722"/>
              <ac:spMk id="3" creationId="{00000000-0000-0000-0000-000000000000}"/>
            </ac:spMkLst>
          </pc:spChg>
          <pc:spChg chg="mod">
            <ac:chgData name="Fake Test User" userId="SID-0" providerId="Test" clId="FakeClientId" dt="2021-09-08T07:53:03.604" v="148" actId="790"/>
            <ac:spMkLst>
              <pc:docMk/>
              <pc:sldMasterMk cId="3475826612" sldId="2147483705"/>
              <pc:sldLayoutMk cId="3809886901" sldId="2147483722"/>
              <ac:spMk id="4" creationId="{00000000-0000-0000-0000-000000000000}"/>
            </ac:spMkLst>
          </pc:spChg>
          <pc:spChg chg="mod">
            <ac:chgData name="Fake Test User" userId="SID-0" providerId="Test" clId="FakeClientId" dt="2021-09-08T07:53:03.604" v="148" actId="790"/>
            <ac:spMkLst>
              <pc:docMk/>
              <pc:sldMasterMk cId="3475826612" sldId="2147483705"/>
              <pc:sldLayoutMk cId="3809886901" sldId="2147483722"/>
              <ac:spMk id="5" creationId="{00000000-0000-0000-0000-000000000000}"/>
            </ac:spMkLst>
          </pc:spChg>
          <pc:spChg chg="mod">
            <ac:chgData name="Fake Test User" userId="SID-0" providerId="Test" clId="FakeClientId" dt="2021-09-08T07:53:03.604" v="148" actId="790"/>
            <ac:spMkLst>
              <pc:docMk/>
              <pc:sldMasterMk cId="3475826612" sldId="2147483705"/>
              <pc:sldLayoutMk cId="3809886901" sldId="2147483722"/>
              <ac:spMk id="6" creationId="{00000000-0000-0000-0000-000000000000}"/>
            </ac:spMkLst>
          </pc:spChg>
        </pc:sldLayoutChg>
      </pc:sldMasterChg>
      <pc:sldMasterChg chg="modSp mod modSldLayout">
        <pc:chgData name="Fake Test User" userId="SID-0" providerId="Test" clId="FakeClientId" dt="2021-09-08T08:01:39.039" v="185" actId="790"/>
        <pc:sldMasterMkLst>
          <pc:docMk/>
          <pc:sldMasterMk cId="526897659" sldId="2147483723"/>
        </pc:sldMasterMkLst>
        <pc:spChg chg="mod">
          <ac:chgData name="Fake Test User" userId="SID-0" providerId="Test" clId="FakeClientId" dt="2021-09-08T07:53:21.057" v="150" actId="790"/>
          <ac:spMkLst>
            <pc:docMk/>
            <pc:sldMasterMk cId="526897659" sldId="2147483723"/>
            <ac:spMk id="2" creationId="{00000000-0000-0000-0000-000000000000}"/>
          </ac:spMkLst>
        </pc:spChg>
        <pc:spChg chg="mod">
          <ac:chgData name="Fake Test User" userId="SID-0" providerId="Test" clId="FakeClientId" dt="2021-09-08T07:53:21.057" v="150" actId="790"/>
          <ac:spMkLst>
            <pc:docMk/>
            <pc:sldMasterMk cId="526897659" sldId="2147483723"/>
            <ac:spMk id="3" creationId="{00000000-0000-0000-0000-000000000000}"/>
          </ac:spMkLst>
        </pc:spChg>
        <pc:spChg chg="mod">
          <ac:chgData name="Fake Test User" userId="SID-0" providerId="Test" clId="FakeClientId" dt="2021-09-08T07:53:21.057" v="150" actId="790"/>
          <ac:spMkLst>
            <pc:docMk/>
            <pc:sldMasterMk cId="526897659" sldId="2147483723"/>
            <ac:spMk id="4" creationId="{00000000-0000-0000-0000-000000000000}"/>
          </ac:spMkLst>
        </pc:spChg>
        <pc:spChg chg="mod">
          <ac:chgData name="Fake Test User" userId="SID-0" providerId="Test" clId="FakeClientId" dt="2021-09-08T07:53:21.057" v="150" actId="790"/>
          <ac:spMkLst>
            <pc:docMk/>
            <pc:sldMasterMk cId="526897659" sldId="2147483723"/>
            <ac:spMk id="5" creationId="{00000000-0000-0000-0000-000000000000}"/>
          </ac:spMkLst>
        </pc:spChg>
        <pc:spChg chg="mod">
          <ac:chgData name="Fake Test User" userId="SID-0" providerId="Test" clId="FakeClientId" dt="2021-09-08T07:53:21.057" v="150" actId="790"/>
          <ac:spMkLst>
            <pc:docMk/>
            <pc:sldMasterMk cId="526897659" sldId="2147483723"/>
            <ac:spMk id="6" creationId="{00000000-0000-0000-0000-000000000000}"/>
          </ac:spMkLst>
        </pc:spChg>
        <pc:sldLayoutChg chg="modSp mod">
          <pc:chgData name="Fake Test User" userId="SID-0" providerId="Test" clId="FakeClientId" dt="2021-09-08T07:53:26.027" v="152" actId="790"/>
          <pc:sldLayoutMkLst>
            <pc:docMk/>
            <pc:sldMasterMk cId="526897659" sldId="2147483723"/>
            <pc:sldLayoutMk cId="3588423571" sldId="2147483724"/>
          </pc:sldLayoutMkLst>
          <pc:spChg chg="mod">
            <ac:chgData name="Fake Test User" userId="SID-0" providerId="Test" clId="FakeClientId" dt="2021-09-08T07:53:26.027" v="152" actId="790"/>
            <ac:spMkLst>
              <pc:docMk/>
              <pc:sldMasterMk cId="526897659" sldId="2147483723"/>
              <pc:sldLayoutMk cId="3588423571" sldId="2147483724"/>
              <ac:spMk id="2" creationId="{00000000-0000-0000-0000-000000000000}"/>
            </ac:spMkLst>
          </pc:spChg>
          <pc:spChg chg="mod">
            <ac:chgData name="Fake Test User" userId="SID-0" providerId="Test" clId="FakeClientId" dt="2021-09-08T07:53:26.027" v="152" actId="790"/>
            <ac:spMkLst>
              <pc:docMk/>
              <pc:sldMasterMk cId="526897659" sldId="2147483723"/>
              <pc:sldLayoutMk cId="3588423571" sldId="2147483724"/>
              <ac:spMk id="3" creationId="{00000000-0000-0000-0000-000000000000}"/>
            </ac:spMkLst>
          </pc:spChg>
          <pc:spChg chg="mod">
            <ac:chgData name="Fake Test User" userId="SID-0" providerId="Test" clId="FakeClientId" dt="2021-09-08T07:53:26.027" v="152" actId="790"/>
            <ac:spMkLst>
              <pc:docMk/>
              <pc:sldMasterMk cId="526897659" sldId="2147483723"/>
              <pc:sldLayoutMk cId="3588423571" sldId="2147483724"/>
              <ac:spMk id="4" creationId="{00000000-0000-0000-0000-000000000000}"/>
            </ac:spMkLst>
          </pc:spChg>
          <pc:spChg chg="mod">
            <ac:chgData name="Fake Test User" userId="SID-0" providerId="Test" clId="FakeClientId" dt="2021-09-08T07:53:26.027" v="152" actId="790"/>
            <ac:spMkLst>
              <pc:docMk/>
              <pc:sldMasterMk cId="526897659" sldId="2147483723"/>
              <pc:sldLayoutMk cId="3588423571" sldId="2147483724"/>
              <ac:spMk id="5" creationId="{00000000-0000-0000-0000-000000000000}"/>
            </ac:spMkLst>
          </pc:spChg>
          <pc:spChg chg="mod">
            <ac:chgData name="Fake Test User" userId="SID-0" providerId="Test" clId="FakeClientId" dt="2021-09-08T07:53:26.027" v="152" actId="790"/>
            <ac:spMkLst>
              <pc:docMk/>
              <pc:sldMasterMk cId="526897659" sldId="2147483723"/>
              <pc:sldLayoutMk cId="3588423571" sldId="2147483724"/>
              <ac:spMk id="6" creationId="{00000000-0000-0000-0000-000000000000}"/>
            </ac:spMkLst>
          </pc:spChg>
        </pc:sldLayoutChg>
        <pc:sldLayoutChg chg="modSp mod">
          <pc:chgData name="Fake Test User" userId="SID-0" providerId="Test" clId="FakeClientId" dt="2021-09-08T07:53:34.404" v="154" actId="790"/>
          <pc:sldLayoutMkLst>
            <pc:docMk/>
            <pc:sldMasterMk cId="526897659" sldId="2147483723"/>
            <pc:sldLayoutMk cId="1057999558" sldId="2147483725"/>
          </pc:sldLayoutMkLst>
          <pc:spChg chg="mod">
            <ac:chgData name="Fake Test User" userId="SID-0" providerId="Test" clId="FakeClientId" dt="2021-09-08T07:53:34.404" v="154" actId="790"/>
            <ac:spMkLst>
              <pc:docMk/>
              <pc:sldMasterMk cId="526897659" sldId="2147483723"/>
              <pc:sldLayoutMk cId="1057999558" sldId="2147483725"/>
              <ac:spMk id="2" creationId="{00000000-0000-0000-0000-000000000000}"/>
            </ac:spMkLst>
          </pc:spChg>
          <pc:spChg chg="mod">
            <ac:chgData name="Fake Test User" userId="SID-0" providerId="Test" clId="FakeClientId" dt="2021-09-08T07:53:34.404" v="154" actId="790"/>
            <ac:spMkLst>
              <pc:docMk/>
              <pc:sldMasterMk cId="526897659" sldId="2147483723"/>
              <pc:sldLayoutMk cId="1057999558" sldId="2147483725"/>
              <ac:spMk id="3" creationId="{00000000-0000-0000-0000-000000000000}"/>
            </ac:spMkLst>
          </pc:spChg>
          <pc:spChg chg="mod">
            <ac:chgData name="Fake Test User" userId="SID-0" providerId="Test" clId="FakeClientId" dt="2021-09-08T07:53:34.404" v="154" actId="790"/>
            <ac:spMkLst>
              <pc:docMk/>
              <pc:sldMasterMk cId="526897659" sldId="2147483723"/>
              <pc:sldLayoutMk cId="1057999558" sldId="2147483725"/>
              <ac:spMk id="4" creationId="{00000000-0000-0000-0000-000000000000}"/>
            </ac:spMkLst>
          </pc:spChg>
          <pc:spChg chg="mod">
            <ac:chgData name="Fake Test User" userId="SID-0" providerId="Test" clId="FakeClientId" dt="2021-09-08T07:53:34.404" v="154" actId="790"/>
            <ac:spMkLst>
              <pc:docMk/>
              <pc:sldMasterMk cId="526897659" sldId="2147483723"/>
              <pc:sldLayoutMk cId="1057999558" sldId="2147483725"/>
              <ac:spMk id="5" creationId="{00000000-0000-0000-0000-000000000000}"/>
            </ac:spMkLst>
          </pc:spChg>
          <pc:spChg chg="mod">
            <ac:chgData name="Fake Test User" userId="SID-0" providerId="Test" clId="FakeClientId" dt="2021-09-08T07:53:34.404" v="154" actId="790"/>
            <ac:spMkLst>
              <pc:docMk/>
              <pc:sldMasterMk cId="526897659" sldId="2147483723"/>
              <pc:sldLayoutMk cId="1057999558" sldId="2147483725"/>
              <ac:spMk id="6" creationId="{00000000-0000-0000-0000-000000000000}"/>
            </ac:spMkLst>
          </pc:spChg>
        </pc:sldLayoutChg>
        <pc:sldLayoutChg chg="modSp mod">
          <pc:chgData name="Fake Test User" userId="SID-0" providerId="Test" clId="FakeClientId" dt="2021-09-08T07:53:43.183" v="156" actId="790"/>
          <pc:sldLayoutMkLst>
            <pc:docMk/>
            <pc:sldMasterMk cId="526897659" sldId="2147483723"/>
            <pc:sldLayoutMk cId="251986355" sldId="2147483726"/>
          </pc:sldLayoutMkLst>
          <pc:spChg chg="mod">
            <ac:chgData name="Fake Test User" userId="SID-0" providerId="Test" clId="FakeClientId" dt="2021-09-08T07:53:43.183" v="156" actId="790"/>
            <ac:spMkLst>
              <pc:docMk/>
              <pc:sldMasterMk cId="526897659" sldId="2147483723"/>
              <pc:sldLayoutMk cId="251986355" sldId="2147483726"/>
              <ac:spMk id="2" creationId="{00000000-0000-0000-0000-000000000000}"/>
            </ac:spMkLst>
          </pc:spChg>
          <pc:spChg chg="mod">
            <ac:chgData name="Fake Test User" userId="SID-0" providerId="Test" clId="FakeClientId" dt="2021-09-08T07:53:43.183" v="156" actId="790"/>
            <ac:spMkLst>
              <pc:docMk/>
              <pc:sldMasterMk cId="526897659" sldId="2147483723"/>
              <pc:sldLayoutMk cId="251986355" sldId="2147483726"/>
              <ac:spMk id="3" creationId="{00000000-0000-0000-0000-000000000000}"/>
            </ac:spMkLst>
          </pc:spChg>
          <pc:spChg chg="mod">
            <ac:chgData name="Fake Test User" userId="SID-0" providerId="Test" clId="FakeClientId" dt="2021-09-08T07:53:43.183" v="156" actId="790"/>
            <ac:spMkLst>
              <pc:docMk/>
              <pc:sldMasterMk cId="526897659" sldId="2147483723"/>
              <pc:sldLayoutMk cId="251986355" sldId="2147483726"/>
              <ac:spMk id="4" creationId="{00000000-0000-0000-0000-000000000000}"/>
            </ac:spMkLst>
          </pc:spChg>
          <pc:spChg chg="mod">
            <ac:chgData name="Fake Test User" userId="SID-0" providerId="Test" clId="FakeClientId" dt="2021-09-08T07:53:43.183" v="156" actId="790"/>
            <ac:spMkLst>
              <pc:docMk/>
              <pc:sldMasterMk cId="526897659" sldId="2147483723"/>
              <pc:sldLayoutMk cId="251986355" sldId="2147483726"/>
              <ac:spMk id="5" creationId="{00000000-0000-0000-0000-000000000000}"/>
            </ac:spMkLst>
          </pc:spChg>
          <pc:spChg chg="mod">
            <ac:chgData name="Fake Test User" userId="SID-0" providerId="Test" clId="FakeClientId" dt="2021-09-08T07:53:43.183" v="156" actId="790"/>
            <ac:spMkLst>
              <pc:docMk/>
              <pc:sldMasterMk cId="526897659" sldId="2147483723"/>
              <pc:sldLayoutMk cId="251986355" sldId="2147483726"/>
              <ac:spMk id="6" creationId="{00000000-0000-0000-0000-000000000000}"/>
            </ac:spMkLst>
          </pc:spChg>
        </pc:sldLayoutChg>
        <pc:sldLayoutChg chg="modSp mod">
          <pc:chgData name="Fake Test User" userId="SID-0" providerId="Test" clId="FakeClientId" dt="2021-09-08T07:53:48.455" v="158" actId="790"/>
          <pc:sldLayoutMkLst>
            <pc:docMk/>
            <pc:sldMasterMk cId="526897659" sldId="2147483723"/>
            <pc:sldLayoutMk cId="400391073" sldId="2147483727"/>
          </pc:sldLayoutMkLst>
          <pc:spChg chg="mod">
            <ac:chgData name="Fake Test User" userId="SID-0" providerId="Test" clId="FakeClientId" dt="2021-09-08T07:53:48.455" v="158" actId="790"/>
            <ac:spMkLst>
              <pc:docMk/>
              <pc:sldMasterMk cId="526897659" sldId="2147483723"/>
              <pc:sldLayoutMk cId="400391073" sldId="2147483727"/>
              <ac:spMk id="2" creationId="{00000000-0000-0000-0000-000000000000}"/>
            </ac:spMkLst>
          </pc:spChg>
          <pc:spChg chg="mod">
            <ac:chgData name="Fake Test User" userId="SID-0" providerId="Test" clId="FakeClientId" dt="2021-09-08T07:53:48.455" v="158" actId="790"/>
            <ac:spMkLst>
              <pc:docMk/>
              <pc:sldMasterMk cId="526897659" sldId="2147483723"/>
              <pc:sldLayoutMk cId="400391073" sldId="2147483727"/>
              <ac:spMk id="3" creationId="{00000000-0000-0000-0000-000000000000}"/>
            </ac:spMkLst>
          </pc:spChg>
          <pc:spChg chg="mod">
            <ac:chgData name="Fake Test User" userId="SID-0" providerId="Test" clId="FakeClientId" dt="2021-09-08T07:53:48.455" v="158" actId="790"/>
            <ac:spMkLst>
              <pc:docMk/>
              <pc:sldMasterMk cId="526897659" sldId="2147483723"/>
              <pc:sldLayoutMk cId="400391073" sldId="2147483727"/>
              <ac:spMk id="4" creationId="{00000000-0000-0000-0000-000000000000}"/>
            </ac:spMkLst>
          </pc:spChg>
          <pc:spChg chg="mod">
            <ac:chgData name="Fake Test User" userId="SID-0" providerId="Test" clId="FakeClientId" dt="2021-09-08T07:53:48.455" v="158" actId="790"/>
            <ac:spMkLst>
              <pc:docMk/>
              <pc:sldMasterMk cId="526897659" sldId="2147483723"/>
              <pc:sldLayoutMk cId="400391073" sldId="2147483727"/>
              <ac:spMk id="5" creationId="{00000000-0000-0000-0000-000000000000}"/>
            </ac:spMkLst>
          </pc:spChg>
          <pc:spChg chg="mod">
            <ac:chgData name="Fake Test User" userId="SID-0" providerId="Test" clId="FakeClientId" dt="2021-09-08T07:53:48.455" v="158" actId="790"/>
            <ac:spMkLst>
              <pc:docMk/>
              <pc:sldMasterMk cId="526897659" sldId="2147483723"/>
              <pc:sldLayoutMk cId="400391073" sldId="2147483727"/>
              <ac:spMk id="6" creationId="{00000000-0000-0000-0000-000000000000}"/>
            </ac:spMkLst>
          </pc:spChg>
          <pc:spChg chg="mod">
            <ac:chgData name="Fake Test User" userId="SID-0" providerId="Test" clId="FakeClientId" dt="2021-09-08T07:53:48.455" v="158" actId="790"/>
            <ac:spMkLst>
              <pc:docMk/>
              <pc:sldMasterMk cId="526897659" sldId="2147483723"/>
              <pc:sldLayoutMk cId="400391073" sldId="2147483727"/>
              <ac:spMk id="7" creationId="{00000000-0000-0000-0000-000000000000}"/>
            </ac:spMkLst>
          </pc:spChg>
        </pc:sldLayoutChg>
        <pc:sldLayoutChg chg="modSp mod">
          <pc:chgData name="Fake Test User" userId="SID-0" providerId="Test" clId="FakeClientId" dt="2021-09-08T07:53:53.061" v="160" actId="790"/>
          <pc:sldLayoutMkLst>
            <pc:docMk/>
            <pc:sldMasterMk cId="526897659" sldId="2147483723"/>
            <pc:sldLayoutMk cId="412925458" sldId="2147483728"/>
          </pc:sldLayoutMkLst>
          <pc:spChg chg="mod">
            <ac:chgData name="Fake Test User" userId="SID-0" providerId="Test" clId="FakeClientId" dt="2021-09-08T07:53:53.061" v="160" actId="790"/>
            <ac:spMkLst>
              <pc:docMk/>
              <pc:sldMasterMk cId="526897659" sldId="2147483723"/>
              <pc:sldLayoutMk cId="412925458" sldId="2147483728"/>
              <ac:spMk id="2" creationId="{00000000-0000-0000-0000-000000000000}"/>
            </ac:spMkLst>
          </pc:spChg>
          <pc:spChg chg="mod">
            <ac:chgData name="Fake Test User" userId="SID-0" providerId="Test" clId="FakeClientId" dt="2021-09-08T07:53:53.061" v="160" actId="790"/>
            <ac:spMkLst>
              <pc:docMk/>
              <pc:sldMasterMk cId="526897659" sldId="2147483723"/>
              <pc:sldLayoutMk cId="412925458" sldId="2147483728"/>
              <ac:spMk id="3" creationId="{00000000-0000-0000-0000-000000000000}"/>
            </ac:spMkLst>
          </pc:spChg>
          <pc:spChg chg="mod">
            <ac:chgData name="Fake Test User" userId="SID-0" providerId="Test" clId="FakeClientId" dt="2021-09-08T07:53:53.061" v="160" actId="790"/>
            <ac:spMkLst>
              <pc:docMk/>
              <pc:sldMasterMk cId="526897659" sldId="2147483723"/>
              <pc:sldLayoutMk cId="412925458" sldId="2147483728"/>
              <ac:spMk id="4" creationId="{00000000-0000-0000-0000-000000000000}"/>
            </ac:spMkLst>
          </pc:spChg>
          <pc:spChg chg="mod">
            <ac:chgData name="Fake Test User" userId="SID-0" providerId="Test" clId="FakeClientId" dt="2021-09-08T07:53:53.061" v="160" actId="790"/>
            <ac:spMkLst>
              <pc:docMk/>
              <pc:sldMasterMk cId="526897659" sldId="2147483723"/>
              <pc:sldLayoutMk cId="412925458" sldId="2147483728"/>
              <ac:spMk id="5" creationId="{00000000-0000-0000-0000-000000000000}"/>
            </ac:spMkLst>
          </pc:spChg>
          <pc:spChg chg="mod">
            <ac:chgData name="Fake Test User" userId="SID-0" providerId="Test" clId="FakeClientId" dt="2021-09-08T07:53:53.061" v="160" actId="790"/>
            <ac:spMkLst>
              <pc:docMk/>
              <pc:sldMasterMk cId="526897659" sldId="2147483723"/>
              <pc:sldLayoutMk cId="412925458" sldId="2147483728"/>
              <ac:spMk id="6" creationId="{00000000-0000-0000-0000-000000000000}"/>
            </ac:spMkLst>
          </pc:spChg>
          <pc:spChg chg="mod">
            <ac:chgData name="Fake Test User" userId="SID-0" providerId="Test" clId="FakeClientId" dt="2021-09-08T07:53:53.061" v="160" actId="790"/>
            <ac:spMkLst>
              <pc:docMk/>
              <pc:sldMasterMk cId="526897659" sldId="2147483723"/>
              <pc:sldLayoutMk cId="412925458" sldId="2147483728"/>
              <ac:spMk id="7" creationId="{00000000-0000-0000-0000-000000000000}"/>
            </ac:spMkLst>
          </pc:spChg>
          <pc:spChg chg="mod">
            <ac:chgData name="Fake Test User" userId="SID-0" providerId="Test" clId="FakeClientId" dt="2021-09-08T07:53:53.061" v="160" actId="790"/>
            <ac:spMkLst>
              <pc:docMk/>
              <pc:sldMasterMk cId="526897659" sldId="2147483723"/>
              <pc:sldLayoutMk cId="412925458" sldId="2147483728"/>
              <ac:spMk id="8" creationId="{00000000-0000-0000-0000-000000000000}"/>
            </ac:spMkLst>
          </pc:spChg>
          <pc:spChg chg="mod">
            <ac:chgData name="Fake Test User" userId="SID-0" providerId="Test" clId="FakeClientId" dt="2021-09-08T07:53:53.061" v="160" actId="790"/>
            <ac:spMkLst>
              <pc:docMk/>
              <pc:sldMasterMk cId="526897659" sldId="2147483723"/>
              <pc:sldLayoutMk cId="412925458" sldId="2147483728"/>
              <ac:spMk id="9" creationId="{00000000-0000-0000-0000-000000000000}"/>
            </ac:spMkLst>
          </pc:spChg>
        </pc:sldLayoutChg>
        <pc:sldLayoutChg chg="modSp mod">
          <pc:chgData name="Fake Test User" userId="SID-0" providerId="Test" clId="FakeClientId" dt="2021-09-08T07:53:57.708" v="162" actId="790"/>
          <pc:sldLayoutMkLst>
            <pc:docMk/>
            <pc:sldMasterMk cId="526897659" sldId="2147483723"/>
            <pc:sldLayoutMk cId="2801469155" sldId="2147483729"/>
          </pc:sldLayoutMkLst>
          <pc:spChg chg="mod">
            <ac:chgData name="Fake Test User" userId="SID-0" providerId="Test" clId="FakeClientId" dt="2021-09-08T07:53:57.708" v="162" actId="790"/>
            <ac:spMkLst>
              <pc:docMk/>
              <pc:sldMasterMk cId="526897659" sldId="2147483723"/>
              <pc:sldLayoutMk cId="2801469155" sldId="2147483729"/>
              <ac:spMk id="2" creationId="{00000000-0000-0000-0000-000000000000}"/>
            </ac:spMkLst>
          </pc:spChg>
          <pc:spChg chg="mod">
            <ac:chgData name="Fake Test User" userId="SID-0" providerId="Test" clId="FakeClientId" dt="2021-09-08T07:53:57.708" v="162" actId="790"/>
            <ac:spMkLst>
              <pc:docMk/>
              <pc:sldMasterMk cId="526897659" sldId="2147483723"/>
              <pc:sldLayoutMk cId="2801469155" sldId="2147483729"/>
              <ac:spMk id="3" creationId="{00000000-0000-0000-0000-000000000000}"/>
            </ac:spMkLst>
          </pc:spChg>
          <pc:spChg chg="mod">
            <ac:chgData name="Fake Test User" userId="SID-0" providerId="Test" clId="FakeClientId" dt="2021-09-08T07:53:57.708" v="162" actId="790"/>
            <ac:spMkLst>
              <pc:docMk/>
              <pc:sldMasterMk cId="526897659" sldId="2147483723"/>
              <pc:sldLayoutMk cId="2801469155" sldId="2147483729"/>
              <ac:spMk id="4" creationId="{00000000-0000-0000-0000-000000000000}"/>
            </ac:spMkLst>
          </pc:spChg>
          <pc:spChg chg="mod">
            <ac:chgData name="Fake Test User" userId="SID-0" providerId="Test" clId="FakeClientId" dt="2021-09-08T07:53:57.708" v="162" actId="790"/>
            <ac:spMkLst>
              <pc:docMk/>
              <pc:sldMasterMk cId="526897659" sldId="2147483723"/>
              <pc:sldLayoutMk cId="2801469155" sldId="2147483729"/>
              <ac:spMk id="5" creationId="{00000000-0000-0000-0000-000000000000}"/>
            </ac:spMkLst>
          </pc:spChg>
        </pc:sldLayoutChg>
        <pc:sldLayoutChg chg="modSp mod">
          <pc:chgData name="Fake Test User" userId="SID-0" providerId="Test" clId="FakeClientId" dt="2021-09-08T07:54:02.132" v="164" actId="790"/>
          <pc:sldLayoutMkLst>
            <pc:docMk/>
            <pc:sldMasterMk cId="526897659" sldId="2147483723"/>
            <pc:sldLayoutMk cId="3005378833" sldId="2147483730"/>
          </pc:sldLayoutMkLst>
          <pc:spChg chg="mod">
            <ac:chgData name="Fake Test User" userId="SID-0" providerId="Test" clId="FakeClientId" dt="2021-09-08T07:54:02.132" v="164" actId="790"/>
            <ac:spMkLst>
              <pc:docMk/>
              <pc:sldMasterMk cId="526897659" sldId="2147483723"/>
              <pc:sldLayoutMk cId="3005378833" sldId="2147483730"/>
              <ac:spMk id="2" creationId="{00000000-0000-0000-0000-000000000000}"/>
            </ac:spMkLst>
          </pc:spChg>
          <pc:spChg chg="mod">
            <ac:chgData name="Fake Test User" userId="SID-0" providerId="Test" clId="FakeClientId" dt="2021-09-08T07:54:02.132" v="164" actId="790"/>
            <ac:spMkLst>
              <pc:docMk/>
              <pc:sldMasterMk cId="526897659" sldId="2147483723"/>
              <pc:sldLayoutMk cId="3005378833" sldId="2147483730"/>
              <ac:spMk id="3" creationId="{00000000-0000-0000-0000-000000000000}"/>
            </ac:spMkLst>
          </pc:spChg>
          <pc:spChg chg="mod">
            <ac:chgData name="Fake Test User" userId="SID-0" providerId="Test" clId="FakeClientId" dt="2021-09-08T07:54:02.132" v="164" actId="790"/>
            <ac:spMkLst>
              <pc:docMk/>
              <pc:sldMasterMk cId="526897659" sldId="2147483723"/>
              <pc:sldLayoutMk cId="3005378833" sldId="2147483730"/>
              <ac:spMk id="4" creationId="{00000000-0000-0000-0000-000000000000}"/>
            </ac:spMkLst>
          </pc:spChg>
        </pc:sldLayoutChg>
        <pc:sldLayoutChg chg="modSp mod">
          <pc:chgData name="Fake Test User" userId="SID-0" providerId="Test" clId="FakeClientId" dt="2021-09-08T07:54:06.417" v="166" actId="790"/>
          <pc:sldLayoutMkLst>
            <pc:docMk/>
            <pc:sldMasterMk cId="526897659" sldId="2147483723"/>
            <pc:sldLayoutMk cId="3933333917" sldId="2147483731"/>
          </pc:sldLayoutMkLst>
          <pc:spChg chg="mod">
            <ac:chgData name="Fake Test User" userId="SID-0" providerId="Test" clId="FakeClientId" dt="2021-09-08T07:54:06.417" v="166" actId="790"/>
            <ac:spMkLst>
              <pc:docMk/>
              <pc:sldMasterMk cId="526897659" sldId="2147483723"/>
              <pc:sldLayoutMk cId="3933333917" sldId="2147483731"/>
              <ac:spMk id="2" creationId="{00000000-0000-0000-0000-000000000000}"/>
            </ac:spMkLst>
          </pc:spChg>
          <pc:spChg chg="mod">
            <ac:chgData name="Fake Test User" userId="SID-0" providerId="Test" clId="FakeClientId" dt="2021-09-08T07:54:06.417" v="166" actId="790"/>
            <ac:spMkLst>
              <pc:docMk/>
              <pc:sldMasterMk cId="526897659" sldId="2147483723"/>
              <pc:sldLayoutMk cId="3933333917" sldId="2147483731"/>
              <ac:spMk id="3" creationId="{00000000-0000-0000-0000-000000000000}"/>
            </ac:spMkLst>
          </pc:spChg>
          <pc:spChg chg="mod">
            <ac:chgData name="Fake Test User" userId="SID-0" providerId="Test" clId="FakeClientId" dt="2021-09-08T07:54:06.417" v="166" actId="790"/>
            <ac:spMkLst>
              <pc:docMk/>
              <pc:sldMasterMk cId="526897659" sldId="2147483723"/>
              <pc:sldLayoutMk cId="3933333917" sldId="2147483731"/>
              <ac:spMk id="4" creationId="{00000000-0000-0000-0000-000000000000}"/>
            </ac:spMkLst>
          </pc:spChg>
          <pc:spChg chg="mod">
            <ac:chgData name="Fake Test User" userId="SID-0" providerId="Test" clId="FakeClientId" dt="2021-09-08T07:54:06.417" v="166" actId="790"/>
            <ac:spMkLst>
              <pc:docMk/>
              <pc:sldMasterMk cId="526897659" sldId="2147483723"/>
              <pc:sldLayoutMk cId="3933333917" sldId="2147483731"/>
              <ac:spMk id="5" creationId="{00000000-0000-0000-0000-000000000000}"/>
            </ac:spMkLst>
          </pc:spChg>
          <pc:spChg chg="mod">
            <ac:chgData name="Fake Test User" userId="SID-0" providerId="Test" clId="FakeClientId" dt="2021-09-08T07:54:06.417" v="166" actId="790"/>
            <ac:spMkLst>
              <pc:docMk/>
              <pc:sldMasterMk cId="526897659" sldId="2147483723"/>
              <pc:sldLayoutMk cId="3933333917" sldId="2147483731"/>
              <ac:spMk id="6" creationId="{00000000-0000-0000-0000-000000000000}"/>
            </ac:spMkLst>
          </pc:spChg>
          <pc:spChg chg="mod">
            <ac:chgData name="Fake Test User" userId="SID-0" providerId="Test" clId="FakeClientId" dt="2021-09-08T07:54:06.417" v="166" actId="790"/>
            <ac:spMkLst>
              <pc:docMk/>
              <pc:sldMasterMk cId="526897659" sldId="2147483723"/>
              <pc:sldLayoutMk cId="3933333917" sldId="2147483731"/>
              <ac:spMk id="7" creationId="{00000000-0000-0000-0000-000000000000}"/>
            </ac:spMkLst>
          </pc:spChg>
        </pc:sldLayoutChg>
        <pc:sldLayoutChg chg="modSp mod">
          <pc:chgData name="Fake Test User" userId="SID-0" providerId="Test" clId="FakeClientId" dt="2021-09-08T07:54:13.579" v="168" actId="790"/>
          <pc:sldLayoutMkLst>
            <pc:docMk/>
            <pc:sldMasterMk cId="526897659" sldId="2147483723"/>
            <pc:sldLayoutMk cId="2612067480" sldId="2147483732"/>
          </pc:sldLayoutMkLst>
          <pc:spChg chg="mod">
            <ac:chgData name="Fake Test User" userId="SID-0" providerId="Test" clId="FakeClientId" dt="2021-09-08T07:54:13.579" v="168" actId="790"/>
            <ac:spMkLst>
              <pc:docMk/>
              <pc:sldMasterMk cId="526897659" sldId="2147483723"/>
              <pc:sldLayoutMk cId="2612067480" sldId="2147483732"/>
              <ac:spMk id="2" creationId="{00000000-0000-0000-0000-000000000000}"/>
            </ac:spMkLst>
          </pc:spChg>
          <pc:spChg chg="mod">
            <ac:chgData name="Fake Test User" userId="SID-0" providerId="Test" clId="FakeClientId" dt="2021-09-08T07:54:13.579" v="168" actId="790"/>
            <ac:spMkLst>
              <pc:docMk/>
              <pc:sldMasterMk cId="526897659" sldId="2147483723"/>
              <pc:sldLayoutMk cId="2612067480" sldId="2147483732"/>
              <ac:spMk id="3" creationId="{00000000-0000-0000-0000-000000000000}"/>
            </ac:spMkLst>
          </pc:spChg>
          <pc:spChg chg="mod">
            <ac:chgData name="Fake Test User" userId="SID-0" providerId="Test" clId="FakeClientId" dt="2021-09-08T07:54:13.579" v="168" actId="790"/>
            <ac:spMkLst>
              <pc:docMk/>
              <pc:sldMasterMk cId="526897659" sldId="2147483723"/>
              <pc:sldLayoutMk cId="2612067480" sldId="2147483732"/>
              <ac:spMk id="4" creationId="{00000000-0000-0000-0000-000000000000}"/>
            </ac:spMkLst>
          </pc:spChg>
          <pc:spChg chg="mod">
            <ac:chgData name="Fake Test User" userId="SID-0" providerId="Test" clId="FakeClientId" dt="2021-09-08T07:54:13.579" v="168" actId="790"/>
            <ac:spMkLst>
              <pc:docMk/>
              <pc:sldMasterMk cId="526897659" sldId="2147483723"/>
              <pc:sldLayoutMk cId="2612067480" sldId="2147483732"/>
              <ac:spMk id="5" creationId="{00000000-0000-0000-0000-000000000000}"/>
            </ac:spMkLst>
          </pc:spChg>
          <pc:spChg chg="mod">
            <ac:chgData name="Fake Test User" userId="SID-0" providerId="Test" clId="FakeClientId" dt="2021-09-08T07:54:13.579" v="168" actId="790"/>
            <ac:spMkLst>
              <pc:docMk/>
              <pc:sldMasterMk cId="526897659" sldId="2147483723"/>
              <pc:sldLayoutMk cId="2612067480" sldId="2147483732"/>
              <ac:spMk id="6" creationId="{00000000-0000-0000-0000-000000000000}"/>
            </ac:spMkLst>
          </pc:spChg>
          <pc:spChg chg="mod">
            <ac:chgData name="Fake Test User" userId="SID-0" providerId="Test" clId="FakeClientId" dt="2021-09-08T07:54:13.579" v="168" actId="790"/>
            <ac:spMkLst>
              <pc:docMk/>
              <pc:sldMasterMk cId="526897659" sldId="2147483723"/>
              <pc:sldLayoutMk cId="2612067480" sldId="2147483732"/>
              <ac:spMk id="7" creationId="{00000000-0000-0000-0000-000000000000}"/>
            </ac:spMkLst>
          </pc:spChg>
        </pc:sldLayoutChg>
        <pc:sldLayoutChg chg="modSp mod">
          <pc:chgData name="Fake Test User" userId="SID-0" providerId="Test" clId="FakeClientId" dt="2021-09-08T07:54:18.147" v="170" actId="790"/>
          <pc:sldLayoutMkLst>
            <pc:docMk/>
            <pc:sldMasterMk cId="526897659" sldId="2147483723"/>
            <pc:sldLayoutMk cId="3480607522" sldId="2147483733"/>
          </pc:sldLayoutMkLst>
          <pc:spChg chg="mod">
            <ac:chgData name="Fake Test User" userId="SID-0" providerId="Test" clId="FakeClientId" dt="2021-09-08T07:54:18.147" v="170" actId="790"/>
            <ac:spMkLst>
              <pc:docMk/>
              <pc:sldMasterMk cId="526897659" sldId="2147483723"/>
              <pc:sldLayoutMk cId="3480607522" sldId="2147483733"/>
              <ac:spMk id="2" creationId="{00000000-0000-0000-0000-000000000000}"/>
            </ac:spMkLst>
          </pc:spChg>
          <pc:spChg chg="mod">
            <ac:chgData name="Fake Test User" userId="SID-0" providerId="Test" clId="FakeClientId" dt="2021-09-08T07:54:18.147" v="170" actId="790"/>
            <ac:spMkLst>
              <pc:docMk/>
              <pc:sldMasterMk cId="526897659" sldId="2147483723"/>
              <pc:sldLayoutMk cId="3480607522" sldId="2147483733"/>
              <ac:spMk id="3" creationId="{00000000-0000-0000-0000-000000000000}"/>
            </ac:spMkLst>
          </pc:spChg>
          <pc:spChg chg="mod">
            <ac:chgData name="Fake Test User" userId="SID-0" providerId="Test" clId="FakeClientId" dt="2021-09-08T07:54:18.147" v="170" actId="790"/>
            <ac:spMkLst>
              <pc:docMk/>
              <pc:sldMasterMk cId="526897659" sldId="2147483723"/>
              <pc:sldLayoutMk cId="3480607522" sldId="2147483733"/>
              <ac:spMk id="4" creationId="{00000000-0000-0000-0000-000000000000}"/>
            </ac:spMkLst>
          </pc:spChg>
          <pc:spChg chg="mod">
            <ac:chgData name="Fake Test User" userId="SID-0" providerId="Test" clId="FakeClientId" dt="2021-09-08T07:54:18.147" v="170" actId="790"/>
            <ac:spMkLst>
              <pc:docMk/>
              <pc:sldMasterMk cId="526897659" sldId="2147483723"/>
              <pc:sldLayoutMk cId="3480607522" sldId="2147483733"/>
              <ac:spMk id="5" creationId="{00000000-0000-0000-0000-000000000000}"/>
            </ac:spMkLst>
          </pc:spChg>
          <pc:spChg chg="mod">
            <ac:chgData name="Fake Test User" userId="SID-0" providerId="Test" clId="FakeClientId" dt="2021-09-08T07:54:18.147" v="170" actId="790"/>
            <ac:spMkLst>
              <pc:docMk/>
              <pc:sldMasterMk cId="526897659" sldId="2147483723"/>
              <pc:sldLayoutMk cId="3480607522" sldId="2147483733"/>
              <ac:spMk id="6" creationId="{00000000-0000-0000-0000-000000000000}"/>
            </ac:spMkLst>
          </pc:spChg>
          <pc:spChg chg="mod">
            <ac:chgData name="Fake Test User" userId="SID-0" providerId="Test" clId="FakeClientId" dt="2021-09-08T07:54:18.147" v="170" actId="790"/>
            <ac:spMkLst>
              <pc:docMk/>
              <pc:sldMasterMk cId="526897659" sldId="2147483723"/>
              <pc:sldLayoutMk cId="3480607522" sldId="2147483733"/>
              <ac:spMk id="7" creationId="{00000000-0000-0000-0000-000000000000}"/>
            </ac:spMkLst>
          </pc:spChg>
        </pc:sldLayoutChg>
        <pc:sldLayoutChg chg="modSp mod">
          <pc:chgData name="Fake Test User" userId="SID-0" providerId="Test" clId="FakeClientId" dt="2021-09-08T07:54:23.312" v="172" actId="790"/>
          <pc:sldLayoutMkLst>
            <pc:docMk/>
            <pc:sldMasterMk cId="526897659" sldId="2147483723"/>
            <pc:sldLayoutMk cId="1874527180" sldId="2147483734"/>
          </pc:sldLayoutMkLst>
          <pc:spChg chg="mod">
            <ac:chgData name="Fake Test User" userId="SID-0" providerId="Test" clId="FakeClientId" dt="2021-09-08T07:54:23.312" v="172" actId="790"/>
            <ac:spMkLst>
              <pc:docMk/>
              <pc:sldMasterMk cId="526897659" sldId="2147483723"/>
              <pc:sldLayoutMk cId="1874527180" sldId="2147483734"/>
              <ac:spMk id="2" creationId="{00000000-0000-0000-0000-000000000000}"/>
            </ac:spMkLst>
          </pc:spChg>
          <pc:spChg chg="mod">
            <ac:chgData name="Fake Test User" userId="SID-0" providerId="Test" clId="FakeClientId" dt="2021-09-08T07:54:23.312" v="172" actId="790"/>
            <ac:spMkLst>
              <pc:docMk/>
              <pc:sldMasterMk cId="526897659" sldId="2147483723"/>
              <pc:sldLayoutMk cId="1874527180" sldId="2147483734"/>
              <ac:spMk id="4" creationId="{00000000-0000-0000-0000-000000000000}"/>
            </ac:spMkLst>
          </pc:spChg>
          <pc:spChg chg="mod">
            <ac:chgData name="Fake Test User" userId="SID-0" providerId="Test" clId="FakeClientId" dt="2021-09-08T07:54:23.312" v="172" actId="790"/>
            <ac:spMkLst>
              <pc:docMk/>
              <pc:sldMasterMk cId="526897659" sldId="2147483723"/>
              <pc:sldLayoutMk cId="1874527180" sldId="2147483734"/>
              <ac:spMk id="5" creationId="{00000000-0000-0000-0000-000000000000}"/>
            </ac:spMkLst>
          </pc:spChg>
          <pc:spChg chg="mod">
            <ac:chgData name="Fake Test User" userId="SID-0" providerId="Test" clId="FakeClientId" dt="2021-09-08T07:54:23.312" v="172" actId="790"/>
            <ac:spMkLst>
              <pc:docMk/>
              <pc:sldMasterMk cId="526897659" sldId="2147483723"/>
              <pc:sldLayoutMk cId="1874527180" sldId="2147483734"/>
              <ac:spMk id="6" creationId="{00000000-0000-0000-0000-000000000000}"/>
            </ac:spMkLst>
          </pc:spChg>
          <pc:spChg chg="mod">
            <ac:chgData name="Fake Test User" userId="SID-0" providerId="Test" clId="FakeClientId" dt="2021-09-08T07:54:23.312" v="172" actId="790"/>
            <ac:spMkLst>
              <pc:docMk/>
              <pc:sldMasterMk cId="526897659" sldId="2147483723"/>
              <pc:sldLayoutMk cId="1874527180" sldId="2147483734"/>
              <ac:spMk id="7" creationId="{00000000-0000-0000-0000-000000000000}"/>
            </ac:spMkLst>
          </pc:spChg>
        </pc:sldLayoutChg>
        <pc:sldLayoutChg chg="modSp mod">
          <pc:chgData name="Fake Test User" userId="SID-0" providerId="Test" clId="FakeClientId" dt="2021-09-08T07:54:28.004" v="174" actId="790"/>
          <pc:sldLayoutMkLst>
            <pc:docMk/>
            <pc:sldMasterMk cId="526897659" sldId="2147483723"/>
            <pc:sldLayoutMk cId="1897023079" sldId="2147483735"/>
          </pc:sldLayoutMkLst>
          <pc:spChg chg="mod">
            <ac:chgData name="Fake Test User" userId="SID-0" providerId="Test" clId="FakeClientId" dt="2021-09-08T07:54:28.004" v="174" actId="790"/>
            <ac:spMkLst>
              <pc:docMk/>
              <pc:sldMasterMk cId="526897659" sldId="2147483723"/>
              <pc:sldLayoutMk cId="1897023079" sldId="2147483735"/>
              <ac:spMk id="2" creationId="{00000000-0000-0000-0000-000000000000}"/>
            </ac:spMkLst>
          </pc:spChg>
          <pc:spChg chg="mod">
            <ac:chgData name="Fake Test User" userId="SID-0" providerId="Test" clId="FakeClientId" dt="2021-09-08T07:54:28.004" v="174" actId="790"/>
            <ac:spMkLst>
              <pc:docMk/>
              <pc:sldMasterMk cId="526897659" sldId="2147483723"/>
              <pc:sldLayoutMk cId="1897023079" sldId="2147483735"/>
              <ac:spMk id="4" creationId="{00000000-0000-0000-0000-000000000000}"/>
            </ac:spMkLst>
          </pc:spChg>
          <pc:spChg chg="mod">
            <ac:chgData name="Fake Test User" userId="SID-0" providerId="Test" clId="FakeClientId" dt="2021-09-08T07:54:28.004" v="174" actId="790"/>
            <ac:spMkLst>
              <pc:docMk/>
              <pc:sldMasterMk cId="526897659" sldId="2147483723"/>
              <pc:sldLayoutMk cId="1897023079" sldId="2147483735"/>
              <ac:spMk id="5" creationId="{00000000-0000-0000-0000-000000000000}"/>
            </ac:spMkLst>
          </pc:spChg>
          <pc:spChg chg="mod">
            <ac:chgData name="Fake Test User" userId="SID-0" providerId="Test" clId="FakeClientId" dt="2021-09-08T07:54:28.004" v="174" actId="790"/>
            <ac:spMkLst>
              <pc:docMk/>
              <pc:sldMasterMk cId="526897659" sldId="2147483723"/>
              <pc:sldLayoutMk cId="1897023079" sldId="2147483735"/>
              <ac:spMk id="6" creationId="{00000000-0000-0000-0000-000000000000}"/>
            </ac:spMkLst>
          </pc:spChg>
          <pc:spChg chg="mod">
            <ac:chgData name="Fake Test User" userId="SID-0" providerId="Test" clId="FakeClientId" dt="2021-09-08T07:54:28.004" v="174" actId="790"/>
            <ac:spMkLst>
              <pc:docMk/>
              <pc:sldMasterMk cId="526897659" sldId="2147483723"/>
              <pc:sldLayoutMk cId="1897023079" sldId="2147483735"/>
              <ac:spMk id="7" creationId="{00000000-0000-0000-0000-000000000000}"/>
            </ac:spMkLst>
          </pc:spChg>
          <pc:spChg chg="mod">
            <ac:chgData name="Fake Test User" userId="SID-0" providerId="Test" clId="FakeClientId" dt="2021-09-08T07:54:28.004" v="174" actId="790"/>
            <ac:spMkLst>
              <pc:docMk/>
              <pc:sldMasterMk cId="526897659" sldId="2147483723"/>
              <pc:sldLayoutMk cId="1897023079" sldId="2147483735"/>
              <ac:spMk id="12" creationId="{00000000-0000-0000-0000-000000000000}"/>
            </ac:spMkLst>
          </pc:spChg>
          <pc:spChg chg="mod">
            <ac:chgData name="Fake Test User" userId="SID-0" providerId="Test" clId="FakeClientId" dt="2021-09-08T07:54:28.004" v="174" actId="790"/>
            <ac:spMkLst>
              <pc:docMk/>
              <pc:sldMasterMk cId="526897659" sldId="2147483723"/>
              <pc:sldLayoutMk cId="1897023079" sldId="2147483735"/>
              <ac:spMk id="16" creationId="{00000000-0000-0000-0000-000000000000}"/>
            </ac:spMkLst>
          </pc:spChg>
          <pc:spChg chg="mod">
            <ac:chgData name="Fake Test User" userId="SID-0" providerId="Test" clId="FakeClientId" dt="2021-09-08T07:54:28.004" v="174" actId="790"/>
            <ac:spMkLst>
              <pc:docMk/>
              <pc:sldMasterMk cId="526897659" sldId="2147483723"/>
              <pc:sldLayoutMk cId="1897023079" sldId="2147483735"/>
              <ac:spMk id="17" creationId="{00000000-0000-0000-0000-000000000000}"/>
            </ac:spMkLst>
          </pc:spChg>
        </pc:sldLayoutChg>
        <pc:sldLayoutChg chg="modSp mod">
          <pc:chgData name="Fake Test User" userId="SID-0" providerId="Test" clId="FakeClientId" dt="2021-09-08T07:54:32.696" v="176" actId="790"/>
          <pc:sldLayoutMkLst>
            <pc:docMk/>
            <pc:sldMasterMk cId="526897659" sldId="2147483723"/>
            <pc:sldLayoutMk cId="1368646319" sldId="2147483736"/>
          </pc:sldLayoutMkLst>
          <pc:spChg chg="mod">
            <ac:chgData name="Fake Test User" userId="SID-0" providerId="Test" clId="FakeClientId" dt="2021-09-08T07:54:32.696" v="176" actId="790"/>
            <ac:spMkLst>
              <pc:docMk/>
              <pc:sldMasterMk cId="526897659" sldId="2147483723"/>
              <pc:sldLayoutMk cId="1368646319" sldId="2147483736"/>
              <ac:spMk id="2" creationId="{00000000-0000-0000-0000-000000000000}"/>
            </ac:spMkLst>
          </pc:spChg>
          <pc:spChg chg="mod">
            <ac:chgData name="Fake Test User" userId="SID-0" providerId="Test" clId="FakeClientId" dt="2021-09-08T07:54:32.696" v="176" actId="790"/>
            <ac:spMkLst>
              <pc:docMk/>
              <pc:sldMasterMk cId="526897659" sldId="2147483723"/>
              <pc:sldLayoutMk cId="1368646319" sldId="2147483736"/>
              <ac:spMk id="4" creationId="{00000000-0000-0000-0000-000000000000}"/>
            </ac:spMkLst>
          </pc:spChg>
          <pc:spChg chg="mod">
            <ac:chgData name="Fake Test User" userId="SID-0" providerId="Test" clId="FakeClientId" dt="2021-09-08T07:54:32.696" v="176" actId="790"/>
            <ac:spMkLst>
              <pc:docMk/>
              <pc:sldMasterMk cId="526897659" sldId="2147483723"/>
              <pc:sldLayoutMk cId="1368646319" sldId="2147483736"/>
              <ac:spMk id="5" creationId="{00000000-0000-0000-0000-000000000000}"/>
            </ac:spMkLst>
          </pc:spChg>
          <pc:spChg chg="mod">
            <ac:chgData name="Fake Test User" userId="SID-0" providerId="Test" clId="FakeClientId" dt="2021-09-08T07:54:32.696" v="176" actId="790"/>
            <ac:spMkLst>
              <pc:docMk/>
              <pc:sldMasterMk cId="526897659" sldId="2147483723"/>
              <pc:sldLayoutMk cId="1368646319" sldId="2147483736"/>
              <ac:spMk id="6" creationId="{00000000-0000-0000-0000-000000000000}"/>
            </ac:spMkLst>
          </pc:spChg>
          <pc:spChg chg="mod">
            <ac:chgData name="Fake Test User" userId="SID-0" providerId="Test" clId="FakeClientId" dt="2021-09-08T07:54:32.696" v="176" actId="790"/>
            <ac:spMkLst>
              <pc:docMk/>
              <pc:sldMasterMk cId="526897659" sldId="2147483723"/>
              <pc:sldLayoutMk cId="1368646319" sldId="2147483736"/>
              <ac:spMk id="7" creationId="{00000000-0000-0000-0000-000000000000}"/>
            </ac:spMkLst>
          </pc:spChg>
        </pc:sldLayoutChg>
        <pc:sldLayoutChg chg="modSp mod">
          <pc:chgData name="Fake Test User" userId="SID-0" providerId="Test" clId="FakeClientId" dt="2021-09-08T07:54:37.043" v="178" actId="790"/>
          <pc:sldLayoutMkLst>
            <pc:docMk/>
            <pc:sldMasterMk cId="526897659" sldId="2147483723"/>
            <pc:sldLayoutMk cId="143517822" sldId="2147483737"/>
          </pc:sldLayoutMkLst>
          <pc:spChg chg="mod">
            <ac:chgData name="Fake Test User" userId="SID-0" providerId="Test" clId="FakeClientId" dt="2021-09-08T07:54:37.043" v="178" actId="790"/>
            <ac:spMkLst>
              <pc:docMk/>
              <pc:sldMasterMk cId="526897659" sldId="2147483723"/>
              <pc:sldLayoutMk cId="143517822" sldId="2147483737"/>
              <ac:spMk id="3" creationId="{00000000-0000-0000-0000-000000000000}"/>
            </ac:spMkLst>
          </pc:spChg>
          <pc:spChg chg="mod">
            <ac:chgData name="Fake Test User" userId="SID-0" providerId="Test" clId="FakeClientId" dt="2021-09-08T07:54:37.043" v="178" actId="790"/>
            <ac:spMkLst>
              <pc:docMk/>
              <pc:sldMasterMk cId="526897659" sldId="2147483723"/>
              <pc:sldLayoutMk cId="143517822" sldId="2147483737"/>
              <ac:spMk id="4" creationId="{00000000-0000-0000-0000-000000000000}"/>
            </ac:spMkLst>
          </pc:spChg>
          <pc:spChg chg="mod">
            <ac:chgData name="Fake Test User" userId="SID-0" providerId="Test" clId="FakeClientId" dt="2021-09-08T07:54:37.043" v="178" actId="790"/>
            <ac:spMkLst>
              <pc:docMk/>
              <pc:sldMasterMk cId="526897659" sldId="2147483723"/>
              <pc:sldLayoutMk cId="143517822" sldId="2147483737"/>
              <ac:spMk id="5" creationId="{00000000-0000-0000-0000-000000000000}"/>
            </ac:spMkLst>
          </pc:spChg>
          <pc:spChg chg="mod">
            <ac:chgData name="Fake Test User" userId="SID-0" providerId="Test" clId="FakeClientId" dt="2021-09-08T07:54:37.043" v="178" actId="790"/>
            <ac:spMkLst>
              <pc:docMk/>
              <pc:sldMasterMk cId="526897659" sldId="2147483723"/>
              <pc:sldLayoutMk cId="143517822" sldId="2147483737"/>
              <ac:spMk id="7" creationId="{00000000-0000-0000-0000-000000000000}"/>
            </ac:spMkLst>
          </pc:spChg>
          <pc:spChg chg="mod">
            <ac:chgData name="Fake Test User" userId="SID-0" providerId="Test" clId="FakeClientId" dt="2021-09-08T07:54:37.043" v="178" actId="790"/>
            <ac:spMkLst>
              <pc:docMk/>
              <pc:sldMasterMk cId="526897659" sldId="2147483723"/>
              <pc:sldLayoutMk cId="143517822" sldId="2147483737"/>
              <ac:spMk id="8" creationId="{00000000-0000-0000-0000-000000000000}"/>
            </ac:spMkLst>
          </pc:spChg>
          <pc:spChg chg="mod">
            <ac:chgData name="Fake Test User" userId="SID-0" providerId="Test" clId="FakeClientId" dt="2021-09-08T07:54:37.043" v="178" actId="790"/>
            <ac:spMkLst>
              <pc:docMk/>
              <pc:sldMasterMk cId="526897659" sldId="2147483723"/>
              <pc:sldLayoutMk cId="143517822" sldId="2147483737"/>
              <ac:spMk id="9" creationId="{00000000-0000-0000-0000-000000000000}"/>
            </ac:spMkLst>
          </pc:spChg>
          <pc:spChg chg="mod">
            <ac:chgData name="Fake Test User" userId="SID-0" providerId="Test" clId="FakeClientId" dt="2021-09-08T07:54:37.043" v="178" actId="790"/>
            <ac:spMkLst>
              <pc:docMk/>
              <pc:sldMasterMk cId="526897659" sldId="2147483723"/>
              <pc:sldLayoutMk cId="143517822" sldId="2147483737"/>
              <ac:spMk id="10" creationId="{00000000-0000-0000-0000-000000000000}"/>
            </ac:spMkLst>
          </pc:spChg>
          <pc:spChg chg="mod">
            <ac:chgData name="Fake Test User" userId="SID-0" providerId="Test" clId="FakeClientId" dt="2021-09-08T07:54:37.043" v="178" actId="790"/>
            <ac:spMkLst>
              <pc:docMk/>
              <pc:sldMasterMk cId="526897659" sldId="2147483723"/>
              <pc:sldLayoutMk cId="143517822" sldId="2147483737"/>
              <ac:spMk id="11" creationId="{00000000-0000-0000-0000-000000000000}"/>
            </ac:spMkLst>
          </pc:spChg>
          <pc:spChg chg="mod">
            <ac:chgData name="Fake Test User" userId="SID-0" providerId="Test" clId="FakeClientId" dt="2021-09-08T07:54:37.043" v="178" actId="790"/>
            <ac:spMkLst>
              <pc:docMk/>
              <pc:sldMasterMk cId="526897659" sldId="2147483723"/>
              <pc:sldLayoutMk cId="143517822" sldId="2147483737"/>
              <ac:spMk id="12" creationId="{00000000-0000-0000-0000-000000000000}"/>
            </ac:spMkLst>
          </pc:spChg>
          <pc:spChg chg="mod">
            <ac:chgData name="Fake Test User" userId="SID-0" providerId="Test" clId="FakeClientId" dt="2021-09-08T07:54:37.043" v="178" actId="790"/>
            <ac:spMkLst>
              <pc:docMk/>
              <pc:sldMasterMk cId="526897659" sldId="2147483723"/>
              <pc:sldLayoutMk cId="143517822" sldId="2147483737"/>
              <ac:spMk id="15" creationId="{00000000-0000-0000-0000-000000000000}"/>
            </ac:spMkLst>
          </pc:spChg>
        </pc:sldLayoutChg>
        <pc:sldLayoutChg chg="modSp mod">
          <pc:chgData name="Fake Test User" userId="SID-0" providerId="Test" clId="FakeClientId" dt="2021-09-08T07:54:47.470" v="180" actId="790"/>
          <pc:sldLayoutMkLst>
            <pc:docMk/>
            <pc:sldMasterMk cId="526897659" sldId="2147483723"/>
            <pc:sldLayoutMk cId="3591729612" sldId="2147483738"/>
          </pc:sldLayoutMkLst>
          <pc:spChg chg="mod">
            <ac:chgData name="Fake Test User" userId="SID-0" providerId="Test" clId="FakeClientId" dt="2021-09-08T07:54:47.470" v="180" actId="790"/>
            <ac:spMkLst>
              <pc:docMk/>
              <pc:sldMasterMk cId="526897659" sldId="2147483723"/>
              <pc:sldLayoutMk cId="3591729612" sldId="2147483738"/>
              <ac:spMk id="3"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4"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5"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19"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20"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21"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22"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23"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24"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25"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26"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27"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30" creationId="{00000000-0000-0000-0000-000000000000}"/>
            </ac:spMkLst>
          </pc:spChg>
        </pc:sldLayoutChg>
        <pc:sldLayoutChg chg="modSp mod">
          <pc:chgData name="Fake Test User" userId="SID-0" providerId="Test" clId="FakeClientId" dt="2021-09-08T07:54:52.173" v="182" actId="790"/>
          <pc:sldLayoutMkLst>
            <pc:docMk/>
            <pc:sldMasterMk cId="526897659" sldId="2147483723"/>
            <pc:sldLayoutMk cId="2649903713" sldId="2147483739"/>
          </pc:sldLayoutMkLst>
          <pc:spChg chg="mod">
            <ac:chgData name="Fake Test User" userId="SID-0" providerId="Test" clId="FakeClientId" dt="2021-09-08T07:54:52.173" v="182" actId="790"/>
            <ac:spMkLst>
              <pc:docMk/>
              <pc:sldMasterMk cId="526897659" sldId="2147483723"/>
              <pc:sldLayoutMk cId="2649903713" sldId="2147483739"/>
              <ac:spMk id="2" creationId="{00000000-0000-0000-0000-000000000000}"/>
            </ac:spMkLst>
          </pc:spChg>
          <pc:spChg chg="mod">
            <ac:chgData name="Fake Test User" userId="SID-0" providerId="Test" clId="FakeClientId" dt="2021-09-08T07:54:52.173" v="182" actId="790"/>
            <ac:spMkLst>
              <pc:docMk/>
              <pc:sldMasterMk cId="526897659" sldId="2147483723"/>
              <pc:sldLayoutMk cId="2649903713" sldId="2147483739"/>
              <ac:spMk id="3" creationId="{00000000-0000-0000-0000-000000000000}"/>
            </ac:spMkLst>
          </pc:spChg>
          <pc:spChg chg="mod">
            <ac:chgData name="Fake Test User" userId="SID-0" providerId="Test" clId="FakeClientId" dt="2021-09-08T07:54:52.173" v="182" actId="790"/>
            <ac:spMkLst>
              <pc:docMk/>
              <pc:sldMasterMk cId="526897659" sldId="2147483723"/>
              <pc:sldLayoutMk cId="2649903713" sldId="2147483739"/>
              <ac:spMk id="4" creationId="{00000000-0000-0000-0000-000000000000}"/>
            </ac:spMkLst>
          </pc:spChg>
          <pc:spChg chg="mod">
            <ac:chgData name="Fake Test User" userId="SID-0" providerId="Test" clId="FakeClientId" dt="2021-09-08T07:54:52.173" v="182" actId="790"/>
            <ac:spMkLst>
              <pc:docMk/>
              <pc:sldMasterMk cId="526897659" sldId="2147483723"/>
              <pc:sldLayoutMk cId="2649903713" sldId="2147483739"/>
              <ac:spMk id="5" creationId="{00000000-0000-0000-0000-000000000000}"/>
            </ac:spMkLst>
          </pc:spChg>
          <pc:spChg chg="mod">
            <ac:chgData name="Fake Test User" userId="SID-0" providerId="Test" clId="FakeClientId" dt="2021-09-08T07:54:52.173" v="182" actId="790"/>
            <ac:spMkLst>
              <pc:docMk/>
              <pc:sldMasterMk cId="526897659" sldId="2147483723"/>
              <pc:sldLayoutMk cId="2649903713" sldId="2147483739"/>
              <ac:spMk id="6" creationId="{00000000-0000-0000-0000-000000000000}"/>
            </ac:spMkLst>
          </pc:spChg>
        </pc:sldLayoutChg>
        <pc:sldLayoutChg chg="modSp mod">
          <pc:chgData name="Fake Test User" userId="SID-0" providerId="Test" clId="FakeClientId" dt="2021-09-08T08:01:39.039" v="185" actId="790"/>
          <pc:sldLayoutMkLst>
            <pc:docMk/>
            <pc:sldMasterMk cId="526897659" sldId="2147483723"/>
            <pc:sldLayoutMk cId="2344545944" sldId="2147483740"/>
          </pc:sldLayoutMkLst>
          <pc:spChg chg="mod">
            <ac:chgData name="Fake Test User" userId="SID-0" providerId="Test" clId="FakeClientId" dt="2021-09-08T08:01:39.039" v="185" actId="790"/>
            <ac:spMkLst>
              <pc:docMk/>
              <pc:sldMasterMk cId="526897659" sldId="2147483723"/>
              <pc:sldLayoutMk cId="2344545944" sldId="2147483740"/>
              <ac:spMk id="2" creationId="{00000000-0000-0000-0000-000000000000}"/>
            </ac:spMkLst>
          </pc:spChg>
          <pc:spChg chg="mod">
            <ac:chgData name="Fake Test User" userId="SID-0" providerId="Test" clId="FakeClientId" dt="2021-09-08T08:01:39.039" v="185" actId="790"/>
            <ac:spMkLst>
              <pc:docMk/>
              <pc:sldMasterMk cId="526897659" sldId="2147483723"/>
              <pc:sldLayoutMk cId="2344545944" sldId="2147483740"/>
              <ac:spMk id="3" creationId="{00000000-0000-0000-0000-000000000000}"/>
            </ac:spMkLst>
          </pc:spChg>
          <pc:spChg chg="mod">
            <ac:chgData name="Fake Test User" userId="SID-0" providerId="Test" clId="FakeClientId" dt="2021-09-08T08:01:39.039" v="185" actId="790"/>
            <ac:spMkLst>
              <pc:docMk/>
              <pc:sldMasterMk cId="526897659" sldId="2147483723"/>
              <pc:sldLayoutMk cId="2344545944" sldId="2147483740"/>
              <ac:spMk id="4" creationId="{00000000-0000-0000-0000-000000000000}"/>
            </ac:spMkLst>
          </pc:spChg>
          <pc:spChg chg="mod">
            <ac:chgData name="Fake Test User" userId="SID-0" providerId="Test" clId="FakeClientId" dt="2021-09-08T08:01:39.039" v="185" actId="790"/>
            <ac:spMkLst>
              <pc:docMk/>
              <pc:sldMasterMk cId="526897659" sldId="2147483723"/>
              <pc:sldLayoutMk cId="2344545944" sldId="2147483740"/>
              <ac:spMk id="5" creationId="{00000000-0000-0000-0000-000000000000}"/>
            </ac:spMkLst>
          </pc:spChg>
          <pc:spChg chg="mod">
            <ac:chgData name="Fake Test User" userId="SID-0" providerId="Test" clId="FakeClientId" dt="2021-09-08T08:01:39.039" v="185" actId="790"/>
            <ac:spMkLst>
              <pc:docMk/>
              <pc:sldMasterMk cId="526897659" sldId="2147483723"/>
              <pc:sldLayoutMk cId="2344545944" sldId="2147483740"/>
              <ac:spMk id="6" creationId="{00000000-0000-0000-0000-000000000000}"/>
            </ac:spMkLst>
          </pc:spChg>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E2092B-238F-48BA-B9BE-D2CCD5E08C2B}" type="doc">
      <dgm:prSet loTypeId="urn:microsoft.com/office/officeart/2005/8/layout/hProcess9" loCatId="process" qsTypeId="urn:microsoft.com/office/officeart/2005/8/quickstyle/3d3" qsCatId="3D" csTypeId="urn:microsoft.com/office/officeart/2005/8/colors/colorful3" csCatId="colorful" phldr="1"/>
      <dgm:spPr/>
      <dgm:t>
        <a:bodyPr/>
        <a:lstStyle/>
        <a:p>
          <a:endParaRPr lang="es-MX"/>
        </a:p>
      </dgm:t>
    </dgm:pt>
    <dgm:pt modelId="{16522E2A-1FD9-4B8F-ADA2-A5E92A85AE9B}">
      <dgm:prSet phldrT="[Texto]"/>
      <dgm:spPr/>
      <dgm:t>
        <a:bodyPr/>
        <a:lstStyle/>
        <a:p>
          <a:r>
            <a:rPr lang="es-MX" dirty="0" smtClean="0"/>
            <a:t>El liderazgo es crucial para explicar la conducta de los individuos, especialmente el nivel de ejecución a todos los niveles de la organización. </a:t>
          </a:r>
          <a:endParaRPr lang="es-MX" dirty="0"/>
        </a:p>
      </dgm:t>
    </dgm:pt>
    <dgm:pt modelId="{57AAD137-1BF7-44BD-BDEB-8FD7E6C47326}" type="parTrans" cxnId="{A6D51CE2-6E44-49AF-A79A-A6FB8059ACEA}">
      <dgm:prSet/>
      <dgm:spPr/>
      <dgm:t>
        <a:bodyPr/>
        <a:lstStyle/>
        <a:p>
          <a:endParaRPr lang="es-MX">
            <a:solidFill>
              <a:schemeClr val="bg2">
                <a:lumMod val="50000"/>
              </a:schemeClr>
            </a:solidFill>
          </a:endParaRPr>
        </a:p>
      </dgm:t>
    </dgm:pt>
    <dgm:pt modelId="{F51DE55B-CF74-4726-9F0D-16539AFA5048}" type="sibTrans" cxnId="{A6D51CE2-6E44-49AF-A79A-A6FB8059ACEA}">
      <dgm:prSet/>
      <dgm:spPr/>
      <dgm:t>
        <a:bodyPr/>
        <a:lstStyle/>
        <a:p>
          <a:endParaRPr lang="es-MX">
            <a:solidFill>
              <a:schemeClr val="bg2">
                <a:lumMod val="50000"/>
              </a:schemeClr>
            </a:solidFill>
          </a:endParaRPr>
        </a:p>
      </dgm:t>
    </dgm:pt>
    <dgm:pt modelId="{515BACCC-0B76-43C0-8D12-EA32F5F80037}">
      <dgm:prSet phldrT="[Texto]"/>
      <dgm:spPr/>
      <dgm:t>
        <a:bodyPr/>
        <a:lstStyle/>
        <a:p>
          <a:r>
            <a:rPr lang="es-MX" dirty="0" smtClean="0"/>
            <a:t>El líder es un</a:t>
          </a:r>
          <a:br>
            <a:rPr lang="es-MX" dirty="0" smtClean="0"/>
          </a:br>
          <a:r>
            <a:rPr lang="es-MX" dirty="0" smtClean="0"/>
            <a:t>agente particular de influencia que tiene un impacto sobre el individuo </a:t>
          </a:r>
          <a:endParaRPr lang="es-MX" dirty="0"/>
        </a:p>
      </dgm:t>
    </dgm:pt>
    <dgm:pt modelId="{54E51864-90F8-4AC1-BF73-E3AD1288BCA8}" type="parTrans" cxnId="{7205E17B-9B7A-4385-B4F6-2BA385EDC771}">
      <dgm:prSet/>
      <dgm:spPr/>
      <dgm:t>
        <a:bodyPr/>
        <a:lstStyle/>
        <a:p>
          <a:endParaRPr lang="es-MX">
            <a:solidFill>
              <a:schemeClr val="bg2">
                <a:lumMod val="50000"/>
              </a:schemeClr>
            </a:solidFill>
          </a:endParaRPr>
        </a:p>
      </dgm:t>
    </dgm:pt>
    <dgm:pt modelId="{64A548C9-47CE-4D20-9CB7-54FAA5B59E45}" type="sibTrans" cxnId="{7205E17B-9B7A-4385-B4F6-2BA385EDC771}">
      <dgm:prSet/>
      <dgm:spPr/>
      <dgm:t>
        <a:bodyPr/>
        <a:lstStyle/>
        <a:p>
          <a:endParaRPr lang="es-MX">
            <a:solidFill>
              <a:schemeClr val="bg2">
                <a:lumMod val="50000"/>
              </a:schemeClr>
            </a:solidFill>
          </a:endParaRPr>
        </a:p>
      </dgm:t>
    </dgm:pt>
    <dgm:pt modelId="{9D1B58BC-6C44-43D6-A51A-1923C5406850}">
      <dgm:prSet phldrT="[Texto]"/>
      <dgm:spPr/>
      <dgm:t>
        <a:bodyPr/>
        <a:lstStyle/>
        <a:p>
          <a:r>
            <a:rPr lang="es-ES" b="1" dirty="0" smtClean="0"/>
            <a:t>En una organización o empresa, conduce las acciones con el propósito de que ésta alcance todos sus objetivos</a:t>
          </a:r>
          <a:r>
            <a:rPr lang="es-ES" dirty="0" smtClean="0"/>
            <a:t>.</a:t>
          </a:r>
          <a:endParaRPr lang="es-MX" dirty="0"/>
        </a:p>
      </dgm:t>
    </dgm:pt>
    <dgm:pt modelId="{923B536B-8F2A-4A79-8C85-D30F2D6BD616}" type="parTrans" cxnId="{E6DC97D9-8435-49F5-8374-FA5B5128521C}">
      <dgm:prSet/>
      <dgm:spPr/>
      <dgm:t>
        <a:bodyPr/>
        <a:lstStyle/>
        <a:p>
          <a:endParaRPr lang="es-MX">
            <a:solidFill>
              <a:schemeClr val="bg2">
                <a:lumMod val="50000"/>
              </a:schemeClr>
            </a:solidFill>
          </a:endParaRPr>
        </a:p>
      </dgm:t>
    </dgm:pt>
    <dgm:pt modelId="{2C7338D2-5CE2-4984-9DB2-71B18745628C}" type="sibTrans" cxnId="{E6DC97D9-8435-49F5-8374-FA5B5128521C}">
      <dgm:prSet/>
      <dgm:spPr/>
      <dgm:t>
        <a:bodyPr/>
        <a:lstStyle/>
        <a:p>
          <a:endParaRPr lang="es-MX">
            <a:solidFill>
              <a:schemeClr val="bg2">
                <a:lumMod val="50000"/>
              </a:schemeClr>
            </a:solidFill>
          </a:endParaRPr>
        </a:p>
      </dgm:t>
    </dgm:pt>
    <dgm:pt modelId="{44C01458-1DA3-4FDD-B32D-763C38B19C36}" type="pres">
      <dgm:prSet presAssocID="{8CE2092B-238F-48BA-B9BE-D2CCD5E08C2B}" presName="CompostProcess" presStyleCnt="0">
        <dgm:presLayoutVars>
          <dgm:dir/>
          <dgm:resizeHandles val="exact"/>
        </dgm:presLayoutVars>
      </dgm:prSet>
      <dgm:spPr/>
      <dgm:t>
        <a:bodyPr/>
        <a:lstStyle/>
        <a:p>
          <a:endParaRPr lang="es-MX"/>
        </a:p>
      </dgm:t>
    </dgm:pt>
    <dgm:pt modelId="{6CB9FFEA-DF0B-4745-85EE-9C03AD1AE922}" type="pres">
      <dgm:prSet presAssocID="{8CE2092B-238F-48BA-B9BE-D2CCD5E08C2B}" presName="arrow" presStyleLbl="bgShp" presStyleIdx="0" presStyleCnt="1"/>
      <dgm:spPr/>
      <dgm:t>
        <a:bodyPr/>
        <a:lstStyle/>
        <a:p>
          <a:endParaRPr lang="es-MX"/>
        </a:p>
      </dgm:t>
    </dgm:pt>
    <dgm:pt modelId="{E2AC8536-EFD8-4878-B7F5-A702344A3879}" type="pres">
      <dgm:prSet presAssocID="{8CE2092B-238F-48BA-B9BE-D2CCD5E08C2B}" presName="linearProcess" presStyleCnt="0"/>
      <dgm:spPr/>
      <dgm:t>
        <a:bodyPr/>
        <a:lstStyle/>
        <a:p>
          <a:endParaRPr lang="es-MX"/>
        </a:p>
      </dgm:t>
    </dgm:pt>
    <dgm:pt modelId="{BE6B066D-7892-4137-A282-F4DB047491DC}" type="pres">
      <dgm:prSet presAssocID="{16522E2A-1FD9-4B8F-ADA2-A5E92A85AE9B}" presName="textNode" presStyleLbl="node1" presStyleIdx="0" presStyleCnt="3" custLinFactX="198938" custLinFactNeighborX="200000" custLinFactNeighborY="-4398">
        <dgm:presLayoutVars>
          <dgm:bulletEnabled val="1"/>
        </dgm:presLayoutVars>
      </dgm:prSet>
      <dgm:spPr/>
      <dgm:t>
        <a:bodyPr/>
        <a:lstStyle/>
        <a:p>
          <a:endParaRPr lang="es-MX"/>
        </a:p>
      </dgm:t>
    </dgm:pt>
    <dgm:pt modelId="{4C1AEE2C-8841-4BF4-8B32-36E0F0B0FF52}" type="pres">
      <dgm:prSet presAssocID="{F51DE55B-CF74-4726-9F0D-16539AFA5048}" presName="sibTrans" presStyleCnt="0"/>
      <dgm:spPr/>
      <dgm:t>
        <a:bodyPr/>
        <a:lstStyle/>
        <a:p>
          <a:endParaRPr lang="es-MX"/>
        </a:p>
      </dgm:t>
    </dgm:pt>
    <dgm:pt modelId="{B8F92BEE-739E-4109-A877-4C88B0420559}" type="pres">
      <dgm:prSet presAssocID="{515BACCC-0B76-43C0-8D12-EA32F5F80037}" presName="textNode" presStyleLbl="node1" presStyleIdx="1" presStyleCnt="3" custLinFactX="-74132" custLinFactNeighborX="-100000" custLinFactNeighborY="-41734">
        <dgm:presLayoutVars>
          <dgm:bulletEnabled val="1"/>
        </dgm:presLayoutVars>
      </dgm:prSet>
      <dgm:spPr/>
      <dgm:t>
        <a:bodyPr/>
        <a:lstStyle/>
        <a:p>
          <a:endParaRPr lang="es-MX"/>
        </a:p>
      </dgm:t>
    </dgm:pt>
    <dgm:pt modelId="{CF889CD0-DC57-4822-B86A-22E416D704A6}" type="pres">
      <dgm:prSet presAssocID="{64A548C9-47CE-4D20-9CB7-54FAA5B59E45}" presName="sibTrans" presStyleCnt="0"/>
      <dgm:spPr/>
      <dgm:t>
        <a:bodyPr/>
        <a:lstStyle/>
        <a:p>
          <a:endParaRPr lang="es-MX"/>
        </a:p>
      </dgm:t>
    </dgm:pt>
    <dgm:pt modelId="{FECAF8AC-6F24-4DFE-A58E-57A0EFE42D31}" type="pres">
      <dgm:prSet presAssocID="{9D1B58BC-6C44-43D6-A51A-1923C5406850}" presName="textNode" presStyleLbl="node1" presStyleIdx="2" presStyleCnt="3" custLinFactX="-170463" custLinFactNeighborX="-200000" custLinFactNeighborY="67713">
        <dgm:presLayoutVars>
          <dgm:bulletEnabled val="1"/>
        </dgm:presLayoutVars>
      </dgm:prSet>
      <dgm:spPr/>
      <dgm:t>
        <a:bodyPr/>
        <a:lstStyle/>
        <a:p>
          <a:endParaRPr lang="es-MX"/>
        </a:p>
      </dgm:t>
    </dgm:pt>
  </dgm:ptLst>
  <dgm:cxnLst>
    <dgm:cxn modelId="{A6D51CE2-6E44-49AF-A79A-A6FB8059ACEA}" srcId="{8CE2092B-238F-48BA-B9BE-D2CCD5E08C2B}" destId="{16522E2A-1FD9-4B8F-ADA2-A5E92A85AE9B}" srcOrd="0" destOrd="0" parTransId="{57AAD137-1BF7-44BD-BDEB-8FD7E6C47326}" sibTransId="{F51DE55B-CF74-4726-9F0D-16539AFA5048}"/>
    <dgm:cxn modelId="{699E9F53-9F54-4829-8B75-1551093117C9}" type="presOf" srcId="{9D1B58BC-6C44-43D6-A51A-1923C5406850}" destId="{FECAF8AC-6F24-4DFE-A58E-57A0EFE42D31}" srcOrd="0" destOrd="0" presId="urn:microsoft.com/office/officeart/2005/8/layout/hProcess9"/>
    <dgm:cxn modelId="{BF0A2319-7143-4234-9E1B-F34B328680AB}" type="presOf" srcId="{515BACCC-0B76-43C0-8D12-EA32F5F80037}" destId="{B8F92BEE-739E-4109-A877-4C88B0420559}" srcOrd="0" destOrd="0" presId="urn:microsoft.com/office/officeart/2005/8/layout/hProcess9"/>
    <dgm:cxn modelId="{7205E17B-9B7A-4385-B4F6-2BA385EDC771}" srcId="{8CE2092B-238F-48BA-B9BE-D2CCD5E08C2B}" destId="{515BACCC-0B76-43C0-8D12-EA32F5F80037}" srcOrd="1" destOrd="0" parTransId="{54E51864-90F8-4AC1-BF73-E3AD1288BCA8}" sibTransId="{64A548C9-47CE-4D20-9CB7-54FAA5B59E45}"/>
    <dgm:cxn modelId="{3D7DCF9E-F123-4FA7-B909-866FA9C2B3CA}" type="presOf" srcId="{8CE2092B-238F-48BA-B9BE-D2CCD5E08C2B}" destId="{44C01458-1DA3-4FDD-B32D-763C38B19C36}" srcOrd="0" destOrd="0" presId="urn:microsoft.com/office/officeart/2005/8/layout/hProcess9"/>
    <dgm:cxn modelId="{347A13E4-8839-4205-9FAA-AEF74A4F0623}" type="presOf" srcId="{16522E2A-1FD9-4B8F-ADA2-A5E92A85AE9B}" destId="{BE6B066D-7892-4137-A282-F4DB047491DC}" srcOrd="0" destOrd="0" presId="urn:microsoft.com/office/officeart/2005/8/layout/hProcess9"/>
    <dgm:cxn modelId="{E6DC97D9-8435-49F5-8374-FA5B5128521C}" srcId="{8CE2092B-238F-48BA-B9BE-D2CCD5E08C2B}" destId="{9D1B58BC-6C44-43D6-A51A-1923C5406850}" srcOrd="2" destOrd="0" parTransId="{923B536B-8F2A-4A79-8C85-D30F2D6BD616}" sibTransId="{2C7338D2-5CE2-4984-9DB2-71B18745628C}"/>
    <dgm:cxn modelId="{ED4E9E93-B666-485E-9639-9CE7D9B9CCB1}" type="presParOf" srcId="{44C01458-1DA3-4FDD-B32D-763C38B19C36}" destId="{6CB9FFEA-DF0B-4745-85EE-9C03AD1AE922}" srcOrd="0" destOrd="0" presId="urn:microsoft.com/office/officeart/2005/8/layout/hProcess9"/>
    <dgm:cxn modelId="{1EEC6B53-95F2-4E8F-B0FB-B6FF88442A9A}" type="presParOf" srcId="{44C01458-1DA3-4FDD-B32D-763C38B19C36}" destId="{E2AC8536-EFD8-4878-B7F5-A702344A3879}" srcOrd="1" destOrd="0" presId="urn:microsoft.com/office/officeart/2005/8/layout/hProcess9"/>
    <dgm:cxn modelId="{69DE6A0B-AD63-4EEC-B257-DCF4A37E9F0D}" type="presParOf" srcId="{E2AC8536-EFD8-4878-B7F5-A702344A3879}" destId="{BE6B066D-7892-4137-A282-F4DB047491DC}" srcOrd="0" destOrd="0" presId="urn:microsoft.com/office/officeart/2005/8/layout/hProcess9"/>
    <dgm:cxn modelId="{C1B37B3B-4096-40A8-901F-4A0697E82EB9}" type="presParOf" srcId="{E2AC8536-EFD8-4878-B7F5-A702344A3879}" destId="{4C1AEE2C-8841-4BF4-8B32-36E0F0B0FF52}" srcOrd="1" destOrd="0" presId="urn:microsoft.com/office/officeart/2005/8/layout/hProcess9"/>
    <dgm:cxn modelId="{2D786884-547F-4D27-9147-CF0321C7DAB4}" type="presParOf" srcId="{E2AC8536-EFD8-4878-B7F5-A702344A3879}" destId="{B8F92BEE-739E-4109-A877-4C88B0420559}" srcOrd="2" destOrd="0" presId="urn:microsoft.com/office/officeart/2005/8/layout/hProcess9"/>
    <dgm:cxn modelId="{8927AC93-B1D9-4C1D-8B92-2700A5901C05}" type="presParOf" srcId="{E2AC8536-EFD8-4878-B7F5-A702344A3879}" destId="{CF889CD0-DC57-4822-B86A-22E416D704A6}" srcOrd="3" destOrd="0" presId="urn:microsoft.com/office/officeart/2005/8/layout/hProcess9"/>
    <dgm:cxn modelId="{0674108C-A53A-4388-9691-DC3DA65856D4}" type="presParOf" srcId="{E2AC8536-EFD8-4878-B7F5-A702344A3879}" destId="{FECAF8AC-6F24-4DFE-A58E-57A0EFE42D31}"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1E9C3DF-106E-412A-BD27-AEAC572DFA58}"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s-MX"/>
        </a:p>
      </dgm:t>
    </dgm:pt>
    <dgm:pt modelId="{F376EB6D-B4D3-4B36-9FF7-4D68F83812CF}">
      <dgm:prSet phldrT="[Texto]" custT="1"/>
      <dgm:spPr/>
      <dgm:t>
        <a:bodyPr/>
        <a:lstStyle/>
        <a:p>
          <a:r>
            <a:rPr lang="es-MX" sz="2800" dirty="0" smtClean="0"/>
            <a:t>Liderazgo</a:t>
          </a:r>
          <a:r>
            <a:rPr lang="es-MX" sz="1800" dirty="0" smtClean="0"/>
            <a:t> </a:t>
          </a:r>
          <a:endParaRPr lang="es-MX" sz="1800" dirty="0"/>
        </a:p>
      </dgm:t>
    </dgm:pt>
    <dgm:pt modelId="{1C815A94-330A-4669-A737-57AC6207A268}" type="parTrans" cxnId="{5D966AE0-A948-408B-BCEE-8B802E12B98F}">
      <dgm:prSet/>
      <dgm:spPr/>
      <dgm:t>
        <a:bodyPr/>
        <a:lstStyle/>
        <a:p>
          <a:endParaRPr lang="es-MX" sz="2000"/>
        </a:p>
      </dgm:t>
    </dgm:pt>
    <dgm:pt modelId="{3C00C0A0-037B-4FA8-9459-6B6834FC8109}" type="sibTrans" cxnId="{5D966AE0-A948-408B-BCEE-8B802E12B98F}">
      <dgm:prSet/>
      <dgm:spPr/>
      <dgm:t>
        <a:bodyPr/>
        <a:lstStyle/>
        <a:p>
          <a:endParaRPr lang="es-MX" sz="2000"/>
        </a:p>
      </dgm:t>
    </dgm:pt>
    <dgm:pt modelId="{FCD64D97-0FE3-4164-88BF-FD911B282C9D}">
      <dgm:prSet phldrT="[Texto]" custT="1"/>
      <dgm:spPr/>
      <dgm:t>
        <a:bodyPr/>
        <a:lstStyle/>
        <a:p>
          <a:r>
            <a:rPr lang="es-MX" sz="1800" dirty="0" smtClean="0"/>
            <a:t>La existencia de una diferenciación de funciones que genera una actividad de grupo.</a:t>
          </a:r>
          <a:endParaRPr lang="es-MX" sz="1800" dirty="0"/>
        </a:p>
      </dgm:t>
    </dgm:pt>
    <dgm:pt modelId="{D3C4DA30-19E6-4456-8662-48977E108FDB}" type="parTrans" cxnId="{603F5D98-000A-4956-8564-9BAFF7ADD9EF}">
      <dgm:prSet/>
      <dgm:spPr/>
      <dgm:t>
        <a:bodyPr/>
        <a:lstStyle/>
        <a:p>
          <a:endParaRPr lang="es-MX" sz="2000"/>
        </a:p>
      </dgm:t>
    </dgm:pt>
    <dgm:pt modelId="{799C84BE-B2C1-44EA-829F-0BED1B47FDB2}" type="sibTrans" cxnId="{603F5D98-000A-4956-8564-9BAFF7ADD9EF}">
      <dgm:prSet/>
      <dgm:spPr/>
      <dgm:t>
        <a:bodyPr/>
        <a:lstStyle/>
        <a:p>
          <a:endParaRPr lang="es-MX" sz="2000"/>
        </a:p>
      </dgm:t>
    </dgm:pt>
    <dgm:pt modelId="{7407AB3B-4640-4550-B0FF-E67D95EC4403}">
      <dgm:prSet phldrT="[Texto]" custT="1"/>
      <dgm:spPr/>
      <dgm:t>
        <a:bodyPr/>
        <a:lstStyle/>
        <a:p>
          <a:r>
            <a:rPr lang="es-MX" sz="1800" dirty="0" smtClean="0"/>
            <a:t>La necesidad de que exista un grupo, unos "seguidores", para que se produzca el fenómeno del liderazgo</a:t>
          </a:r>
          <a:endParaRPr lang="es-MX" sz="1800" dirty="0"/>
        </a:p>
      </dgm:t>
    </dgm:pt>
    <dgm:pt modelId="{49015AC7-5C99-426C-815C-89FE7023FF81}" type="parTrans" cxnId="{4D34BC5C-E4DC-4A61-9FE4-90BA3F72FB2E}">
      <dgm:prSet/>
      <dgm:spPr/>
      <dgm:t>
        <a:bodyPr/>
        <a:lstStyle/>
        <a:p>
          <a:endParaRPr lang="es-MX" sz="2000"/>
        </a:p>
      </dgm:t>
    </dgm:pt>
    <dgm:pt modelId="{F19327DB-A8C4-404C-8FE8-A841A87D7E81}" type="sibTrans" cxnId="{4D34BC5C-E4DC-4A61-9FE4-90BA3F72FB2E}">
      <dgm:prSet/>
      <dgm:spPr/>
      <dgm:t>
        <a:bodyPr/>
        <a:lstStyle/>
        <a:p>
          <a:endParaRPr lang="es-MX" sz="2000"/>
        </a:p>
      </dgm:t>
    </dgm:pt>
    <dgm:pt modelId="{CF3E501A-F447-460A-96F3-8AB407E523A2}">
      <dgm:prSet custT="1"/>
      <dgm:spPr/>
      <dgm:t>
        <a:bodyPr/>
        <a:lstStyle/>
        <a:p>
          <a:r>
            <a:rPr lang="es-MX" sz="1800" dirty="0" smtClean="0"/>
            <a:t>La incidencia se ejerce sobre las conductas relevantes para el logro de los sub-objetivos que el grupo tiene asignado en la cadena de fines-medios</a:t>
          </a:r>
          <a:endParaRPr lang="es-MX" sz="1800" dirty="0"/>
        </a:p>
      </dgm:t>
    </dgm:pt>
    <dgm:pt modelId="{BD3F0A3A-1BBD-4E83-AB5C-52EB3D79F3E1}" type="parTrans" cxnId="{38F33889-3065-49E4-B0B7-109F21663C1D}">
      <dgm:prSet/>
      <dgm:spPr/>
      <dgm:t>
        <a:bodyPr/>
        <a:lstStyle/>
        <a:p>
          <a:endParaRPr lang="es-MX" sz="2000"/>
        </a:p>
      </dgm:t>
    </dgm:pt>
    <dgm:pt modelId="{9C8AFE59-4BD0-486D-AA89-F19AE66983E5}" type="sibTrans" cxnId="{38F33889-3065-49E4-B0B7-109F21663C1D}">
      <dgm:prSet/>
      <dgm:spPr/>
      <dgm:t>
        <a:bodyPr/>
        <a:lstStyle/>
        <a:p>
          <a:endParaRPr lang="es-MX" sz="2000"/>
        </a:p>
      </dgm:t>
    </dgm:pt>
    <dgm:pt modelId="{1F137CF9-97CF-42CE-A0A0-46BDABBE848C}">
      <dgm:prSet custT="1"/>
      <dgm:spPr/>
      <dgm:t>
        <a:bodyPr/>
        <a:lstStyle/>
        <a:p>
          <a:r>
            <a:rPr lang="es-MX" sz="1800" dirty="0" smtClean="0"/>
            <a:t>La incidencia se ejerce a través de la comunicación</a:t>
          </a:r>
          <a:endParaRPr lang="es-MX" sz="1800" dirty="0"/>
        </a:p>
      </dgm:t>
    </dgm:pt>
    <dgm:pt modelId="{2E35F222-A1EF-43AE-8F84-2211A087DCD3}" type="parTrans" cxnId="{0DB6DAD1-7B12-41BB-BFB0-D5B4921F17E4}">
      <dgm:prSet/>
      <dgm:spPr/>
      <dgm:t>
        <a:bodyPr/>
        <a:lstStyle/>
        <a:p>
          <a:endParaRPr lang="es-MX" sz="2000"/>
        </a:p>
      </dgm:t>
    </dgm:pt>
    <dgm:pt modelId="{BA1F400D-B04A-41F3-9DA3-138D47A12AAC}" type="sibTrans" cxnId="{0DB6DAD1-7B12-41BB-BFB0-D5B4921F17E4}">
      <dgm:prSet/>
      <dgm:spPr/>
      <dgm:t>
        <a:bodyPr/>
        <a:lstStyle/>
        <a:p>
          <a:endParaRPr lang="es-MX" sz="2000"/>
        </a:p>
      </dgm:t>
    </dgm:pt>
    <dgm:pt modelId="{7A60B787-F4F6-4EA8-A50E-00F427D8F798}" type="pres">
      <dgm:prSet presAssocID="{51E9C3DF-106E-412A-BD27-AEAC572DFA58}" presName="hierChild1" presStyleCnt="0">
        <dgm:presLayoutVars>
          <dgm:chPref val="1"/>
          <dgm:dir/>
          <dgm:animOne val="branch"/>
          <dgm:animLvl val="lvl"/>
          <dgm:resizeHandles/>
        </dgm:presLayoutVars>
      </dgm:prSet>
      <dgm:spPr/>
      <dgm:t>
        <a:bodyPr/>
        <a:lstStyle/>
        <a:p>
          <a:endParaRPr lang="es-MX"/>
        </a:p>
      </dgm:t>
    </dgm:pt>
    <dgm:pt modelId="{10ACD71D-F317-4C53-9650-CA92FA3926A8}" type="pres">
      <dgm:prSet presAssocID="{F376EB6D-B4D3-4B36-9FF7-4D68F83812CF}" presName="hierRoot1" presStyleCnt="0"/>
      <dgm:spPr/>
    </dgm:pt>
    <dgm:pt modelId="{371263FE-8DEA-489F-8D2A-C3C7CED08188}" type="pres">
      <dgm:prSet presAssocID="{F376EB6D-B4D3-4B36-9FF7-4D68F83812CF}" presName="composite" presStyleCnt="0"/>
      <dgm:spPr/>
    </dgm:pt>
    <dgm:pt modelId="{9D3C6627-E930-4F35-BE55-9A4F41FF3831}" type="pres">
      <dgm:prSet presAssocID="{F376EB6D-B4D3-4B36-9FF7-4D68F83812CF}" presName="background" presStyleLbl="node0" presStyleIdx="0" presStyleCnt="1"/>
      <dgm:spPr/>
    </dgm:pt>
    <dgm:pt modelId="{1A94F72F-6E4F-428B-9793-FADFE937EE8B}" type="pres">
      <dgm:prSet presAssocID="{F376EB6D-B4D3-4B36-9FF7-4D68F83812CF}" presName="text" presStyleLbl="fgAcc0" presStyleIdx="0" presStyleCnt="1" custLinFactNeighborX="-4785" custLinFactNeighborY="8261">
        <dgm:presLayoutVars>
          <dgm:chPref val="3"/>
        </dgm:presLayoutVars>
      </dgm:prSet>
      <dgm:spPr/>
      <dgm:t>
        <a:bodyPr/>
        <a:lstStyle/>
        <a:p>
          <a:endParaRPr lang="es-MX"/>
        </a:p>
      </dgm:t>
    </dgm:pt>
    <dgm:pt modelId="{B2D3DC61-632B-4E2F-94DE-51F9D4091DD1}" type="pres">
      <dgm:prSet presAssocID="{F376EB6D-B4D3-4B36-9FF7-4D68F83812CF}" presName="hierChild2" presStyleCnt="0"/>
      <dgm:spPr/>
    </dgm:pt>
    <dgm:pt modelId="{0242F1C3-6586-4B5B-BE89-6CE6294AD0FB}" type="pres">
      <dgm:prSet presAssocID="{D3C4DA30-19E6-4456-8662-48977E108FDB}" presName="Name10" presStyleLbl="parChTrans1D2" presStyleIdx="0" presStyleCnt="3"/>
      <dgm:spPr/>
      <dgm:t>
        <a:bodyPr/>
        <a:lstStyle/>
        <a:p>
          <a:endParaRPr lang="es-MX"/>
        </a:p>
      </dgm:t>
    </dgm:pt>
    <dgm:pt modelId="{6397DD0C-2E22-432A-B30F-A4AFE0AAE34B}" type="pres">
      <dgm:prSet presAssocID="{FCD64D97-0FE3-4164-88BF-FD911B282C9D}" presName="hierRoot2" presStyleCnt="0"/>
      <dgm:spPr/>
    </dgm:pt>
    <dgm:pt modelId="{C8DCD465-9024-42DC-96CE-12111ED2035C}" type="pres">
      <dgm:prSet presAssocID="{FCD64D97-0FE3-4164-88BF-FD911B282C9D}" presName="composite2" presStyleCnt="0"/>
      <dgm:spPr/>
    </dgm:pt>
    <dgm:pt modelId="{5862CBBA-50E8-468A-8132-CED70E9CD830}" type="pres">
      <dgm:prSet presAssocID="{FCD64D97-0FE3-4164-88BF-FD911B282C9D}" presName="background2" presStyleLbl="node2" presStyleIdx="0" presStyleCnt="3"/>
      <dgm:spPr/>
    </dgm:pt>
    <dgm:pt modelId="{FA5ADE2B-1A6D-4E74-A5FE-9C2C0D04E157}" type="pres">
      <dgm:prSet presAssocID="{FCD64D97-0FE3-4164-88BF-FD911B282C9D}" presName="text2" presStyleLbl="fgAcc2" presStyleIdx="0" presStyleCnt="3" custScaleX="129254" custScaleY="128662">
        <dgm:presLayoutVars>
          <dgm:chPref val="3"/>
        </dgm:presLayoutVars>
      </dgm:prSet>
      <dgm:spPr/>
      <dgm:t>
        <a:bodyPr/>
        <a:lstStyle/>
        <a:p>
          <a:endParaRPr lang="es-MX"/>
        </a:p>
      </dgm:t>
    </dgm:pt>
    <dgm:pt modelId="{7C462169-4D8D-42EB-8367-377361797E0C}" type="pres">
      <dgm:prSet presAssocID="{FCD64D97-0FE3-4164-88BF-FD911B282C9D}" presName="hierChild3" presStyleCnt="0"/>
      <dgm:spPr/>
    </dgm:pt>
    <dgm:pt modelId="{5410998B-F10F-4CD8-83B1-4F46013784E6}" type="pres">
      <dgm:prSet presAssocID="{49015AC7-5C99-426C-815C-89FE7023FF81}" presName="Name10" presStyleLbl="parChTrans1D2" presStyleIdx="1" presStyleCnt="3"/>
      <dgm:spPr/>
      <dgm:t>
        <a:bodyPr/>
        <a:lstStyle/>
        <a:p>
          <a:endParaRPr lang="es-MX"/>
        </a:p>
      </dgm:t>
    </dgm:pt>
    <dgm:pt modelId="{7F8E4895-A5EE-48B1-B480-CC6009F607FA}" type="pres">
      <dgm:prSet presAssocID="{7407AB3B-4640-4550-B0FF-E67D95EC4403}" presName="hierRoot2" presStyleCnt="0"/>
      <dgm:spPr/>
    </dgm:pt>
    <dgm:pt modelId="{CD16F8E8-A62D-449A-A4E4-84660F200746}" type="pres">
      <dgm:prSet presAssocID="{7407AB3B-4640-4550-B0FF-E67D95EC4403}" presName="composite2" presStyleCnt="0"/>
      <dgm:spPr/>
    </dgm:pt>
    <dgm:pt modelId="{CD44B045-5D36-4146-9507-FA6E102574FA}" type="pres">
      <dgm:prSet presAssocID="{7407AB3B-4640-4550-B0FF-E67D95EC4403}" presName="background2" presStyleLbl="node2" presStyleIdx="1" presStyleCnt="3"/>
      <dgm:spPr/>
    </dgm:pt>
    <dgm:pt modelId="{8A5A0FAB-F78D-4D6A-896D-720693DF4C8B}" type="pres">
      <dgm:prSet presAssocID="{7407AB3B-4640-4550-B0FF-E67D95EC4403}" presName="text2" presStyleLbl="fgAcc2" presStyleIdx="1" presStyleCnt="3">
        <dgm:presLayoutVars>
          <dgm:chPref val="3"/>
        </dgm:presLayoutVars>
      </dgm:prSet>
      <dgm:spPr/>
      <dgm:t>
        <a:bodyPr/>
        <a:lstStyle/>
        <a:p>
          <a:endParaRPr lang="es-MX"/>
        </a:p>
      </dgm:t>
    </dgm:pt>
    <dgm:pt modelId="{1EA2A4B8-D0D6-40E3-8A33-244EF30AD39C}" type="pres">
      <dgm:prSet presAssocID="{7407AB3B-4640-4550-B0FF-E67D95EC4403}" presName="hierChild3" presStyleCnt="0"/>
      <dgm:spPr/>
    </dgm:pt>
    <dgm:pt modelId="{68DFD004-3CD6-4321-A2D1-40DC6063F8B0}" type="pres">
      <dgm:prSet presAssocID="{BD3F0A3A-1BBD-4E83-AB5C-52EB3D79F3E1}" presName="Name10" presStyleLbl="parChTrans1D2" presStyleIdx="2" presStyleCnt="3"/>
      <dgm:spPr/>
      <dgm:t>
        <a:bodyPr/>
        <a:lstStyle/>
        <a:p>
          <a:endParaRPr lang="es-MX"/>
        </a:p>
      </dgm:t>
    </dgm:pt>
    <dgm:pt modelId="{243C236B-5834-44AF-B6EE-B51710942B4E}" type="pres">
      <dgm:prSet presAssocID="{CF3E501A-F447-460A-96F3-8AB407E523A2}" presName="hierRoot2" presStyleCnt="0"/>
      <dgm:spPr/>
    </dgm:pt>
    <dgm:pt modelId="{C660D5D2-1BD6-4017-9AD1-8E02019F605F}" type="pres">
      <dgm:prSet presAssocID="{CF3E501A-F447-460A-96F3-8AB407E523A2}" presName="composite2" presStyleCnt="0"/>
      <dgm:spPr/>
    </dgm:pt>
    <dgm:pt modelId="{0592064D-3881-4549-9DDA-20F3C6607A4E}" type="pres">
      <dgm:prSet presAssocID="{CF3E501A-F447-460A-96F3-8AB407E523A2}" presName="background2" presStyleLbl="node2" presStyleIdx="2" presStyleCnt="3"/>
      <dgm:spPr/>
    </dgm:pt>
    <dgm:pt modelId="{F577D1FD-B310-4D56-90D1-760A9F23FE9C}" type="pres">
      <dgm:prSet presAssocID="{CF3E501A-F447-460A-96F3-8AB407E523A2}" presName="text2" presStyleLbl="fgAcc2" presStyleIdx="2" presStyleCnt="3" custScaleX="109177" custScaleY="111900">
        <dgm:presLayoutVars>
          <dgm:chPref val="3"/>
        </dgm:presLayoutVars>
      </dgm:prSet>
      <dgm:spPr/>
      <dgm:t>
        <a:bodyPr/>
        <a:lstStyle/>
        <a:p>
          <a:endParaRPr lang="es-MX"/>
        </a:p>
      </dgm:t>
    </dgm:pt>
    <dgm:pt modelId="{9FEE085F-42DC-4CF0-975A-91F12664EB0B}" type="pres">
      <dgm:prSet presAssocID="{CF3E501A-F447-460A-96F3-8AB407E523A2}" presName="hierChild3" presStyleCnt="0"/>
      <dgm:spPr/>
    </dgm:pt>
    <dgm:pt modelId="{7DBF9EEA-E7B8-48C9-A525-E01BD20B8534}" type="pres">
      <dgm:prSet presAssocID="{2E35F222-A1EF-43AE-8F84-2211A087DCD3}" presName="Name17" presStyleLbl="parChTrans1D3" presStyleIdx="0" presStyleCnt="1"/>
      <dgm:spPr/>
      <dgm:t>
        <a:bodyPr/>
        <a:lstStyle/>
        <a:p>
          <a:endParaRPr lang="es-MX"/>
        </a:p>
      </dgm:t>
    </dgm:pt>
    <dgm:pt modelId="{A796EB11-B5BB-453B-97EB-C99C4752C4FE}" type="pres">
      <dgm:prSet presAssocID="{1F137CF9-97CF-42CE-A0A0-46BDABBE848C}" presName="hierRoot3" presStyleCnt="0"/>
      <dgm:spPr/>
    </dgm:pt>
    <dgm:pt modelId="{AD5AB8BD-F492-48F7-BE46-3E1B802481C4}" type="pres">
      <dgm:prSet presAssocID="{1F137CF9-97CF-42CE-A0A0-46BDABBE848C}" presName="composite3" presStyleCnt="0"/>
      <dgm:spPr/>
    </dgm:pt>
    <dgm:pt modelId="{0A27156C-6123-4DD7-A93B-ADF70081DBE1}" type="pres">
      <dgm:prSet presAssocID="{1F137CF9-97CF-42CE-A0A0-46BDABBE848C}" presName="background3" presStyleLbl="node3" presStyleIdx="0" presStyleCnt="1"/>
      <dgm:spPr/>
    </dgm:pt>
    <dgm:pt modelId="{2DC398AC-2017-420C-B8CC-B8C54CD665AE}" type="pres">
      <dgm:prSet presAssocID="{1F137CF9-97CF-42CE-A0A0-46BDABBE848C}" presName="text3" presStyleLbl="fgAcc3" presStyleIdx="0" presStyleCnt="1">
        <dgm:presLayoutVars>
          <dgm:chPref val="3"/>
        </dgm:presLayoutVars>
      </dgm:prSet>
      <dgm:spPr/>
      <dgm:t>
        <a:bodyPr/>
        <a:lstStyle/>
        <a:p>
          <a:endParaRPr lang="es-MX"/>
        </a:p>
      </dgm:t>
    </dgm:pt>
    <dgm:pt modelId="{F52B4C3A-7760-49D5-9807-C9A7D40B648D}" type="pres">
      <dgm:prSet presAssocID="{1F137CF9-97CF-42CE-A0A0-46BDABBE848C}" presName="hierChild4" presStyleCnt="0"/>
      <dgm:spPr/>
    </dgm:pt>
  </dgm:ptLst>
  <dgm:cxnLst>
    <dgm:cxn modelId="{8AEA070A-6CBA-4FD9-8D94-F06FB7AC67C2}" type="presOf" srcId="{CF3E501A-F447-460A-96F3-8AB407E523A2}" destId="{F577D1FD-B310-4D56-90D1-760A9F23FE9C}" srcOrd="0" destOrd="0" presId="urn:microsoft.com/office/officeart/2005/8/layout/hierarchy1"/>
    <dgm:cxn modelId="{731DF3DB-3F59-47BB-A52F-35055FA500EC}" type="presOf" srcId="{FCD64D97-0FE3-4164-88BF-FD911B282C9D}" destId="{FA5ADE2B-1A6D-4E74-A5FE-9C2C0D04E157}" srcOrd="0" destOrd="0" presId="urn:microsoft.com/office/officeart/2005/8/layout/hierarchy1"/>
    <dgm:cxn modelId="{4BC192A8-8E4A-4777-AB33-1C05850D063F}" type="presOf" srcId="{7407AB3B-4640-4550-B0FF-E67D95EC4403}" destId="{8A5A0FAB-F78D-4D6A-896D-720693DF4C8B}" srcOrd="0" destOrd="0" presId="urn:microsoft.com/office/officeart/2005/8/layout/hierarchy1"/>
    <dgm:cxn modelId="{603F5D98-000A-4956-8564-9BAFF7ADD9EF}" srcId="{F376EB6D-B4D3-4B36-9FF7-4D68F83812CF}" destId="{FCD64D97-0FE3-4164-88BF-FD911B282C9D}" srcOrd="0" destOrd="0" parTransId="{D3C4DA30-19E6-4456-8662-48977E108FDB}" sibTransId="{799C84BE-B2C1-44EA-829F-0BED1B47FDB2}"/>
    <dgm:cxn modelId="{0DB6DAD1-7B12-41BB-BFB0-D5B4921F17E4}" srcId="{CF3E501A-F447-460A-96F3-8AB407E523A2}" destId="{1F137CF9-97CF-42CE-A0A0-46BDABBE848C}" srcOrd="0" destOrd="0" parTransId="{2E35F222-A1EF-43AE-8F84-2211A087DCD3}" sibTransId="{BA1F400D-B04A-41F3-9DA3-138D47A12AAC}"/>
    <dgm:cxn modelId="{C57715FD-BFF3-488B-95A9-8452F32A9DEB}" type="presOf" srcId="{D3C4DA30-19E6-4456-8662-48977E108FDB}" destId="{0242F1C3-6586-4B5B-BE89-6CE6294AD0FB}" srcOrd="0" destOrd="0" presId="urn:microsoft.com/office/officeart/2005/8/layout/hierarchy1"/>
    <dgm:cxn modelId="{4F770AC1-D4BE-4CA9-B570-D7DB5DB8A694}" type="presOf" srcId="{2E35F222-A1EF-43AE-8F84-2211A087DCD3}" destId="{7DBF9EEA-E7B8-48C9-A525-E01BD20B8534}" srcOrd="0" destOrd="0" presId="urn:microsoft.com/office/officeart/2005/8/layout/hierarchy1"/>
    <dgm:cxn modelId="{7B5B0A69-0074-4839-A4C4-FC4641B7FB00}" type="presOf" srcId="{51E9C3DF-106E-412A-BD27-AEAC572DFA58}" destId="{7A60B787-F4F6-4EA8-A50E-00F427D8F798}" srcOrd="0" destOrd="0" presId="urn:microsoft.com/office/officeart/2005/8/layout/hierarchy1"/>
    <dgm:cxn modelId="{38F33889-3065-49E4-B0B7-109F21663C1D}" srcId="{F376EB6D-B4D3-4B36-9FF7-4D68F83812CF}" destId="{CF3E501A-F447-460A-96F3-8AB407E523A2}" srcOrd="2" destOrd="0" parTransId="{BD3F0A3A-1BBD-4E83-AB5C-52EB3D79F3E1}" sibTransId="{9C8AFE59-4BD0-486D-AA89-F19AE66983E5}"/>
    <dgm:cxn modelId="{7CCAEB56-59DA-493E-966F-0332E2981162}" type="presOf" srcId="{49015AC7-5C99-426C-815C-89FE7023FF81}" destId="{5410998B-F10F-4CD8-83B1-4F46013784E6}" srcOrd="0" destOrd="0" presId="urn:microsoft.com/office/officeart/2005/8/layout/hierarchy1"/>
    <dgm:cxn modelId="{89D5FA85-F660-4C9C-8E40-FA347074BEA5}" type="presOf" srcId="{F376EB6D-B4D3-4B36-9FF7-4D68F83812CF}" destId="{1A94F72F-6E4F-428B-9793-FADFE937EE8B}" srcOrd="0" destOrd="0" presId="urn:microsoft.com/office/officeart/2005/8/layout/hierarchy1"/>
    <dgm:cxn modelId="{4D34BC5C-E4DC-4A61-9FE4-90BA3F72FB2E}" srcId="{F376EB6D-B4D3-4B36-9FF7-4D68F83812CF}" destId="{7407AB3B-4640-4550-B0FF-E67D95EC4403}" srcOrd="1" destOrd="0" parTransId="{49015AC7-5C99-426C-815C-89FE7023FF81}" sibTransId="{F19327DB-A8C4-404C-8FE8-A841A87D7E81}"/>
    <dgm:cxn modelId="{65532A29-07DE-4081-8770-7FD1CA822A31}" type="presOf" srcId="{BD3F0A3A-1BBD-4E83-AB5C-52EB3D79F3E1}" destId="{68DFD004-3CD6-4321-A2D1-40DC6063F8B0}" srcOrd="0" destOrd="0" presId="urn:microsoft.com/office/officeart/2005/8/layout/hierarchy1"/>
    <dgm:cxn modelId="{5D966AE0-A948-408B-BCEE-8B802E12B98F}" srcId="{51E9C3DF-106E-412A-BD27-AEAC572DFA58}" destId="{F376EB6D-B4D3-4B36-9FF7-4D68F83812CF}" srcOrd="0" destOrd="0" parTransId="{1C815A94-330A-4669-A737-57AC6207A268}" sibTransId="{3C00C0A0-037B-4FA8-9459-6B6834FC8109}"/>
    <dgm:cxn modelId="{1B906D9D-DCB6-45A0-BDAA-707A1DC6E5E8}" type="presOf" srcId="{1F137CF9-97CF-42CE-A0A0-46BDABBE848C}" destId="{2DC398AC-2017-420C-B8CC-B8C54CD665AE}" srcOrd="0" destOrd="0" presId="urn:microsoft.com/office/officeart/2005/8/layout/hierarchy1"/>
    <dgm:cxn modelId="{25C46AD9-44A2-4478-9BCD-506D64FF4212}" type="presParOf" srcId="{7A60B787-F4F6-4EA8-A50E-00F427D8F798}" destId="{10ACD71D-F317-4C53-9650-CA92FA3926A8}" srcOrd="0" destOrd="0" presId="urn:microsoft.com/office/officeart/2005/8/layout/hierarchy1"/>
    <dgm:cxn modelId="{1F8CF410-B8F5-42EA-81AD-6DD023F08D62}" type="presParOf" srcId="{10ACD71D-F317-4C53-9650-CA92FA3926A8}" destId="{371263FE-8DEA-489F-8D2A-C3C7CED08188}" srcOrd="0" destOrd="0" presId="urn:microsoft.com/office/officeart/2005/8/layout/hierarchy1"/>
    <dgm:cxn modelId="{E6E3F487-89B9-4119-A228-64A46875CF3F}" type="presParOf" srcId="{371263FE-8DEA-489F-8D2A-C3C7CED08188}" destId="{9D3C6627-E930-4F35-BE55-9A4F41FF3831}" srcOrd="0" destOrd="0" presId="urn:microsoft.com/office/officeart/2005/8/layout/hierarchy1"/>
    <dgm:cxn modelId="{11514F37-C661-4F32-B37F-D4936064ECBD}" type="presParOf" srcId="{371263FE-8DEA-489F-8D2A-C3C7CED08188}" destId="{1A94F72F-6E4F-428B-9793-FADFE937EE8B}" srcOrd="1" destOrd="0" presId="urn:microsoft.com/office/officeart/2005/8/layout/hierarchy1"/>
    <dgm:cxn modelId="{9442FE99-1D47-4B1C-891D-AF071DDF19D3}" type="presParOf" srcId="{10ACD71D-F317-4C53-9650-CA92FA3926A8}" destId="{B2D3DC61-632B-4E2F-94DE-51F9D4091DD1}" srcOrd="1" destOrd="0" presId="urn:microsoft.com/office/officeart/2005/8/layout/hierarchy1"/>
    <dgm:cxn modelId="{5300DBD2-B466-4220-AD4B-C18D0D91FE6E}" type="presParOf" srcId="{B2D3DC61-632B-4E2F-94DE-51F9D4091DD1}" destId="{0242F1C3-6586-4B5B-BE89-6CE6294AD0FB}" srcOrd="0" destOrd="0" presId="urn:microsoft.com/office/officeart/2005/8/layout/hierarchy1"/>
    <dgm:cxn modelId="{9BED671F-851C-438A-95D3-CDEF094DF608}" type="presParOf" srcId="{B2D3DC61-632B-4E2F-94DE-51F9D4091DD1}" destId="{6397DD0C-2E22-432A-B30F-A4AFE0AAE34B}" srcOrd="1" destOrd="0" presId="urn:microsoft.com/office/officeart/2005/8/layout/hierarchy1"/>
    <dgm:cxn modelId="{EB10BEE5-5233-4BD8-96EF-70AB200ABD3B}" type="presParOf" srcId="{6397DD0C-2E22-432A-B30F-A4AFE0AAE34B}" destId="{C8DCD465-9024-42DC-96CE-12111ED2035C}" srcOrd="0" destOrd="0" presId="urn:microsoft.com/office/officeart/2005/8/layout/hierarchy1"/>
    <dgm:cxn modelId="{10FA2F1F-D45A-47BD-ACF9-983BFC125C73}" type="presParOf" srcId="{C8DCD465-9024-42DC-96CE-12111ED2035C}" destId="{5862CBBA-50E8-468A-8132-CED70E9CD830}" srcOrd="0" destOrd="0" presId="urn:microsoft.com/office/officeart/2005/8/layout/hierarchy1"/>
    <dgm:cxn modelId="{F2478462-B372-4D6B-9C3B-5BD571981B1A}" type="presParOf" srcId="{C8DCD465-9024-42DC-96CE-12111ED2035C}" destId="{FA5ADE2B-1A6D-4E74-A5FE-9C2C0D04E157}" srcOrd="1" destOrd="0" presId="urn:microsoft.com/office/officeart/2005/8/layout/hierarchy1"/>
    <dgm:cxn modelId="{4EB1919D-6FB3-49EF-9037-62F962B855D4}" type="presParOf" srcId="{6397DD0C-2E22-432A-B30F-A4AFE0AAE34B}" destId="{7C462169-4D8D-42EB-8367-377361797E0C}" srcOrd="1" destOrd="0" presId="urn:microsoft.com/office/officeart/2005/8/layout/hierarchy1"/>
    <dgm:cxn modelId="{B29B39D3-3432-4693-A1CF-E7D07450A555}" type="presParOf" srcId="{B2D3DC61-632B-4E2F-94DE-51F9D4091DD1}" destId="{5410998B-F10F-4CD8-83B1-4F46013784E6}" srcOrd="2" destOrd="0" presId="urn:microsoft.com/office/officeart/2005/8/layout/hierarchy1"/>
    <dgm:cxn modelId="{DAB08323-0B33-4795-AB65-8C2FF7DF74AB}" type="presParOf" srcId="{B2D3DC61-632B-4E2F-94DE-51F9D4091DD1}" destId="{7F8E4895-A5EE-48B1-B480-CC6009F607FA}" srcOrd="3" destOrd="0" presId="urn:microsoft.com/office/officeart/2005/8/layout/hierarchy1"/>
    <dgm:cxn modelId="{6BA1D2BA-A4A5-476B-887D-FEF35F30F70E}" type="presParOf" srcId="{7F8E4895-A5EE-48B1-B480-CC6009F607FA}" destId="{CD16F8E8-A62D-449A-A4E4-84660F200746}" srcOrd="0" destOrd="0" presId="urn:microsoft.com/office/officeart/2005/8/layout/hierarchy1"/>
    <dgm:cxn modelId="{985AA3F1-163A-4184-B3C2-8FF4B33000EF}" type="presParOf" srcId="{CD16F8E8-A62D-449A-A4E4-84660F200746}" destId="{CD44B045-5D36-4146-9507-FA6E102574FA}" srcOrd="0" destOrd="0" presId="urn:microsoft.com/office/officeart/2005/8/layout/hierarchy1"/>
    <dgm:cxn modelId="{9B2B3D96-37A3-4856-88CC-9E658126B5AC}" type="presParOf" srcId="{CD16F8E8-A62D-449A-A4E4-84660F200746}" destId="{8A5A0FAB-F78D-4D6A-896D-720693DF4C8B}" srcOrd="1" destOrd="0" presId="urn:microsoft.com/office/officeart/2005/8/layout/hierarchy1"/>
    <dgm:cxn modelId="{B741627C-AAF0-4C2B-A812-D3C3674C316D}" type="presParOf" srcId="{7F8E4895-A5EE-48B1-B480-CC6009F607FA}" destId="{1EA2A4B8-D0D6-40E3-8A33-244EF30AD39C}" srcOrd="1" destOrd="0" presId="urn:microsoft.com/office/officeart/2005/8/layout/hierarchy1"/>
    <dgm:cxn modelId="{3CC9B4E5-3A10-4847-90A2-8F200A226060}" type="presParOf" srcId="{B2D3DC61-632B-4E2F-94DE-51F9D4091DD1}" destId="{68DFD004-3CD6-4321-A2D1-40DC6063F8B0}" srcOrd="4" destOrd="0" presId="urn:microsoft.com/office/officeart/2005/8/layout/hierarchy1"/>
    <dgm:cxn modelId="{38B91DFD-0D5B-4EA1-A6D9-AE23069C3A01}" type="presParOf" srcId="{B2D3DC61-632B-4E2F-94DE-51F9D4091DD1}" destId="{243C236B-5834-44AF-B6EE-B51710942B4E}" srcOrd="5" destOrd="0" presId="urn:microsoft.com/office/officeart/2005/8/layout/hierarchy1"/>
    <dgm:cxn modelId="{92E1BA82-0654-4EA7-979B-E94AAB31320A}" type="presParOf" srcId="{243C236B-5834-44AF-B6EE-B51710942B4E}" destId="{C660D5D2-1BD6-4017-9AD1-8E02019F605F}" srcOrd="0" destOrd="0" presId="urn:microsoft.com/office/officeart/2005/8/layout/hierarchy1"/>
    <dgm:cxn modelId="{663874E8-362D-451D-AE40-FEB6E0AC094A}" type="presParOf" srcId="{C660D5D2-1BD6-4017-9AD1-8E02019F605F}" destId="{0592064D-3881-4549-9DDA-20F3C6607A4E}" srcOrd="0" destOrd="0" presId="urn:microsoft.com/office/officeart/2005/8/layout/hierarchy1"/>
    <dgm:cxn modelId="{CDA76A74-3161-4F91-941D-BE4A5AD3E774}" type="presParOf" srcId="{C660D5D2-1BD6-4017-9AD1-8E02019F605F}" destId="{F577D1FD-B310-4D56-90D1-760A9F23FE9C}" srcOrd="1" destOrd="0" presId="urn:microsoft.com/office/officeart/2005/8/layout/hierarchy1"/>
    <dgm:cxn modelId="{7EC012E5-0D0B-4544-8ED2-563E6B013B30}" type="presParOf" srcId="{243C236B-5834-44AF-B6EE-B51710942B4E}" destId="{9FEE085F-42DC-4CF0-975A-91F12664EB0B}" srcOrd="1" destOrd="0" presId="urn:microsoft.com/office/officeart/2005/8/layout/hierarchy1"/>
    <dgm:cxn modelId="{C9D9C1B5-5BA0-415A-9E64-D364770F6C96}" type="presParOf" srcId="{9FEE085F-42DC-4CF0-975A-91F12664EB0B}" destId="{7DBF9EEA-E7B8-48C9-A525-E01BD20B8534}" srcOrd="0" destOrd="0" presId="urn:microsoft.com/office/officeart/2005/8/layout/hierarchy1"/>
    <dgm:cxn modelId="{2C7E7618-4369-4EDB-B7F2-F37376570029}" type="presParOf" srcId="{9FEE085F-42DC-4CF0-975A-91F12664EB0B}" destId="{A796EB11-B5BB-453B-97EB-C99C4752C4FE}" srcOrd="1" destOrd="0" presId="urn:microsoft.com/office/officeart/2005/8/layout/hierarchy1"/>
    <dgm:cxn modelId="{B1305C93-E81C-470A-8CF1-99BADA45D1DB}" type="presParOf" srcId="{A796EB11-B5BB-453B-97EB-C99C4752C4FE}" destId="{AD5AB8BD-F492-48F7-BE46-3E1B802481C4}" srcOrd="0" destOrd="0" presId="urn:microsoft.com/office/officeart/2005/8/layout/hierarchy1"/>
    <dgm:cxn modelId="{D8A16835-6B72-4E9B-979A-D90A4AF3B312}" type="presParOf" srcId="{AD5AB8BD-F492-48F7-BE46-3E1B802481C4}" destId="{0A27156C-6123-4DD7-A93B-ADF70081DBE1}" srcOrd="0" destOrd="0" presId="urn:microsoft.com/office/officeart/2005/8/layout/hierarchy1"/>
    <dgm:cxn modelId="{4F1139BA-2367-4ACD-A658-7ABBB2A8E601}" type="presParOf" srcId="{AD5AB8BD-F492-48F7-BE46-3E1B802481C4}" destId="{2DC398AC-2017-420C-B8CC-B8C54CD665AE}" srcOrd="1" destOrd="0" presId="urn:microsoft.com/office/officeart/2005/8/layout/hierarchy1"/>
    <dgm:cxn modelId="{9E209586-7DE9-43CD-96B1-21FAC867085C}" type="presParOf" srcId="{A796EB11-B5BB-453B-97EB-C99C4752C4FE}" destId="{F52B4C3A-7760-49D5-9807-C9A7D40B648D}"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1898ADC-5BEF-46CB-881C-E979A1BED98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s-MX"/>
        </a:p>
      </dgm:t>
    </dgm:pt>
    <dgm:pt modelId="{1963896D-5D4A-4AF1-9CF1-9F7D48BB9C78}">
      <dgm:prSet phldrT="[Texto]"/>
      <dgm:spPr/>
      <dgm:t>
        <a:bodyPr/>
        <a:lstStyle/>
        <a:p>
          <a:pPr algn="just"/>
          <a:r>
            <a:rPr lang="es-MX" dirty="0" smtClean="0"/>
            <a:t>Incidencia</a:t>
          </a:r>
          <a:endParaRPr lang="es-MX" dirty="0"/>
        </a:p>
      </dgm:t>
    </dgm:pt>
    <dgm:pt modelId="{59687701-1BA6-49CA-8711-26CFE976CD4F}" type="parTrans" cxnId="{6502A92B-D2DA-4A0E-B182-5BF303A6CDB5}">
      <dgm:prSet/>
      <dgm:spPr/>
      <dgm:t>
        <a:bodyPr/>
        <a:lstStyle/>
        <a:p>
          <a:pPr algn="just"/>
          <a:endParaRPr lang="es-MX"/>
        </a:p>
      </dgm:t>
    </dgm:pt>
    <dgm:pt modelId="{71427AAB-36A6-4B9D-A11F-2425773B1DFB}" type="sibTrans" cxnId="{6502A92B-D2DA-4A0E-B182-5BF303A6CDB5}">
      <dgm:prSet/>
      <dgm:spPr/>
      <dgm:t>
        <a:bodyPr/>
        <a:lstStyle/>
        <a:p>
          <a:pPr algn="just"/>
          <a:endParaRPr lang="es-MX"/>
        </a:p>
      </dgm:t>
    </dgm:pt>
    <dgm:pt modelId="{67B91AC1-5FFC-4B01-80EE-E0A45E01934A}">
      <dgm:prSet phldrT="[Texto]"/>
      <dgm:spPr/>
      <dgm:t>
        <a:bodyPr/>
        <a:lstStyle/>
        <a:p>
          <a:pPr algn="just"/>
          <a:r>
            <a:rPr lang="es-MX" dirty="0" smtClean="0"/>
            <a:t>Parte de la obediencia que se obtiene de los empleados en el seno de las organizaciones, se</a:t>
          </a:r>
          <a:br>
            <a:rPr lang="es-MX" dirty="0" smtClean="0"/>
          </a:br>
          <a:r>
            <a:rPr lang="es-MX" dirty="0" smtClean="0"/>
            <a:t>puede explicar a través del concepto de "contrato psicológico” que </a:t>
          </a:r>
          <a:r>
            <a:rPr lang="es-MX" dirty="0" smtClean="0"/>
            <a:t>se </a:t>
          </a:r>
          <a:r>
            <a:rPr lang="es-MX" dirty="0" smtClean="0"/>
            <a:t>refiere a la gama de conductas y a la intensidad de las mismas que ellos despliegan en el trabajo, simplemente porque piensan que deben desplegarlas, que entra dentro de sus obligaciones. Por lo tanto, sólo cuando una persona es capaz</a:t>
          </a:r>
          <a:br>
            <a:rPr lang="es-MX" dirty="0" smtClean="0"/>
          </a:br>
          <a:r>
            <a:rPr lang="es-MX" dirty="0" smtClean="0"/>
            <a:t>de ampliar los límites reales del "contrato </a:t>
          </a:r>
          <a:r>
            <a:rPr lang="es-MX" dirty="0" smtClean="0"/>
            <a:t>psicológico“, </a:t>
          </a:r>
          <a:r>
            <a:rPr lang="es-MX" dirty="0" smtClean="0"/>
            <a:t>de forma temporal o permanente, está actuando como un líder y se produce el fenómeno del liderazgo. (Castro, M. A., &amp; Calderón, M. I. G. 1986). </a:t>
          </a:r>
          <a:endParaRPr lang="es-MX" dirty="0"/>
        </a:p>
      </dgm:t>
    </dgm:pt>
    <dgm:pt modelId="{35FFF6E7-1172-49B1-9871-A06451FE3789}" type="parTrans" cxnId="{14C56BCA-E806-40C1-9103-FCDBDEE52B32}">
      <dgm:prSet/>
      <dgm:spPr/>
      <dgm:t>
        <a:bodyPr/>
        <a:lstStyle/>
        <a:p>
          <a:pPr algn="just"/>
          <a:endParaRPr lang="es-MX"/>
        </a:p>
      </dgm:t>
    </dgm:pt>
    <dgm:pt modelId="{7582B090-EADD-46F4-84D8-F871C2F83AC2}" type="sibTrans" cxnId="{14C56BCA-E806-40C1-9103-FCDBDEE52B32}">
      <dgm:prSet/>
      <dgm:spPr/>
      <dgm:t>
        <a:bodyPr/>
        <a:lstStyle/>
        <a:p>
          <a:pPr algn="just"/>
          <a:endParaRPr lang="es-MX"/>
        </a:p>
      </dgm:t>
    </dgm:pt>
    <dgm:pt modelId="{98B607A9-E2ED-4E6F-B75A-DB6598D12364}" type="pres">
      <dgm:prSet presAssocID="{A1898ADC-5BEF-46CB-881C-E979A1BED982}" presName="Name0" presStyleCnt="0">
        <dgm:presLayoutVars>
          <dgm:dir/>
          <dgm:animLvl val="lvl"/>
          <dgm:resizeHandles val="exact"/>
        </dgm:presLayoutVars>
      </dgm:prSet>
      <dgm:spPr/>
      <dgm:t>
        <a:bodyPr/>
        <a:lstStyle/>
        <a:p>
          <a:endParaRPr lang="es-MX"/>
        </a:p>
      </dgm:t>
    </dgm:pt>
    <dgm:pt modelId="{FC73F2F5-9CA9-41B1-B344-7078A3CCB274}" type="pres">
      <dgm:prSet presAssocID="{1963896D-5D4A-4AF1-9CF1-9F7D48BB9C78}" presName="linNode" presStyleCnt="0"/>
      <dgm:spPr/>
    </dgm:pt>
    <dgm:pt modelId="{DB133BC9-1205-408F-ACCE-CBE51D74BC7D}" type="pres">
      <dgm:prSet presAssocID="{1963896D-5D4A-4AF1-9CF1-9F7D48BB9C78}" presName="parentText" presStyleLbl="node1" presStyleIdx="0" presStyleCnt="1">
        <dgm:presLayoutVars>
          <dgm:chMax val="1"/>
          <dgm:bulletEnabled val="1"/>
        </dgm:presLayoutVars>
      </dgm:prSet>
      <dgm:spPr/>
      <dgm:t>
        <a:bodyPr/>
        <a:lstStyle/>
        <a:p>
          <a:endParaRPr lang="es-MX"/>
        </a:p>
      </dgm:t>
    </dgm:pt>
    <dgm:pt modelId="{13F9EFC4-020F-4B72-A6F2-D00235A3C6AD}" type="pres">
      <dgm:prSet presAssocID="{1963896D-5D4A-4AF1-9CF1-9F7D48BB9C78}" presName="descendantText" presStyleLbl="alignAccFollowNode1" presStyleIdx="0" presStyleCnt="1">
        <dgm:presLayoutVars>
          <dgm:bulletEnabled val="1"/>
        </dgm:presLayoutVars>
      </dgm:prSet>
      <dgm:spPr/>
      <dgm:t>
        <a:bodyPr/>
        <a:lstStyle/>
        <a:p>
          <a:endParaRPr lang="es-MX"/>
        </a:p>
      </dgm:t>
    </dgm:pt>
  </dgm:ptLst>
  <dgm:cxnLst>
    <dgm:cxn modelId="{D1E5A71E-7616-4D5C-9302-B404B9A20FC5}" type="presOf" srcId="{1963896D-5D4A-4AF1-9CF1-9F7D48BB9C78}" destId="{DB133BC9-1205-408F-ACCE-CBE51D74BC7D}" srcOrd="0" destOrd="0" presId="urn:microsoft.com/office/officeart/2005/8/layout/vList5"/>
    <dgm:cxn modelId="{E453D3F7-9355-46F3-A294-A4BA2B7E45D1}" type="presOf" srcId="{67B91AC1-5FFC-4B01-80EE-E0A45E01934A}" destId="{13F9EFC4-020F-4B72-A6F2-D00235A3C6AD}" srcOrd="0" destOrd="0" presId="urn:microsoft.com/office/officeart/2005/8/layout/vList5"/>
    <dgm:cxn modelId="{14C56BCA-E806-40C1-9103-FCDBDEE52B32}" srcId="{1963896D-5D4A-4AF1-9CF1-9F7D48BB9C78}" destId="{67B91AC1-5FFC-4B01-80EE-E0A45E01934A}" srcOrd="0" destOrd="0" parTransId="{35FFF6E7-1172-49B1-9871-A06451FE3789}" sibTransId="{7582B090-EADD-46F4-84D8-F871C2F83AC2}"/>
    <dgm:cxn modelId="{225CDFC8-17B5-4398-9F15-34361805B6D9}" type="presOf" srcId="{A1898ADC-5BEF-46CB-881C-E979A1BED982}" destId="{98B607A9-E2ED-4E6F-B75A-DB6598D12364}" srcOrd="0" destOrd="0" presId="urn:microsoft.com/office/officeart/2005/8/layout/vList5"/>
    <dgm:cxn modelId="{6502A92B-D2DA-4A0E-B182-5BF303A6CDB5}" srcId="{A1898ADC-5BEF-46CB-881C-E979A1BED982}" destId="{1963896D-5D4A-4AF1-9CF1-9F7D48BB9C78}" srcOrd="0" destOrd="0" parTransId="{59687701-1BA6-49CA-8711-26CFE976CD4F}" sibTransId="{71427AAB-36A6-4B9D-A11F-2425773B1DFB}"/>
    <dgm:cxn modelId="{E1516626-BBFD-465C-80E0-EF89040D1C78}" type="presParOf" srcId="{98B607A9-E2ED-4E6F-B75A-DB6598D12364}" destId="{FC73F2F5-9CA9-41B1-B344-7078A3CCB274}" srcOrd="0" destOrd="0" presId="urn:microsoft.com/office/officeart/2005/8/layout/vList5"/>
    <dgm:cxn modelId="{767E3088-1141-44DE-965C-2BE408E50FDA}" type="presParOf" srcId="{FC73F2F5-9CA9-41B1-B344-7078A3CCB274}" destId="{DB133BC9-1205-408F-ACCE-CBE51D74BC7D}" srcOrd="0" destOrd="0" presId="urn:microsoft.com/office/officeart/2005/8/layout/vList5"/>
    <dgm:cxn modelId="{88848D5D-B507-4313-829F-47EECEDC8500}" type="presParOf" srcId="{FC73F2F5-9CA9-41B1-B344-7078A3CCB274}" destId="{13F9EFC4-020F-4B72-A6F2-D00235A3C6AD}"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DF0446F-B41B-4D7B-9C0C-05CA21E54BC7}" type="doc">
      <dgm:prSet loTypeId="urn:microsoft.com/office/officeart/2005/8/layout/hierarchy4" loCatId="list" qsTypeId="urn:microsoft.com/office/officeart/2005/8/quickstyle/simple1" qsCatId="simple" csTypeId="urn:microsoft.com/office/officeart/2005/8/colors/accent1_2" csCatId="accent1" phldr="1"/>
      <dgm:spPr/>
      <dgm:t>
        <a:bodyPr/>
        <a:lstStyle/>
        <a:p>
          <a:endParaRPr lang="es-MX"/>
        </a:p>
      </dgm:t>
    </dgm:pt>
    <dgm:pt modelId="{7CA7A256-ED11-400D-8AC5-C737FC04A405}">
      <dgm:prSet phldrT="[Texto]"/>
      <dgm:spPr/>
      <dgm:t>
        <a:bodyPr/>
        <a:lstStyle/>
        <a:p>
          <a:r>
            <a:rPr lang="es-MX" dirty="0" smtClean="0">
              <a:solidFill>
                <a:schemeClr val="bg2">
                  <a:lumMod val="50000"/>
                </a:schemeClr>
              </a:solidFill>
            </a:rPr>
            <a:t>Fuentes de la incidencia </a:t>
          </a:r>
          <a:endParaRPr lang="es-MX" dirty="0">
            <a:solidFill>
              <a:schemeClr val="bg2">
                <a:lumMod val="50000"/>
              </a:schemeClr>
            </a:solidFill>
          </a:endParaRPr>
        </a:p>
      </dgm:t>
    </dgm:pt>
    <dgm:pt modelId="{D2FCE9A7-2558-433B-88BF-89B6A2E57598}" type="parTrans" cxnId="{C6AC00B3-5D9B-4D8E-AF20-A9B9723ADD5F}">
      <dgm:prSet/>
      <dgm:spPr/>
      <dgm:t>
        <a:bodyPr/>
        <a:lstStyle/>
        <a:p>
          <a:endParaRPr lang="es-MX">
            <a:solidFill>
              <a:schemeClr val="bg2">
                <a:lumMod val="50000"/>
              </a:schemeClr>
            </a:solidFill>
          </a:endParaRPr>
        </a:p>
      </dgm:t>
    </dgm:pt>
    <dgm:pt modelId="{70D40F40-7C5E-4A35-A336-CEA97E9109BB}" type="sibTrans" cxnId="{C6AC00B3-5D9B-4D8E-AF20-A9B9723ADD5F}">
      <dgm:prSet/>
      <dgm:spPr/>
      <dgm:t>
        <a:bodyPr/>
        <a:lstStyle/>
        <a:p>
          <a:endParaRPr lang="es-MX">
            <a:solidFill>
              <a:schemeClr val="bg2">
                <a:lumMod val="50000"/>
              </a:schemeClr>
            </a:solidFill>
          </a:endParaRPr>
        </a:p>
      </dgm:t>
    </dgm:pt>
    <dgm:pt modelId="{6E18FC2F-9A71-4A71-95EA-A89CAFEDCA29}">
      <dgm:prSet phldrT="[Texto]"/>
      <dgm:spPr/>
      <dgm:t>
        <a:bodyPr/>
        <a:lstStyle/>
        <a:p>
          <a:r>
            <a:rPr lang="es-MX" dirty="0" smtClean="0">
              <a:solidFill>
                <a:schemeClr val="bg2">
                  <a:lumMod val="50000"/>
                </a:schemeClr>
              </a:solidFill>
            </a:rPr>
            <a:t>Fuentes de poder </a:t>
          </a:r>
          <a:endParaRPr lang="es-MX" dirty="0">
            <a:solidFill>
              <a:schemeClr val="bg2">
                <a:lumMod val="50000"/>
              </a:schemeClr>
            </a:solidFill>
          </a:endParaRPr>
        </a:p>
      </dgm:t>
    </dgm:pt>
    <dgm:pt modelId="{FB59C902-A54A-4F62-9EF8-76C11AB402AE}" type="parTrans" cxnId="{4B5BA9F6-85A4-45FD-9E88-6B247EC7B54F}">
      <dgm:prSet/>
      <dgm:spPr/>
      <dgm:t>
        <a:bodyPr/>
        <a:lstStyle/>
        <a:p>
          <a:endParaRPr lang="es-MX">
            <a:solidFill>
              <a:schemeClr val="bg2">
                <a:lumMod val="50000"/>
              </a:schemeClr>
            </a:solidFill>
          </a:endParaRPr>
        </a:p>
      </dgm:t>
    </dgm:pt>
    <dgm:pt modelId="{D9ADE303-4F53-489E-AFDD-C2440EF4D6A4}" type="sibTrans" cxnId="{4B5BA9F6-85A4-45FD-9E88-6B247EC7B54F}">
      <dgm:prSet/>
      <dgm:spPr/>
      <dgm:t>
        <a:bodyPr/>
        <a:lstStyle/>
        <a:p>
          <a:endParaRPr lang="es-MX">
            <a:solidFill>
              <a:schemeClr val="bg2">
                <a:lumMod val="50000"/>
              </a:schemeClr>
            </a:solidFill>
          </a:endParaRPr>
        </a:p>
      </dgm:t>
    </dgm:pt>
    <dgm:pt modelId="{18EA4EF0-F7C1-456B-81B3-7E0B0D242D77}">
      <dgm:prSet phldrT="[Texto]"/>
      <dgm:spPr/>
      <dgm:t>
        <a:bodyPr/>
        <a:lstStyle/>
        <a:p>
          <a:r>
            <a:rPr lang="es-MX" dirty="0" smtClean="0">
              <a:solidFill>
                <a:schemeClr val="bg2">
                  <a:lumMod val="50000"/>
                </a:schemeClr>
              </a:solidFill>
            </a:rPr>
            <a:t>Tipos de poder </a:t>
          </a:r>
          <a:endParaRPr lang="es-MX" dirty="0">
            <a:solidFill>
              <a:schemeClr val="bg2">
                <a:lumMod val="50000"/>
              </a:schemeClr>
            </a:solidFill>
          </a:endParaRPr>
        </a:p>
      </dgm:t>
    </dgm:pt>
    <dgm:pt modelId="{C1730C35-7FD4-414B-9AD4-39E902784372}" type="parTrans" cxnId="{7C81B50E-AD30-400F-AC7C-19E905C68E31}">
      <dgm:prSet/>
      <dgm:spPr/>
      <dgm:t>
        <a:bodyPr/>
        <a:lstStyle/>
        <a:p>
          <a:endParaRPr lang="es-MX">
            <a:solidFill>
              <a:schemeClr val="bg2">
                <a:lumMod val="50000"/>
              </a:schemeClr>
            </a:solidFill>
          </a:endParaRPr>
        </a:p>
      </dgm:t>
    </dgm:pt>
    <dgm:pt modelId="{F4382FFC-5984-4B57-A7D7-4B8F146B9E13}" type="sibTrans" cxnId="{7C81B50E-AD30-400F-AC7C-19E905C68E31}">
      <dgm:prSet/>
      <dgm:spPr/>
      <dgm:t>
        <a:bodyPr/>
        <a:lstStyle/>
        <a:p>
          <a:endParaRPr lang="es-MX">
            <a:solidFill>
              <a:schemeClr val="bg2">
                <a:lumMod val="50000"/>
              </a:schemeClr>
            </a:solidFill>
          </a:endParaRPr>
        </a:p>
      </dgm:t>
    </dgm:pt>
    <dgm:pt modelId="{733374A4-E728-4682-A78F-D7FBE3A6483D}">
      <dgm:prSet phldrT="[Texto]"/>
      <dgm:spPr/>
      <dgm:t>
        <a:bodyPr/>
        <a:lstStyle/>
        <a:p>
          <a:r>
            <a:rPr lang="es-MX" dirty="0" smtClean="0">
              <a:solidFill>
                <a:schemeClr val="bg2">
                  <a:lumMod val="50000"/>
                </a:schemeClr>
              </a:solidFill>
            </a:rPr>
            <a:t>Bases de poder</a:t>
          </a:r>
          <a:endParaRPr lang="es-MX" dirty="0">
            <a:solidFill>
              <a:schemeClr val="bg2">
                <a:lumMod val="50000"/>
              </a:schemeClr>
            </a:solidFill>
          </a:endParaRPr>
        </a:p>
      </dgm:t>
    </dgm:pt>
    <dgm:pt modelId="{1B0AD734-75EE-4B0C-90EC-105A73EA8390}" type="parTrans" cxnId="{FADFC6C2-DCF0-482E-9095-227D45C8429D}">
      <dgm:prSet/>
      <dgm:spPr/>
      <dgm:t>
        <a:bodyPr/>
        <a:lstStyle/>
        <a:p>
          <a:endParaRPr lang="es-MX">
            <a:solidFill>
              <a:schemeClr val="bg2">
                <a:lumMod val="50000"/>
              </a:schemeClr>
            </a:solidFill>
          </a:endParaRPr>
        </a:p>
      </dgm:t>
    </dgm:pt>
    <dgm:pt modelId="{04408B96-8981-4BDD-93E4-D98F5DA1463E}" type="sibTrans" cxnId="{FADFC6C2-DCF0-482E-9095-227D45C8429D}">
      <dgm:prSet/>
      <dgm:spPr/>
      <dgm:t>
        <a:bodyPr/>
        <a:lstStyle/>
        <a:p>
          <a:endParaRPr lang="es-MX">
            <a:solidFill>
              <a:schemeClr val="bg2">
                <a:lumMod val="50000"/>
              </a:schemeClr>
            </a:solidFill>
          </a:endParaRPr>
        </a:p>
      </dgm:t>
    </dgm:pt>
    <dgm:pt modelId="{AD2B18DF-9407-4A29-8107-CEECA8E57EE2}">
      <dgm:prSet/>
      <dgm:spPr/>
      <dgm:t>
        <a:bodyPr/>
        <a:lstStyle/>
        <a:p>
          <a:pPr algn="l"/>
          <a:r>
            <a:rPr lang="es-MX" dirty="0" smtClean="0">
              <a:solidFill>
                <a:schemeClr val="bg2">
                  <a:lumMod val="50000"/>
                </a:schemeClr>
              </a:solidFill>
            </a:rPr>
            <a:t>La estructura: el individuo dispone de bases de</a:t>
          </a:r>
          <a:br>
            <a:rPr lang="es-MX" dirty="0" smtClean="0">
              <a:solidFill>
                <a:schemeClr val="bg2">
                  <a:lumMod val="50000"/>
                </a:schemeClr>
              </a:solidFill>
            </a:rPr>
          </a:br>
          <a:r>
            <a:rPr lang="es-MX" dirty="0" smtClean="0">
              <a:solidFill>
                <a:schemeClr val="bg2">
                  <a:lumMod val="50000"/>
                </a:schemeClr>
              </a:solidFill>
            </a:rPr>
            <a:t>poder por su posición en la estructura organizacional</a:t>
          </a:r>
        </a:p>
        <a:p>
          <a:pPr algn="l"/>
          <a:r>
            <a:rPr lang="es-MX" dirty="0" smtClean="0">
              <a:solidFill>
                <a:schemeClr val="bg2">
                  <a:lumMod val="50000"/>
                </a:schemeClr>
              </a:solidFill>
            </a:rPr>
            <a:t>Las características personales: el individuo dispone de bases de poder por rasgos característicos de su personalidad</a:t>
          </a:r>
        </a:p>
        <a:p>
          <a:pPr algn="l"/>
          <a:r>
            <a:rPr lang="es-MX" dirty="0" smtClean="0">
              <a:solidFill>
                <a:schemeClr val="bg2">
                  <a:lumMod val="50000"/>
                </a:schemeClr>
              </a:solidFill>
            </a:rPr>
            <a:t>El carácter experto: el individuo dispone de bases de poder por su capacidad para asimilar y usar información especializada.</a:t>
          </a:r>
          <a:endParaRPr lang="es-MX" dirty="0">
            <a:solidFill>
              <a:schemeClr val="bg2">
                <a:lumMod val="50000"/>
              </a:schemeClr>
            </a:solidFill>
          </a:endParaRPr>
        </a:p>
      </dgm:t>
    </dgm:pt>
    <dgm:pt modelId="{500BD185-9529-4C19-969D-F9D351935914}" type="parTrans" cxnId="{E253EC42-4E54-4C78-BE5E-0720B5846B8E}">
      <dgm:prSet/>
      <dgm:spPr/>
      <dgm:t>
        <a:bodyPr/>
        <a:lstStyle/>
        <a:p>
          <a:endParaRPr lang="es-MX">
            <a:solidFill>
              <a:schemeClr val="bg2">
                <a:lumMod val="50000"/>
              </a:schemeClr>
            </a:solidFill>
          </a:endParaRPr>
        </a:p>
      </dgm:t>
    </dgm:pt>
    <dgm:pt modelId="{EB993D31-4161-47B3-8253-DE905C423765}" type="sibTrans" cxnId="{E253EC42-4E54-4C78-BE5E-0720B5846B8E}">
      <dgm:prSet/>
      <dgm:spPr/>
      <dgm:t>
        <a:bodyPr/>
        <a:lstStyle/>
        <a:p>
          <a:endParaRPr lang="es-MX">
            <a:solidFill>
              <a:schemeClr val="bg2">
                <a:lumMod val="50000"/>
              </a:schemeClr>
            </a:solidFill>
          </a:endParaRPr>
        </a:p>
      </dgm:t>
    </dgm:pt>
    <dgm:pt modelId="{A2B6C5DA-8148-464A-8DD6-39AE2697AC85}">
      <dgm:prSet/>
      <dgm:spPr/>
      <dgm:t>
        <a:bodyPr/>
        <a:lstStyle/>
        <a:p>
          <a:r>
            <a:rPr lang="es-MX" dirty="0" smtClean="0">
              <a:solidFill>
                <a:schemeClr val="bg2">
                  <a:lumMod val="50000"/>
                </a:schemeClr>
              </a:solidFill>
            </a:rPr>
            <a:t>Base coercitiva: que alude al control de sanciones </a:t>
          </a:r>
        </a:p>
        <a:p>
          <a:r>
            <a:rPr lang="es-MX" dirty="0" smtClean="0">
              <a:solidFill>
                <a:schemeClr val="bg2">
                  <a:lumMod val="50000"/>
                </a:schemeClr>
              </a:solidFill>
            </a:rPr>
            <a:t>Base remuneradora: que alude al control de recompensas y recursos materiales</a:t>
          </a:r>
        </a:p>
        <a:p>
          <a:r>
            <a:rPr lang="es-MX" dirty="0" smtClean="0">
              <a:solidFill>
                <a:schemeClr val="bg2">
                  <a:lumMod val="50000"/>
                </a:schemeClr>
              </a:solidFill>
            </a:rPr>
            <a:t>Base normativa: que alude al control de las recompensas simbólicas.</a:t>
          </a:r>
          <a:br>
            <a:rPr lang="es-MX" dirty="0" smtClean="0">
              <a:solidFill>
                <a:schemeClr val="bg2">
                  <a:lumMod val="50000"/>
                </a:schemeClr>
              </a:solidFill>
            </a:rPr>
          </a:br>
          <a:r>
            <a:rPr lang="es-MX" dirty="0" smtClean="0">
              <a:solidFill>
                <a:schemeClr val="bg2">
                  <a:lumMod val="50000"/>
                </a:schemeClr>
              </a:solidFill>
            </a:rPr>
            <a:t>Base de conocimientos: que alude al control de</a:t>
          </a:r>
          <a:br>
            <a:rPr lang="es-MX" dirty="0" smtClean="0">
              <a:solidFill>
                <a:schemeClr val="bg2">
                  <a:lumMod val="50000"/>
                </a:schemeClr>
              </a:solidFill>
            </a:rPr>
          </a:br>
          <a:r>
            <a:rPr lang="es-MX" dirty="0" smtClean="0">
              <a:solidFill>
                <a:schemeClr val="bg2">
                  <a:lumMod val="50000"/>
                </a:schemeClr>
              </a:solidFill>
            </a:rPr>
            <a:t>la información.</a:t>
          </a:r>
          <a:endParaRPr lang="es-MX" dirty="0">
            <a:solidFill>
              <a:schemeClr val="bg2">
                <a:lumMod val="50000"/>
              </a:schemeClr>
            </a:solidFill>
          </a:endParaRPr>
        </a:p>
      </dgm:t>
    </dgm:pt>
    <dgm:pt modelId="{A4F671F2-0C3B-4091-8919-68EBDA6D13AD}" type="parTrans" cxnId="{147DB226-1926-4B80-817F-659F75C35FA3}">
      <dgm:prSet/>
      <dgm:spPr/>
      <dgm:t>
        <a:bodyPr/>
        <a:lstStyle/>
        <a:p>
          <a:endParaRPr lang="es-MX">
            <a:solidFill>
              <a:schemeClr val="bg2">
                <a:lumMod val="50000"/>
              </a:schemeClr>
            </a:solidFill>
          </a:endParaRPr>
        </a:p>
      </dgm:t>
    </dgm:pt>
    <dgm:pt modelId="{93DC6051-80AA-40BB-91D1-17AB158EF3AD}" type="sibTrans" cxnId="{147DB226-1926-4B80-817F-659F75C35FA3}">
      <dgm:prSet/>
      <dgm:spPr/>
      <dgm:t>
        <a:bodyPr/>
        <a:lstStyle/>
        <a:p>
          <a:endParaRPr lang="es-MX">
            <a:solidFill>
              <a:schemeClr val="bg2">
                <a:lumMod val="50000"/>
              </a:schemeClr>
            </a:solidFill>
          </a:endParaRPr>
        </a:p>
      </dgm:t>
    </dgm:pt>
    <dgm:pt modelId="{8DD5535C-95EE-46DD-93D7-A25381EB0F19}">
      <dgm:prSet/>
      <dgm:spPr/>
      <dgm:t>
        <a:bodyPr/>
        <a:lstStyle/>
        <a:p>
          <a:r>
            <a:rPr lang="es-MX" dirty="0" smtClean="0">
              <a:solidFill>
                <a:schemeClr val="bg2">
                  <a:lumMod val="50000"/>
                </a:schemeClr>
              </a:solidFill>
            </a:rPr>
            <a:t>La autoridad, que tiene como fuente a la estructura.</a:t>
          </a:r>
        </a:p>
        <a:p>
          <a:r>
            <a:rPr lang="es-MX" dirty="0" smtClean="0">
              <a:solidFill>
                <a:schemeClr val="bg2">
                  <a:lumMod val="50000"/>
                </a:schemeClr>
              </a:solidFill>
            </a:rPr>
            <a:t/>
          </a:r>
          <a:br>
            <a:rPr lang="es-MX" dirty="0" smtClean="0">
              <a:solidFill>
                <a:schemeClr val="bg2">
                  <a:lumMod val="50000"/>
                </a:schemeClr>
              </a:solidFill>
            </a:rPr>
          </a:br>
          <a:r>
            <a:rPr lang="es-MX" dirty="0" smtClean="0">
              <a:solidFill>
                <a:schemeClr val="bg2">
                  <a:lumMod val="50000"/>
                </a:schemeClr>
              </a:solidFill>
            </a:rPr>
            <a:t>La influencia, que tiene como fuente a las características personales, y/o la oportunidad, y/o el carácter experto del individuo.</a:t>
          </a:r>
          <a:endParaRPr lang="es-MX" dirty="0">
            <a:solidFill>
              <a:schemeClr val="bg2">
                <a:lumMod val="50000"/>
              </a:schemeClr>
            </a:solidFill>
          </a:endParaRPr>
        </a:p>
      </dgm:t>
    </dgm:pt>
    <dgm:pt modelId="{8404839C-2575-4B01-9FFF-E55758B75AC6}" type="parTrans" cxnId="{37DCCBE2-AE9E-4AAD-B8F1-725C557872DE}">
      <dgm:prSet/>
      <dgm:spPr/>
      <dgm:t>
        <a:bodyPr/>
        <a:lstStyle/>
        <a:p>
          <a:endParaRPr lang="es-ES"/>
        </a:p>
      </dgm:t>
    </dgm:pt>
    <dgm:pt modelId="{8B1B6E46-4472-49E8-B513-233B0E69F674}" type="sibTrans" cxnId="{37DCCBE2-AE9E-4AAD-B8F1-725C557872DE}">
      <dgm:prSet/>
      <dgm:spPr/>
      <dgm:t>
        <a:bodyPr/>
        <a:lstStyle/>
        <a:p>
          <a:endParaRPr lang="es-ES"/>
        </a:p>
      </dgm:t>
    </dgm:pt>
    <dgm:pt modelId="{57652C8B-9156-46B6-92DC-304E320E9E63}" type="pres">
      <dgm:prSet presAssocID="{0DF0446F-B41B-4D7B-9C0C-05CA21E54BC7}" presName="Name0" presStyleCnt="0">
        <dgm:presLayoutVars>
          <dgm:chPref val="1"/>
          <dgm:dir/>
          <dgm:animOne val="branch"/>
          <dgm:animLvl val="lvl"/>
          <dgm:resizeHandles/>
        </dgm:presLayoutVars>
      </dgm:prSet>
      <dgm:spPr/>
      <dgm:t>
        <a:bodyPr/>
        <a:lstStyle/>
        <a:p>
          <a:endParaRPr lang="es-MX"/>
        </a:p>
      </dgm:t>
    </dgm:pt>
    <dgm:pt modelId="{563F4235-D45C-4797-A5FB-7AF34E62F03F}" type="pres">
      <dgm:prSet presAssocID="{7CA7A256-ED11-400D-8AC5-C737FC04A405}" presName="vertOne" presStyleCnt="0"/>
      <dgm:spPr/>
    </dgm:pt>
    <dgm:pt modelId="{37E91882-EAF9-4953-AA41-5CBE422ABC64}" type="pres">
      <dgm:prSet presAssocID="{7CA7A256-ED11-400D-8AC5-C737FC04A405}" presName="txOne" presStyleLbl="node0" presStyleIdx="0" presStyleCnt="1" custScaleY="20310" custLinFactY="-23448" custLinFactNeighborX="-43" custLinFactNeighborY="-100000">
        <dgm:presLayoutVars>
          <dgm:chPref val="3"/>
        </dgm:presLayoutVars>
      </dgm:prSet>
      <dgm:spPr/>
      <dgm:t>
        <a:bodyPr/>
        <a:lstStyle/>
        <a:p>
          <a:endParaRPr lang="es-MX"/>
        </a:p>
      </dgm:t>
    </dgm:pt>
    <dgm:pt modelId="{C5298BDD-11BF-4A6F-8572-05F5C63CF2B9}" type="pres">
      <dgm:prSet presAssocID="{7CA7A256-ED11-400D-8AC5-C737FC04A405}" presName="parTransOne" presStyleCnt="0"/>
      <dgm:spPr/>
    </dgm:pt>
    <dgm:pt modelId="{72C29E3B-8C15-43C4-9D0A-7189C257FB4F}" type="pres">
      <dgm:prSet presAssocID="{7CA7A256-ED11-400D-8AC5-C737FC04A405}" presName="horzOne" presStyleCnt="0"/>
      <dgm:spPr/>
    </dgm:pt>
    <dgm:pt modelId="{4261A84E-10D4-4F05-A59A-AFBB78AD819F}" type="pres">
      <dgm:prSet presAssocID="{6E18FC2F-9A71-4A71-95EA-A89CAFEDCA29}" presName="vertTwo" presStyleCnt="0"/>
      <dgm:spPr/>
    </dgm:pt>
    <dgm:pt modelId="{478B48F4-F2C3-4D29-9B0A-5B3EE2AA3F81}" type="pres">
      <dgm:prSet presAssocID="{6E18FC2F-9A71-4A71-95EA-A89CAFEDCA29}" presName="txTwo" presStyleLbl="node2" presStyleIdx="0" presStyleCnt="3" custScaleY="23047">
        <dgm:presLayoutVars>
          <dgm:chPref val="3"/>
        </dgm:presLayoutVars>
      </dgm:prSet>
      <dgm:spPr/>
      <dgm:t>
        <a:bodyPr/>
        <a:lstStyle/>
        <a:p>
          <a:endParaRPr lang="es-MX"/>
        </a:p>
      </dgm:t>
    </dgm:pt>
    <dgm:pt modelId="{2E530C86-EF68-419C-A661-1A119A72F168}" type="pres">
      <dgm:prSet presAssocID="{6E18FC2F-9A71-4A71-95EA-A89CAFEDCA29}" presName="parTransTwo" presStyleCnt="0"/>
      <dgm:spPr/>
    </dgm:pt>
    <dgm:pt modelId="{B262DDAF-1D2E-4C22-A975-1A39D15828DD}" type="pres">
      <dgm:prSet presAssocID="{6E18FC2F-9A71-4A71-95EA-A89CAFEDCA29}" presName="horzTwo" presStyleCnt="0"/>
      <dgm:spPr/>
    </dgm:pt>
    <dgm:pt modelId="{719BBB9D-2C39-4323-9ABA-AA60B77E10EE}" type="pres">
      <dgm:prSet presAssocID="{AD2B18DF-9407-4A29-8107-CEECA8E57EE2}" presName="vertThree" presStyleCnt="0"/>
      <dgm:spPr/>
    </dgm:pt>
    <dgm:pt modelId="{95CF2EC5-B053-448F-AD87-93066B677478}" type="pres">
      <dgm:prSet presAssocID="{AD2B18DF-9407-4A29-8107-CEECA8E57EE2}" presName="txThree" presStyleLbl="node3" presStyleIdx="0" presStyleCnt="3" custScaleX="106362" custScaleY="119959" custLinFactNeighborX="-820" custLinFactNeighborY="-7229">
        <dgm:presLayoutVars>
          <dgm:chPref val="3"/>
        </dgm:presLayoutVars>
      </dgm:prSet>
      <dgm:spPr/>
      <dgm:t>
        <a:bodyPr/>
        <a:lstStyle/>
        <a:p>
          <a:endParaRPr lang="es-MX"/>
        </a:p>
      </dgm:t>
    </dgm:pt>
    <dgm:pt modelId="{87414405-8164-4E25-898C-D6CF1C9A973F}" type="pres">
      <dgm:prSet presAssocID="{AD2B18DF-9407-4A29-8107-CEECA8E57EE2}" presName="horzThree" presStyleCnt="0"/>
      <dgm:spPr/>
    </dgm:pt>
    <dgm:pt modelId="{1B1A8AB4-3E32-4B0B-B5C3-19097DBA467F}" type="pres">
      <dgm:prSet presAssocID="{D9ADE303-4F53-489E-AFDD-C2440EF4D6A4}" presName="sibSpaceTwo" presStyleCnt="0"/>
      <dgm:spPr/>
    </dgm:pt>
    <dgm:pt modelId="{C8CCDDFB-8AFD-443E-918E-C9B3215F86C7}" type="pres">
      <dgm:prSet presAssocID="{18EA4EF0-F7C1-456B-81B3-7E0B0D242D77}" presName="vertTwo" presStyleCnt="0"/>
      <dgm:spPr/>
    </dgm:pt>
    <dgm:pt modelId="{20EA0BBA-6412-4003-8FC3-88E97C06F15F}" type="pres">
      <dgm:prSet presAssocID="{18EA4EF0-F7C1-456B-81B3-7E0B0D242D77}" presName="txTwo" presStyleLbl="node2" presStyleIdx="1" presStyleCnt="3" custScaleY="20732">
        <dgm:presLayoutVars>
          <dgm:chPref val="3"/>
        </dgm:presLayoutVars>
      </dgm:prSet>
      <dgm:spPr/>
      <dgm:t>
        <a:bodyPr/>
        <a:lstStyle/>
        <a:p>
          <a:endParaRPr lang="es-MX"/>
        </a:p>
      </dgm:t>
    </dgm:pt>
    <dgm:pt modelId="{45D1343F-F24E-495E-B121-504EDE2EC6EC}" type="pres">
      <dgm:prSet presAssocID="{18EA4EF0-F7C1-456B-81B3-7E0B0D242D77}" presName="parTransTwo" presStyleCnt="0"/>
      <dgm:spPr/>
    </dgm:pt>
    <dgm:pt modelId="{782AFDC4-EC14-4743-8A33-1CD431701624}" type="pres">
      <dgm:prSet presAssocID="{18EA4EF0-F7C1-456B-81B3-7E0B0D242D77}" presName="horzTwo" presStyleCnt="0"/>
      <dgm:spPr/>
    </dgm:pt>
    <dgm:pt modelId="{A5673A1C-2101-4F1A-BD25-0214D568228F}" type="pres">
      <dgm:prSet presAssocID="{8DD5535C-95EE-46DD-93D7-A25381EB0F19}" presName="vertThree" presStyleCnt="0"/>
      <dgm:spPr/>
    </dgm:pt>
    <dgm:pt modelId="{0DA8E31C-B602-4828-9D96-811D1B80C534}" type="pres">
      <dgm:prSet presAssocID="{8DD5535C-95EE-46DD-93D7-A25381EB0F19}" presName="txThree" presStyleLbl="node3" presStyleIdx="1" presStyleCnt="3">
        <dgm:presLayoutVars>
          <dgm:chPref val="3"/>
        </dgm:presLayoutVars>
      </dgm:prSet>
      <dgm:spPr/>
      <dgm:t>
        <a:bodyPr/>
        <a:lstStyle/>
        <a:p>
          <a:endParaRPr lang="es-MX"/>
        </a:p>
      </dgm:t>
    </dgm:pt>
    <dgm:pt modelId="{675FC943-7994-454D-9972-E816C9FACE8D}" type="pres">
      <dgm:prSet presAssocID="{8DD5535C-95EE-46DD-93D7-A25381EB0F19}" presName="horzThree" presStyleCnt="0"/>
      <dgm:spPr/>
    </dgm:pt>
    <dgm:pt modelId="{84FFDBED-F0FF-478D-A9A7-3BCE322F40F8}" type="pres">
      <dgm:prSet presAssocID="{F4382FFC-5984-4B57-A7D7-4B8F146B9E13}" presName="sibSpaceTwo" presStyleCnt="0"/>
      <dgm:spPr/>
    </dgm:pt>
    <dgm:pt modelId="{BB9A6677-299A-444E-B523-B5265136C505}" type="pres">
      <dgm:prSet presAssocID="{733374A4-E728-4682-A78F-D7FBE3A6483D}" presName="vertTwo" presStyleCnt="0"/>
      <dgm:spPr/>
    </dgm:pt>
    <dgm:pt modelId="{5FD3402A-FD07-477C-AD36-2A9C74FC4CC1}" type="pres">
      <dgm:prSet presAssocID="{733374A4-E728-4682-A78F-D7FBE3A6483D}" presName="txTwo" presStyleLbl="node2" presStyleIdx="2" presStyleCnt="3" custScaleY="20842">
        <dgm:presLayoutVars>
          <dgm:chPref val="3"/>
        </dgm:presLayoutVars>
      </dgm:prSet>
      <dgm:spPr/>
      <dgm:t>
        <a:bodyPr/>
        <a:lstStyle/>
        <a:p>
          <a:endParaRPr lang="es-MX"/>
        </a:p>
      </dgm:t>
    </dgm:pt>
    <dgm:pt modelId="{F650BA79-6BF3-43D3-8921-4F8FBEAED907}" type="pres">
      <dgm:prSet presAssocID="{733374A4-E728-4682-A78F-D7FBE3A6483D}" presName="parTransTwo" presStyleCnt="0"/>
      <dgm:spPr/>
    </dgm:pt>
    <dgm:pt modelId="{6CAF929D-584D-4BA4-A507-E1E7B1841529}" type="pres">
      <dgm:prSet presAssocID="{733374A4-E728-4682-A78F-D7FBE3A6483D}" presName="horzTwo" presStyleCnt="0"/>
      <dgm:spPr/>
    </dgm:pt>
    <dgm:pt modelId="{197A7C9F-F0B0-4A00-A1CD-619AD05E38FD}" type="pres">
      <dgm:prSet presAssocID="{A2B6C5DA-8148-464A-8DD6-39AE2697AC85}" presName="vertThree" presStyleCnt="0"/>
      <dgm:spPr/>
    </dgm:pt>
    <dgm:pt modelId="{B425ED9C-6687-4C72-B581-1E8A8853BD66}" type="pres">
      <dgm:prSet presAssocID="{A2B6C5DA-8148-464A-8DD6-39AE2697AC85}" presName="txThree" presStyleLbl="node3" presStyleIdx="2" presStyleCnt="3">
        <dgm:presLayoutVars>
          <dgm:chPref val="3"/>
        </dgm:presLayoutVars>
      </dgm:prSet>
      <dgm:spPr/>
      <dgm:t>
        <a:bodyPr/>
        <a:lstStyle/>
        <a:p>
          <a:endParaRPr lang="es-MX"/>
        </a:p>
      </dgm:t>
    </dgm:pt>
    <dgm:pt modelId="{F6E39254-5339-4F8D-B5BF-577EF9C5403B}" type="pres">
      <dgm:prSet presAssocID="{A2B6C5DA-8148-464A-8DD6-39AE2697AC85}" presName="horzThree" presStyleCnt="0"/>
      <dgm:spPr/>
    </dgm:pt>
  </dgm:ptLst>
  <dgm:cxnLst>
    <dgm:cxn modelId="{3E542BF6-B1A0-4D57-B1B2-329EE9CAB7B6}" type="presOf" srcId="{8DD5535C-95EE-46DD-93D7-A25381EB0F19}" destId="{0DA8E31C-B602-4828-9D96-811D1B80C534}" srcOrd="0" destOrd="0" presId="urn:microsoft.com/office/officeart/2005/8/layout/hierarchy4"/>
    <dgm:cxn modelId="{37DCCBE2-AE9E-4AAD-B8F1-725C557872DE}" srcId="{18EA4EF0-F7C1-456B-81B3-7E0B0D242D77}" destId="{8DD5535C-95EE-46DD-93D7-A25381EB0F19}" srcOrd="0" destOrd="0" parTransId="{8404839C-2575-4B01-9FFF-E55758B75AC6}" sibTransId="{8B1B6E46-4472-49E8-B513-233B0E69F674}"/>
    <dgm:cxn modelId="{45824154-C850-4DFE-93B0-C85798D56164}" type="presOf" srcId="{7CA7A256-ED11-400D-8AC5-C737FC04A405}" destId="{37E91882-EAF9-4953-AA41-5CBE422ABC64}" srcOrd="0" destOrd="0" presId="urn:microsoft.com/office/officeart/2005/8/layout/hierarchy4"/>
    <dgm:cxn modelId="{E253EC42-4E54-4C78-BE5E-0720B5846B8E}" srcId="{6E18FC2F-9A71-4A71-95EA-A89CAFEDCA29}" destId="{AD2B18DF-9407-4A29-8107-CEECA8E57EE2}" srcOrd="0" destOrd="0" parTransId="{500BD185-9529-4C19-969D-F9D351935914}" sibTransId="{EB993D31-4161-47B3-8253-DE905C423765}"/>
    <dgm:cxn modelId="{896AF7BB-C9CA-43F5-B63F-2D6531137233}" type="presOf" srcId="{6E18FC2F-9A71-4A71-95EA-A89CAFEDCA29}" destId="{478B48F4-F2C3-4D29-9B0A-5B3EE2AA3F81}" srcOrd="0" destOrd="0" presId="urn:microsoft.com/office/officeart/2005/8/layout/hierarchy4"/>
    <dgm:cxn modelId="{C6AC00B3-5D9B-4D8E-AF20-A9B9723ADD5F}" srcId="{0DF0446F-B41B-4D7B-9C0C-05CA21E54BC7}" destId="{7CA7A256-ED11-400D-8AC5-C737FC04A405}" srcOrd="0" destOrd="0" parTransId="{D2FCE9A7-2558-433B-88BF-89B6A2E57598}" sibTransId="{70D40F40-7C5E-4A35-A336-CEA97E9109BB}"/>
    <dgm:cxn modelId="{4B5BA9F6-85A4-45FD-9E88-6B247EC7B54F}" srcId="{7CA7A256-ED11-400D-8AC5-C737FC04A405}" destId="{6E18FC2F-9A71-4A71-95EA-A89CAFEDCA29}" srcOrd="0" destOrd="0" parTransId="{FB59C902-A54A-4F62-9EF8-76C11AB402AE}" sibTransId="{D9ADE303-4F53-489E-AFDD-C2440EF4D6A4}"/>
    <dgm:cxn modelId="{147DB226-1926-4B80-817F-659F75C35FA3}" srcId="{733374A4-E728-4682-A78F-D7FBE3A6483D}" destId="{A2B6C5DA-8148-464A-8DD6-39AE2697AC85}" srcOrd="0" destOrd="0" parTransId="{A4F671F2-0C3B-4091-8919-68EBDA6D13AD}" sibTransId="{93DC6051-80AA-40BB-91D1-17AB158EF3AD}"/>
    <dgm:cxn modelId="{DD65F821-4C1E-4D2F-A9F5-592572CB17CD}" type="presOf" srcId="{18EA4EF0-F7C1-456B-81B3-7E0B0D242D77}" destId="{20EA0BBA-6412-4003-8FC3-88E97C06F15F}" srcOrd="0" destOrd="0" presId="urn:microsoft.com/office/officeart/2005/8/layout/hierarchy4"/>
    <dgm:cxn modelId="{FADFC6C2-DCF0-482E-9095-227D45C8429D}" srcId="{7CA7A256-ED11-400D-8AC5-C737FC04A405}" destId="{733374A4-E728-4682-A78F-D7FBE3A6483D}" srcOrd="2" destOrd="0" parTransId="{1B0AD734-75EE-4B0C-90EC-105A73EA8390}" sibTransId="{04408B96-8981-4BDD-93E4-D98F5DA1463E}"/>
    <dgm:cxn modelId="{CCDFA269-654C-443A-A3F5-4DEBF97349F0}" type="presOf" srcId="{733374A4-E728-4682-A78F-D7FBE3A6483D}" destId="{5FD3402A-FD07-477C-AD36-2A9C74FC4CC1}" srcOrd="0" destOrd="0" presId="urn:microsoft.com/office/officeart/2005/8/layout/hierarchy4"/>
    <dgm:cxn modelId="{C79B91AE-F958-4609-830E-7345E84BEF7D}" type="presOf" srcId="{A2B6C5DA-8148-464A-8DD6-39AE2697AC85}" destId="{B425ED9C-6687-4C72-B581-1E8A8853BD66}" srcOrd="0" destOrd="0" presId="urn:microsoft.com/office/officeart/2005/8/layout/hierarchy4"/>
    <dgm:cxn modelId="{669BF39E-B2B8-4695-956A-B3CA03228982}" type="presOf" srcId="{AD2B18DF-9407-4A29-8107-CEECA8E57EE2}" destId="{95CF2EC5-B053-448F-AD87-93066B677478}" srcOrd="0" destOrd="0" presId="urn:microsoft.com/office/officeart/2005/8/layout/hierarchy4"/>
    <dgm:cxn modelId="{7C81B50E-AD30-400F-AC7C-19E905C68E31}" srcId="{7CA7A256-ED11-400D-8AC5-C737FC04A405}" destId="{18EA4EF0-F7C1-456B-81B3-7E0B0D242D77}" srcOrd="1" destOrd="0" parTransId="{C1730C35-7FD4-414B-9AD4-39E902784372}" sibTransId="{F4382FFC-5984-4B57-A7D7-4B8F146B9E13}"/>
    <dgm:cxn modelId="{75D03928-0245-48C6-AB4F-26C70500432D}" type="presOf" srcId="{0DF0446F-B41B-4D7B-9C0C-05CA21E54BC7}" destId="{57652C8B-9156-46B6-92DC-304E320E9E63}" srcOrd="0" destOrd="0" presId="urn:microsoft.com/office/officeart/2005/8/layout/hierarchy4"/>
    <dgm:cxn modelId="{0CD5452F-3ACD-42BD-A434-EFAE054FF91B}" type="presParOf" srcId="{57652C8B-9156-46B6-92DC-304E320E9E63}" destId="{563F4235-D45C-4797-A5FB-7AF34E62F03F}" srcOrd="0" destOrd="0" presId="urn:microsoft.com/office/officeart/2005/8/layout/hierarchy4"/>
    <dgm:cxn modelId="{6F30AD3E-BD9E-4C59-B6ED-CF5572DA08AD}" type="presParOf" srcId="{563F4235-D45C-4797-A5FB-7AF34E62F03F}" destId="{37E91882-EAF9-4953-AA41-5CBE422ABC64}" srcOrd="0" destOrd="0" presId="urn:microsoft.com/office/officeart/2005/8/layout/hierarchy4"/>
    <dgm:cxn modelId="{492E3A55-3BD0-41F1-9F2E-4A55F41FC666}" type="presParOf" srcId="{563F4235-D45C-4797-A5FB-7AF34E62F03F}" destId="{C5298BDD-11BF-4A6F-8572-05F5C63CF2B9}" srcOrd="1" destOrd="0" presId="urn:microsoft.com/office/officeart/2005/8/layout/hierarchy4"/>
    <dgm:cxn modelId="{57378FE5-057D-4FE5-B329-C5EDC7250F52}" type="presParOf" srcId="{563F4235-D45C-4797-A5FB-7AF34E62F03F}" destId="{72C29E3B-8C15-43C4-9D0A-7189C257FB4F}" srcOrd="2" destOrd="0" presId="urn:microsoft.com/office/officeart/2005/8/layout/hierarchy4"/>
    <dgm:cxn modelId="{9DBAAAF5-9594-46DC-ADFD-DF4D38DD402B}" type="presParOf" srcId="{72C29E3B-8C15-43C4-9D0A-7189C257FB4F}" destId="{4261A84E-10D4-4F05-A59A-AFBB78AD819F}" srcOrd="0" destOrd="0" presId="urn:microsoft.com/office/officeart/2005/8/layout/hierarchy4"/>
    <dgm:cxn modelId="{77F006BF-61EA-4291-976F-46B47420D9D0}" type="presParOf" srcId="{4261A84E-10D4-4F05-A59A-AFBB78AD819F}" destId="{478B48F4-F2C3-4D29-9B0A-5B3EE2AA3F81}" srcOrd="0" destOrd="0" presId="urn:microsoft.com/office/officeart/2005/8/layout/hierarchy4"/>
    <dgm:cxn modelId="{741BCA8F-E8B0-4FFD-820C-9E069EE72C27}" type="presParOf" srcId="{4261A84E-10D4-4F05-A59A-AFBB78AD819F}" destId="{2E530C86-EF68-419C-A661-1A119A72F168}" srcOrd="1" destOrd="0" presId="urn:microsoft.com/office/officeart/2005/8/layout/hierarchy4"/>
    <dgm:cxn modelId="{50DDE9E0-2738-411E-8D35-B391601A2B7A}" type="presParOf" srcId="{4261A84E-10D4-4F05-A59A-AFBB78AD819F}" destId="{B262DDAF-1D2E-4C22-A975-1A39D15828DD}" srcOrd="2" destOrd="0" presId="urn:microsoft.com/office/officeart/2005/8/layout/hierarchy4"/>
    <dgm:cxn modelId="{C486D86A-470F-4755-BBA6-6E7A41E7CF66}" type="presParOf" srcId="{B262DDAF-1D2E-4C22-A975-1A39D15828DD}" destId="{719BBB9D-2C39-4323-9ABA-AA60B77E10EE}" srcOrd="0" destOrd="0" presId="urn:microsoft.com/office/officeart/2005/8/layout/hierarchy4"/>
    <dgm:cxn modelId="{22DDFB19-A7B3-46D8-90DC-0F3113AB7B1A}" type="presParOf" srcId="{719BBB9D-2C39-4323-9ABA-AA60B77E10EE}" destId="{95CF2EC5-B053-448F-AD87-93066B677478}" srcOrd="0" destOrd="0" presId="urn:microsoft.com/office/officeart/2005/8/layout/hierarchy4"/>
    <dgm:cxn modelId="{8A10679F-8E72-44A5-B5A3-83F38D5C0C84}" type="presParOf" srcId="{719BBB9D-2C39-4323-9ABA-AA60B77E10EE}" destId="{87414405-8164-4E25-898C-D6CF1C9A973F}" srcOrd="1" destOrd="0" presId="urn:microsoft.com/office/officeart/2005/8/layout/hierarchy4"/>
    <dgm:cxn modelId="{752C05FB-4AEC-4FD0-821F-771F3BD219CB}" type="presParOf" srcId="{72C29E3B-8C15-43C4-9D0A-7189C257FB4F}" destId="{1B1A8AB4-3E32-4B0B-B5C3-19097DBA467F}" srcOrd="1" destOrd="0" presId="urn:microsoft.com/office/officeart/2005/8/layout/hierarchy4"/>
    <dgm:cxn modelId="{3E1C7C14-A6AE-4650-9B5C-5AB49A370A7D}" type="presParOf" srcId="{72C29E3B-8C15-43C4-9D0A-7189C257FB4F}" destId="{C8CCDDFB-8AFD-443E-918E-C9B3215F86C7}" srcOrd="2" destOrd="0" presId="urn:microsoft.com/office/officeart/2005/8/layout/hierarchy4"/>
    <dgm:cxn modelId="{8E5FC2FF-8831-4427-BF1C-F0978F900960}" type="presParOf" srcId="{C8CCDDFB-8AFD-443E-918E-C9B3215F86C7}" destId="{20EA0BBA-6412-4003-8FC3-88E97C06F15F}" srcOrd="0" destOrd="0" presId="urn:microsoft.com/office/officeart/2005/8/layout/hierarchy4"/>
    <dgm:cxn modelId="{B3AB7FDD-6D66-4672-94FB-FABB2C48E8C7}" type="presParOf" srcId="{C8CCDDFB-8AFD-443E-918E-C9B3215F86C7}" destId="{45D1343F-F24E-495E-B121-504EDE2EC6EC}" srcOrd="1" destOrd="0" presId="urn:microsoft.com/office/officeart/2005/8/layout/hierarchy4"/>
    <dgm:cxn modelId="{32A0E996-6FE9-4B84-8ABB-549B720188DA}" type="presParOf" srcId="{C8CCDDFB-8AFD-443E-918E-C9B3215F86C7}" destId="{782AFDC4-EC14-4743-8A33-1CD431701624}" srcOrd="2" destOrd="0" presId="urn:microsoft.com/office/officeart/2005/8/layout/hierarchy4"/>
    <dgm:cxn modelId="{3815D665-5E9F-4D63-BBA4-C2F69C50E2AD}" type="presParOf" srcId="{782AFDC4-EC14-4743-8A33-1CD431701624}" destId="{A5673A1C-2101-4F1A-BD25-0214D568228F}" srcOrd="0" destOrd="0" presId="urn:microsoft.com/office/officeart/2005/8/layout/hierarchy4"/>
    <dgm:cxn modelId="{831ED356-9B5D-4A43-805B-BFE5788691F1}" type="presParOf" srcId="{A5673A1C-2101-4F1A-BD25-0214D568228F}" destId="{0DA8E31C-B602-4828-9D96-811D1B80C534}" srcOrd="0" destOrd="0" presId="urn:microsoft.com/office/officeart/2005/8/layout/hierarchy4"/>
    <dgm:cxn modelId="{14ACB17E-1F28-4CC3-A5A9-CBDA992CE598}" type="presParOf" srcId="{A5673A1C-2101-4F1A-BD25-0214D568228F}" destId="{675FC943-7994-454D-9972-E816C9FACE8D}" srcOrd="1" destOrd="0" presId="urn:microsoft.com/office/officeart/2005/8/layout/hierarchy4"/>
    <dgm:cxn modelId="{E81F4A2E-4682-45C3-874A-D23D340A9F83}" type="presParOf" srcId="{72C29E3B-8C15-43C4-9D0A-7189C257FB4F}" destId="{84FFDBED-F0FF-478D-A9A7-3BCE322F40F8}" srcOrd="3" destOrd="0" presId="urn:microsoft.com/office/officeart/2005/8/layout/hierarchy4"/>
    <dgm:cxn modelId="{EAE23BF5-79B7-4FF5-B065-E9904228F3DB}" type="presParOf" srcId="{72C29E3B-8C15-43C4-9D0A-7189C257FB4F}" destId="{BB9A6677-299A-444E-B523-B5265136C505}" srcOrd="4" destOrd="0" presId="urn:microsoft.com/office/officeart/2005/8/layout/hierarchy4"/>
    <dgm:cxn modelId="{28670A21-7397-4C7D-ADE5-CA2F375BB21F}" type="presParOf" srcId="{BB9A6677-299A-444E-B523-B5265136C505}" destId="{5FD3402A-FD07-477C-AD36-2A9C74FC4CC1}" srcOrd="0" destOrd="0" presId="urn:microsoft.com/office/officeart/2005/8/layout/hierarchy4"/>
    <dgm:cxn modelId="{02DACEFB-8797-4687-9384-33FF50155A1F}" type="presParOf" srcId="{BB9A6677-299A-444E-B523-B5265136C505}" destId="{F650BA79-6BF3-43D3-8921-4F8FBEAED907}" srcOrd="1" destOrd="0" presId="urn:microsoft.com/office/officeart/2005/8/layout/hierarchy4"/>
    <dgm:cxn modelId="{45333D76-E0E6-4FB3-9678-62CEAA77FA98}" type="presParOf" srcId="{BB9A6677-299A-444E-B523-B5265136C505}" destId="{6CAF929D-584D-4BA4-A507-E1E7B1841529}" srcOrd="2" destOrd="0" presId="urn:microsoft.com/office/officeart/2005/8/layout/hierarchy4"/>
    <dgm:cxn modelId="{CDB90657-5B0B-41CE-B82C-EF1910CBB331}" type="presParOf" srcId="{6CAF929D-584D-4BA4-A507-E1E7B1841529}" destId="{197A7C9F-F0B0-4A00-A1CD-619AD05E38FD}" srcOrd="0" destOrd="0" presId="urn:microsoft.com/office/officeart/2005/8/layout/hierarchy4"/>
    <dgm:cxn modelId="{BAD1F63A-90E9-4456-971C-634AC24764F0}" type="presParOf" srcId="{197A7C9F-F0B0-4A00-A1CD-619AD05E38FD}" destId="{B425ED9C-6687-4C72-B581-1E8A8853BD66}" srcOrd="0" destOrd="0" presId="urn:microsoft.com/office/officeart/2005/8/layout/hierarchy4"/>
    <dgm:cxn modelId="{93BC4258-23BC-4F19-B737-081798B37AD5}" type="presParOf" srcId="{197A7C9F-F0B0-4A00-A1CD-619AD05E38FD}" destId="{F6E39254-5339-4F8D-B5BF-577EF9C5403B}"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B9FFEA-DF0B-4745-85EE-9C03AD1AE922}">
      <dsp:nvSpPr>
        <dsp:cNvPr id="0" name=""/>
        <dsp:cNvSpPr/>
      </dsp:nvSpPr>
      <dsp:spPr>
        <a:xfrm>
          <a:off x="862445" y="0"/>
          <a:ext cx="9774382" cy="6179127"/>
        </a:xfrm>
        <a:prstGeom prst="rightArrow">
          <a:avLst/>
        </a:prstGeom>
        <a:solidFill>
          <a:schemeClr val="accent3">
            <a:tint val="40000"/>
            <a:hueOff val="0"/>
            <a:satOff val="0"/>
            <a:lumOff val="0"/>
            <a:alphaOff val="0"/>
          </a:schemeClr>
        </a:solidFill>
        <a:ln w="9525" cap="flat" cmpd="sng" algn="ctr">
          <a:solidFill>
            <a:schemeClr val="dk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BE6B066D-7892-4137-A282-F4DB047491DC}">
      <dsp:nvSpPr>
        <dsp:cNvPr id="0" name=""/>
        <dsp:cNvSpPr/>
      </dsp:nvSpPr>
      <dsp:spPr>
        <a:xfrm>
          <a:off x="7746283" y="1745034"/>
          <a:ext cx="3701328" cy="2471650"/>
        </a:xfrm>
        <a:prstGeom prst="roundRect">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s-MX" sz="2200" kern="1200" dirty="0" smtClean="0"/>
            <a:t>El liderazgo es crucial para explicar la conducta de los individuos, especialmente el nivel de ejecución a todos los niveles de la organización. </a:t>
          </a:r>
          <a:endParaRPr lang="es-MX" sz="2200" kern="1200" dirty="0"/>
        </a:p>
      </dsp:txBody>
      <dsp:txXfrm>
        <a:off x="7866939" y="1865690"/>
        <a:ext cx="3460016" cy="2230338"/>
      </dsp:txXfrm>
    </dsp:sp>
    <dsp:sp modelId="{B8F92BEE-739E-4109-A877-4C88B0420559}">
      <dsp:nvSpPr>
        <dsp:cNvPr id="0" name=""/>
        <dsp:cNvSpPr/>
      </dsp:nvSpPr>
      <dsp:spPr>
        <a:xfrm>
          <a:off x="969812" y="822219"/>
          <a:ext cx="3701328" cy="2471650"/>
        </a:xfrm>
        <a:prstGeom prst="roundRect">
          <a:avLst/>
        </a:prstGeom>
        <a:solidFill>
          <a:schemeClr val="accent3">
            <a:hueOff val="-1068292"/>
            <a:satOff val="-50000"/>
            <a:lumOff val="1569"/>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s-MX" sz="2200" kern="1200" dirty="0" smtClean="0"/>
            <a:t>El líder es un</a:t>
          </a:r>
          <a:br>
            <a:rPr lang="es-MX" sz="2200" kern="1200" dirty="0" smtClean="0"/>
          </a:br>
          <a:r>
            <a:rPr lang="es-MX" sz="2200" kern="1200" dirty="0" smtClean="0"/>
            <a:t>agente particular de influencia que tiene un impacto sobre el individuo </a:t>
          </a:r>
          <a:endParaRPr lang="es-MX" sz="2200" kern="1200" dirty="0"/>
        </a:p>
      </dsp:txBody>
      <dsp:txXfrm>
        <a:off x="1090468" y="942875"/>
        <a:ext cx="3460016" cy="2230338"/>
      </dsp:txXfrm>
    </dsp:sp>
    <dsp:sp modelId="{FECAF8AC-6F24-4DFE-A58E-57A0EFE42D31}">
      <dsp:nvSpPr>
        <dsp:cNvPr id="0" name=""/>
        <dsp:cNvSpPr/>
      </dsp:nvSpPr>
      <dsp:spPr>
        <a:xfrm>
          <a:off x="1105614" y="3527367"/>
          <a:ext cx="3701328" cy="2471650"/>
        </a:xfrm>
        <a:prstGeom prst="roundRect">
          <a:avLst/>
        </a:prstGeom>
        <a:solidFill>
          <a:schemeClr val="accent3">
            <a:hueOff val="-2136584"/>
            <a:satOff val="-100000"/>
            <a:lumOff val="3138"/>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s-ES" sz="2200" b="1" kern="1200" dirty="0" smtClean="0"/>
            <a:t>En una organización o empresa, conduce las acciones con el propósito de que ésta alcance todos sus objetivos</a:t>
          </a:r>
          <a:r>
            <a:rPr lang="es-ES" sz="2200" kern="1200" dirty="0" smtClean="0"/>
            <a:t>.</a:t>
          </a:r>
          <a:endParaRPr lang="es-MX" sz="2200" kern="1200" dirty="0"/>
        </a:p>
      </dsp:txBody>
      <dsp:txXfrm>
        <a:off x="1226270" y="3648023"/>
        <a:ext cx="3460016" cy="22303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BF9EEA-E7B8-48C9-A525-E01BD20B8534}">
      <dsp:nvSpPr>
        <dsp:cNvPr id="0" name=""/>
        <dsp:cNvSpPr/>
      </dsp:nvSpPr>
      <dsp:spPr>
        <a:xfrm>
          <a:off x="9940890" y="4206187"/>
          <a:ext cx="91440" cy="747200"/>
        </a:xfrm>
        <a:custGeom>
          <a:avLst/>
          <a:gdLst/>
          <a:ahLst/>
          <a:cxnLst/>
          <a:rect l="0" t="0" r="0" b="0"/>
          <a:pathLst>
            <a:path>
              <a:moveTo>
                <a:pt x="45720" y="0"/>
              </a:moveTo>
              <a:lnTo>
                <a:pt x="45720" y="747200"/>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8DFD004-3CD6-4321-A2D1-40DC6063F8B0}">
      <dsp:nvSpPr>
        <dsp:cNvPr id="0" name=""/>
        <dsp:cNvSpPr/>
      </dsp:nvSpPr>
      <dsp:spPr>
        <a:xfrm>
          <a:off x="6347784" y="1768195"/>
          <a:ext cx="3638825" cy="612428"/>
        </a:xfrm>
        <a:custGeom>
          <a:avLst/>
          <a:gdLst/>
          <a:ahLst/>
          <a:cxnLst/>
          <a:rect l="0" t="0" r="0" b="0"/>
          <a:pathLst>
            <a:path>
              <a:moveTo>
                <a:pt x="0" y="0"/>
              </a:moveTo>
              <a:lnTo>
                <a:pt x="0" y="374423"/>
              </a:lnTo>
              <a:lnTo>
                <a:pt x="3638825" y="374423"/>
              </a:lnTo>
              <a:lnTo>
                <a:pt x="3638825" y="612428"/>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10998B-F10F-4CD8-83B1-4F46013784E6}">
      <dsp:nvSpPr>
        <dsp:cNvPr id="0" name=""/>
        <dsp:cNvSpPr/>
      </dsp:nvSpPr>
      <dsp:spPr>
        <a:xfrm>
          <a:off x="6347784" y="1768195"/>
          <a:ext cx="380841" cy="612428"/>
        </a:xfrm>
        <a:custGeom>
          <a:avLst/>
          <a:gdLst/>
          <a:ahLst/>
          <a:cxnLst/>
          <a:rect l="0" t="0" r="0" b="0"/>
          <a:pathLst>
            <a:path>
              <a:moveTo>
                <a:pt x="0" y="0"/>
              </a:moveTo>
              <a:lnTo>
                <a:pt x="0" y="374423"/>
              </a:lnTo>
              <a:lnTo>
                <a:pt x="380841" y="374423"/>
              </a:lnTo>
              <a:lnTo>
                <a:pt x="380841" y="612428"/>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242F1C3-6586-4B5B-BE89-6CE6294AD0FB}">
      <dsp:nvSpPr>
        <dsp:cNvPr id="0" name=""/>
        <dsp:cNvSpPr/>
      </dsp:nvSpPr>
      <dsp:spPr>
        <a:xfrm>
          <a:off x="3212735" y="1768195"/>
          <a:ext cx="3135049" cy="612428"/>
        </a:xfrm>
        <a:custGeom>
          <a:avLst/>
          <a:gdLst/>
          <a:ahLst/>
          <a:cxnLst/>
          <a:rect l="0" t="0" r="0" b="0"/>
          <a:pathLst>
            <a:path>
              <a:moveTo>
                <a:pt x="3135049" y="0"/>
              </a:moveTo>
              <a:lnTo>
                <a:pt x="3135049" y="374423"/>
              </a:lnTo>
              <a:lnTo>
                <a:pt x="0" y="374423"/>
              </a:lnTo>
              <a:lnTo>
                <a:pt x="0" y="612428"/>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D3C6627-E930-4F35-BE55-9A4F41FF3831}">
      <dsp:nvSpPr>
        <dsp:cNvPr id="0" name=""/>
        <dsp:cNvSpPr/>
      </dsp:nvSpPr>
      <dsp:spPr>
        <a:xfrm>
          <a:off x="5063199" y="136772"/>
          <a:ext cx="2569170" cy="163142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A94F72F-6E4F-428B-9793-FADFE937EE8B}">
      <dsp:nvSpPr>
        <dsp:cNvPr id="0" name=""/>
        <dsp:cNvSpPr/>
      </dsp:nvSpPr>
      <dsp:spPr>
        <a:xfrm>
          <a:off x="5348662" y="407962"/>
          <a:ext cx="2569170" cy="163142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MX" sz="2800" kern="1200" dirty="0" smtClean="0"/>
            <a:t>Liderazgo</a:t>
          </a:r>
          <a:r>
            <a:rPr lang="es-MX" sz="1800" kern="1200" dirty="0" smtClean="0"/>
            <a:t> </a:t>
          </a:r>
          <a:endParaRPr lang="es-MX" sz="1800" kern="1200" dirty="0"/>
        </a:p>
      </dsp:txBody>
      <dsp:txXfrm>
        <a:off x="5396445" y="455745"/>
        <a:ext cx="2473604" cy="1535857"/>
      </dsp:txXfrm>
    </dsp:sp>
    <dsp:sp modelId="{5862CBBA-50E8-468A-8132-CED70E9CD830}">
      <dsp:nvSpPr>
        <dsp:cNvPr id="0" name=""/>
        <dsp:cNvSpPr/>
      </dsp:nvSpPr>
      <dsp:spPr>
        <a:xfrm>
          <a:off x="1552357" y="2380624"/>
          <a:ext cx="3320756" cy="209902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A5ADE2B-1A6D-4E74-A5FE-9C2C0D04E157}">
      <dsp:nvSpPr>
        <dsp:cNvPr id="0" name=""/>
        <dsp:cNvSpPr/>
      </dsp:nvSpPr>
      <dsp:spPr>
        <a:xfrm>
          <a:off x="1837820" y="2651814"/>
          <a:ext cx="3320756" cy="209902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MX" sz="1800" kern="1200" dirty="0" smtClean="0"/>
            <a:t>La existencia de una diferenciación de funciones que genera una actividad de grupo.</a:t>
          </a:r>
          <a:endParaRPr lang="es-MX" sz="1800" kern="1200" dirty="0"/>
        </a:p>
      </dsp:txBody>
      <dsp:txXfrm>
        <a:off x="1899298" y="2713292"/>
        <a:ext cx="3197800" cy="1976066"/>
      </dsp:txXfrm>
    </dsp:sp>
    <dsp:sp modelId="{CD44B045-5D36-4146-9507-FA6E102574FA}">
      <dsp:nvSpPr>
        <dsp:cNvPr id="0" name=""/>
        <dsp:cNvSpPr/>
      </dsp:nvSpPr>
      <dsp:spPr>
        <a:xfrm>
          <a:off x="5444040" y="2380624"/>
          <a:ext cx="2569170" cy="163142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A5A0FAB-F78D-4D6A-896D-720693DF4C8B}">
      <dsp:nvSpPr>
        <dsp:cNvPr id="0" name=""/>
        <dsp:cNvSpPr/>
      </dsp:nvSpPr>
      <dsp:spPr>
        <a:xfrm>
          <a:off x="5729503" y="2651814"/>
          <a:ext cx="2569170" cy="163142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MX" sz="1800" kern="1200" dirty="0" smtClean="0"/>
            <a:t>La necesidad de que exista un grupo, unos "seguidores", para que se produzca el fenómeno del liderazgo</a:t>
          </a:r>
          <a:endParaRPr lang="es-MX" sz="1800" kern="1200" dirty="0"/>
        </a:p>
      </dsp:txBody>
      <dsp:txXfrm>
        <a:off x="5777286" y="2699597"/>
        <a:ext cx="2473604" cy="1535857"/>
      </dsp:txXfrm>
    </dsp:sp>
    <dsp:sp modelId="{0592064D-3881-4549-9DDA-20F3C6607A4E}">
      <dsp:nvSpPr>
        <dsp:cNvPr id="0" name=""/>
        <dsp:cNvSpPr/>
      </dsp:nvSpPr>
      <dsp:spPr>
        <a:xfrm>
          <a:off x="8584138" y="2380624"/>
          <a:ext cx="2804943" cy="182556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577D1FD-B310-4D56-90D1-760A9F23FE9C}">
      <dsp:nvSpPr>
        <dsp:cNvPr id="0" name=""/>
        <dsp:cNvSpPr/>
      </dsp:nvSpPr>
      <dsp:spPr>
        <a:xfrm>
          <a:off x="8869601" y="2651814"/>
          <a:ext cx="2804943" cy="182556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MX" sz="1800" kern="1200" dirty="0" smtClean="0"/>
            <a:t>La incidencia se ejerce sobre las conductas relevantes para el logro de los sub-objetivos que el grupo tiene asignado en la cadena de fines-medios</a:t>
          </a:r>
          <a:endParaRPr lang="es-MX" sz="1800" kern="1200" dirty="0"/>
        </a:p>
      </dsp:txBody>
      <dsp:txXfrm>
        <a:off x="8923070" y="2705283"/>
        <a:ext cx="2698005" cy="1718624"/>
      </dsp:txXfrm>
    </dsp:sp>
    <dsp:sp modelId="{0A27156C-6123-4DD7-A93B-ADF70081DBE1}">
      <dsp:nvSpPr>
        <dsp:cNvPr id="0" name=""/>
        <dsp:cNvSpPr/>
      </dsp:nvSpPr>
      <dsp:spPr>
        <a:xfrm>
          <a:off x="8702024" y="4953387"/>
          <a:ext cx="2569170" cy="163142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DC398AC-2017-420C-B8CC-B8C54CD665AE}">
      <dsp:nvSpPr>
        <dsp:cNvPr id="0" name=""/>
        <dsp:cNvSpPr/>
      </dsp:nvSpPr>
      <dsp:spPr>
        <a:xfrm>
          <a:off x="8987488" y="5224578"/>
          <a:ext cx="2569170" cy="163142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MX" sz="1800" kern="1200" dirty="0" smtClean="0"/>
            <a:t>La incidencia se ejerce a través de la comunicación</a:t>
          </a:r>
          <a:endParaRPr lang="es-MX" sz="1800" kern="1200" dirty="0"/>
        </a:p>
      </dsp:txBody>
      <dsp:txXfrm>
        <a:off x="9035271" y="5272361"/>
        <a:ext cx="2473604" cy="153585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F9EFC4-020F-4B72-A6F2-D00235A3C6AD}">
      <dsp:nvSpPr>
        <dsp:cNvPr id="0" name=""/>
        <dsp:cNvSpPr/>
      </dsp:nvSpPr>
      <dsp:spPr>
        <a:xfrm rot="5400000">
          <a:off x="5590628" y="-1002106"/>
          <a:ext cx="4179504" cy="7228593"/>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just" defTabSz="933450">
            <a:lnSpc>
              <a:spcPct val="90000"/>
            </a:lnSpc>
            <a:spcBef>
              <a:spcPct val="0"/>
            </a:spcBef>
            <a:spcAft>
              <a:spcPct val="15000"/>
            </a:spcAft>
            <a:buChar char="••"/>
          </a:pPr>
          <a:r>
            <a:rPr lang="es-MX" sz="2100" kern="1200" dirty="0" smtClean="0"/>
            <a:t>Parte de la obediencia que se obtiene de los empleados en el seno de las organizaciones, se</a:t>
          </a:r>
          <a:br>
            <a:rPr lang="es-MX" sz="2100" kern="1200" dirty="0" smtClean="0"/>
          </a:br>
          <a:r>
            <a:rPr lang="es-MX" sz="2100" kern="1200" dirty="0" smtClean="0"/>
            <a:t>puede explicar a través del concepto de "contrato psicológico” que </a:t>
          </a:r>
          <a:r>
            <a:rPr lang="es-MX" sz="2100" kern="1200" dirty="0" smtClean="0"/>
            <a:t>se </a:t>
          </a:r>
          <a:r>
            <a:rPr lang="es-MX" sz="2100" kern="1200" dirty="0" smtClean="0"/>
            <a:t>refiere a la gama de conductas y a la intensidad de las mismas que ellos despliegan en el trabajo, simplemente porque piensan que deben desplegarlas, que entra dentro de sus obligaciones. Por lo tanto, sólo cuando una persona es capaz</a:t>
          </a:r>
          <a:br>
            <a:rPr lang="es-MX" sz="2100" kern="1200" dirty="0" smtClean="0"/>
          </a:br>
          <a:r>
            <a:rPr lang="es-MX" sz="2100" kern="1200" dirty="0" smtClean="0"/>
            <a:t>de ampliar los límites reales del "contrato </a:t>
          </a:r>
          <a:r>
            <a:rPr lang="es-MX" sz="2100" kern="1200" dirty="0" smtClean="0"/>
            <a:t>psicológico“, </a:t>
          </a:r>
          <a:r>
            <a:rPr lang="es-MX" sz="2100" kern="1200" dirty="0" smtClean="0"/>
            <a:t>de forma temporal o permanente, está actuando como un líder y se produce el fenómeno del liderazgo. (Castro, M. A., &amp; Calderón, M. I. G. 1986). </a:t>
          </a:r>
          <a:endParaRPr lang="es-MX" sz="2100" kern="1200" dirty="0"/>
        </a:p>
      </dsp:txBody>
      <dsp:txXfrm rot="-5400000">
        <a:off x="4066084" y="726465"/>
        <a:ext cx="7024566" cy="3771450"/>
      </dsp:txXfrm>
    </dsp:sp>
    <dsp:sp modelId="{DB133BC9-1205-408F-ACCE-CBE51D74BC7D}">
      <dsp:nvSpPr>
        <dsp:cNvPr id="0" name=""/>
        <dsp:cNvSpPr/>
      </dsp:nvSpPr>
      <dsp:spPr>
        <a:xfrm>
          <a:off x="0" y="0"/>
          <a:ext cx="4066083" cy="52243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104775" rIns="209550" bIns="104775" numCol="1" spcCol="1270" anchor="ctr" anchorCtr="0">
          <a:noAutofit/>
        </a:bodyPr>
        <a:lstStyle/>
        <a:p>
          <a:pPr lvl="0" algn="just" defTabSz="2444750">
            <a:lnSpc>
              <a:spcPct val="90000"/>
            </a:lnSpc>
            <a:spcBef>
              <a:spcPct val="0"/>
            </a:spcBef>
            <a:spcAft>
              <a:spcPct val="35000"/>
            </a:spcAft>
          </a:pPr>
          <a:r>
            <a:rPr lang="es-MX" sz="5500" kern="1200" dirty="0" smtClean="0"/>
            <a:t>Incidencia</a:t>
          </a:r>
          <a:endParaRPr lang="es-MX" sz="5500" kern="1200" dirty="0"/>
        </a:p>
      </dsp:txBody>
      <dsp:txXfrm>
        <a:off x="198490" y="198490"/>
        <a:ext cx="3669103" cy="48274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E91882-EAF9-4953-AA41-5CBE422ABC64}">
      <dsp:nvSpPr>
        <dsp:cNvPr id="0" name=""/>
        <dsp:cNvSpPr/>
      </dsp:nvSpPr>
      <dsp:spPr>
        <a:xfrm>
          <a:off x="1861" y="0"/>
          <a:ext cx="12177804" cy="75899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s-MX" sz="3400" kern="1200" dirty="0" smtClean="0">
              <a:solidFill>
                <a:schemeClr val="bg2">
                  <a:lumMod val="50000"/>
                </a:schemeClr>
              </a:solidFill>
            </a:rPr>
            <a:t>Fuentes de la incidencia </a:t>
          </a:r>
          <a:endParaRPr lang="es-MX" sz="3400" kern="1200" dirty="0">
            <a:solidFill>
              <a:schemeClr val="bg2">
                <a:lumMod val="50000"/>
              </a:schemeClr>
            </a:solidFill>
          </a:endParaRPr>
        </a:p>
      </dsp:txBody>
      <dsp:txXfrm>
        <a:off x="24091" y="22230"/>
        <a:ext cx="12133344" cy="714539"/>
      </dsp:txXfrm>
    </dsp:sp>
    <dsp:sp modelId="{478B48F4-F2C3-4D29-9B0A-5B3EE2AA3F81}">
      <dsp:nvSpPr>
        <dsp:cNvPr id="0" name=""/>
        <dsp:cNvSpPr/>
      </dsp:nvSpPr>
      <dsp:spPr>
        <a:xfrm>
          <a:off x="18984" y="1136379"/>
          <a:ext cx="4000244" cy="86128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s-MX" sz="3400" kern="1200" dirty="0" smtClean="0">
              <a:solidFill>
                <a:schemeClr val="bg2">
                  <a:lumMod val="50000"/>
                </a:schemeClr>
              </a:solidFill>
            </a:rPr>
            <a:t>Fuentes de poder </a:t>
          </a:r>
          <a:endParaRPr lang="es-MX" sz="3400" kern="1200" dirty="0">
            <a:solidFill>
              <a:schemeClr val="bg2">
                <a:lumMod val="50000"/>
              </a:schemeClr>
            </a:solidFill>
          </a:endParaRPr>
        </a:p>
      </dsp:txBody>
      <dsp:txXfrm>
        <a:off x="44210" y="1161605"/>
        <a:ext cx="3949792" cy="810831"/>
      </dsp:txXfrm>
    </dsp:sp>
    <dsp:sp modelId="{95CF2EC5-B053-448F-AD87-93066B677478}">
      <dsp:nvSpPr>
        <dsp:cNvPr id="0" name=""/>
        <dsp:cNvSpPr/>
      </dsp:nvSpPr>
      <dsp:spPr>
        <a:xfrm>
          <a:off x="15" y="2099556"/>
          <a:ext cx="3976862" cy="448295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s-MX" sz="1900" kern="1200" dirty="0" smtClean="0">
              <a:solidFill>
                <a:schemeClr val="bg2">
                  <a:lumMod val="50000"/>
                </a:schemeClr>
              </a:solidFill>
            </a:rPr>
            <a:t>La estructura: el individuo dispone de bases de</a:t>
          </a:r>
          <a:br>
            <a:rPr lang="es-MX" sz="1900" kern="1200" dirty="0" smtClean="0">
              <a:solidFill>
                <a:schemeClr val="bg2">
                  <a:lumMod val="50000"/>
                </a:schemeClr>
              </a:solidFill>
            </a:rPr>
          </a:br>
          <a:r>
            <a:rPr lang="es-MX" sz="1900" kern="1200" dirty="0" smtClean="0">
              <a:solidFill>
                <a:schemeClr val="bg2">
                  <a:lumMod val="50000"/>
                </a:schemeClr>
              </a:solidFill>
            </a:rPr>
            <a:t>poder por su posición en la estructura organizacional</a:t>
          </a:r>
        </a:p>
        <a:p>
          <a:pPr lvl="0" algn="l" defTabSz="844550">
            <a:lnSpc>
              <a:spcPct val="90000"/>
            </a:lnSpc>
            <a:spcBef>
              <a:spcPct val="0"/>
            </a:spcBef>
            <a:spcAft>
              <a:spcPct val="35000"/>
            </a:spcAft>
          </a:pPr>
          <a:r>
            <a:rPr lang="es-MX" sz="1900" kern="1200" dirty="0" smtClean="0">
              <a:solidFill>
                <a:schemeClr val="bg2">
                  <a:lumMod val="50000"/>
                </a:schemeClr>
              </a:solidFill>
            </a:rPr>
            <a:t>Las características personales: el individuo dispone de bases de poder por rasgos característicos de su personalidad</a:t>
          </a:r>
        </a:p>
        <a:p>
          <a:pPr lvl="0" algn="l" defTabSz="844550">
            <a:lnSpc>
              <a:spcPct val="90000"/>
            </a:lnSpc>
            <a:spcBef>
              <a:spcPct val="0"/>
            </a:spcBef>
            <a:spcAft>
              <a:spcPct val="35000"/>
            </a:spcAft>
          </a:pPr>
          <a:r>
            <a:rPr lang="es-MX" sz="1900" kern="1200" dirty="0" smtClean="0">
              <a:solidFill>
                <a:schemeClr val="bg2">
                  <a:lumMod val="50000"/>
                </a:schemeClr>
              </a:solidFill>
            </a:rPr>
            <a:t>El carácter experto: el individuo dispone de bases de poder por su capacidad para asimilar y usar información especializada.</a:t>
          </a:r>
          <a:endParaRPr lang="es-MX" sz="1900" kern="1200" dirty="0">
            <a:solidFill>
              <a:schemeClr val="bg2">
                <a:lumMod val="50000"/>
              </a:schemeClr>
            </a:solidFill>
          </a:endParaRPr>
        </a:p>
      </dsp:txBody>
      <dsp:txXfrm>
        <a:off x="116493" y="2216034"/>
        <a:ext cx="3743906" cy="4250000"/>
      </dsp:txXfrm>
    </dsp:sp>
    <dsp:sp modelId="{20EA0BBA-6412-4003-8FC3-88E97C06F15F}">
      <dsp:nvSpPr>
        <dsp:cNvPr id="0" name=""/>
        <dsp:cNvSpPr/>
      </dsp:nvSpPr>
      <dsp:spPr>
        <a:xfrm>
          <a:off x="4335150" y="1136379"/>
          <a:ext cx="3760971" cy="77477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s-MX" sz="3400" kern="1200" dirty="0" smtClean="0">
              <a:solidFill>
                <a:schemeClr val="bg2">
                  <a:lumMod val="50000"/>
                </a:schemeClr>
              </a:solidFill>
            </a:rPr>
            <a:t>Tipos de poder </a:t>
          </a:r>
          <a:endParaRPr lang="es-MX" sz="3400" kern="1200" dirty="0">
            <a:solidFill>
              <a:schemeClr val="bg2">
                <a:lumMod val="50000"/>
              </a:schemeClr>
            </a:solidFill>
          </a:endParaRPr>
        </a:p>
      </dsp:txBody>
      <dsp:txXfrm>
        <a:off x="4357842" y="1159071"/>
        <a:ext cx="3715587" cy="729386"/>
      </dsp:txXfrm>
    </dsp:sp>
    <dsp:sp modelId="{0DA8E31C-B602-4828-9D96-811D1B80C534}">
      <dsp:nvSpPr>
        <dsp:cNvPr id="0" name=""/>
        <dsp:cNvSpPr/>
      </dsp:nvSpPr>
      <dsp:spPr>
        <a:xfrm>
          <a:off x="4335150" y="2283196"/>
          <a:ext cx="3760971" cy="373707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MX" sz="1900" kern="1200" dirty="0" smtClean="0">
              <a:solidFill>
                <a:schemeClr val="bg2">
                  <a:lumMod val="50000"/>
                </a:schemeClr>
              </a:solidFill>
            </a:rPr>
            <a:t>La autoridad, que tiene como fuente a la estructura.</a:t>
          </a:r>
        </a:p>
        <a:p>
          <a:pPr lvl="0" algn="ctr" defTabSz="844550">
            <a:lnSpc>
              <a:spcPct val="90000"/>
            </a:lnSpc>
            <a:spcBef>
              <a:spcPct val="0"/>
            </a:spcBef>
            <a:spcAft>
              <a:spcPct val="35000"/>
            </a:spcAft>
          </a:pPr>
          <a:r>
            <a:rPr lang="es-MX" sz="1900" kern="1200" dirty="0" smtClean="0">
              <a:solidFill>
                <a:schemeClr val="bg2">
                  <a:lumMod val="50000"/>
                </a:schemeClr>
              </a:solidFill>
            </a:rPr>
            <a:t/>
          </a:r>
          <a:br>
            <a:rPr lang="es-MX" sz="1900" kern="1200" dirty="0" smtClean="0">
              <a:solidFill>
                <a:schemeClr val="bg2">
                  <a:lumMod val="50000"/>
                </a:schemeClr>
              </a:solidFill>
            </a:rPr>
          </a:br>
          <a:r>
            <a:rPr lang="es-MX" sz="1900" kern="1200" dirty="0" smtClean="0">
              <a:solidFill>
                <a:schemeClr val="bg2">
                  <a:lumMod val="50000"/>
                </a:schemeClr>
              </a:solidFill>
            </a:rPr>
            <a:t>La influencia, que tiene como fuente a las características personales, y/o la oportunidad, y/o el carácter experto del individuo.</a:t>
          </a:r>
          <a:endParaRPr lang="es-MX" sz="1900" kern="1200" dirty="0">
            <a:solidFill>
              <a:schemeClr val="bg2">
                <a:lumMod val="50000"/>
              </a:schemeClr>
            </a:solidFill>
          </a:endParaRPr>
        </a:p>
      </dsp:txBody>
      <dsp:txXfrm>
        <a:off x="4444605" y="2392651"/>
        <a:ext cx="3542061" cy="3518164"/>
      </dsp:txXfrm>
    </dsp:sp>
    <dsp:sp modelId="{5FD3402A-FD07-477C-AD36-2A9C74FC4CC1}">
      <dsp:nvSpPr>
        <dsp:cNvPr id="0" name=""/>
        <dsp:cNvSpPr/>
      </dsp:nvSpPr>
      <dsp:spPr>
        <a:xfrm>
          <a:off x="8412043" y="1136379"/>
          <a:ext cx="3760971" cy="77888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s-MX" sz="3400" kern="1200" dirty="0" smtClean="0">
              <a:solidFill>
                <a:schemeClr val="bg2">
                  <a:lumMod val="50000"/>
                </a:schemeClr>
              </a:solidFill>
            </a:rPr>
            <a:t>Bases de poder</a:t>
          </a:r>
          <a:endParaRPr lang="es-MX" sz="3400" kern="1200" dirty="0">
            <a:solidFill>
              <a:schemeClr val="bg2">
                <a:lumMod val="50000"/>
              </a:schemeClr>
            </a:solidFill>
          </a:endParaRPr>
        </a:p>
      </dsp:txBody>
      <dsp:txXfrm>
        <a:off x="8434856" y="1159192"/>
        <a:ext cx="3715345" cy="733255"/>
      </dsp:txXfrm>
    </dsp:sp>
    <dsp:sp modelId="{B425ED9C-6687-4C72-B581-1E8A8853BD66}">
      <dsp:nvSpPr>
        <dsp:cNvPr id="0" name=""/>
        <dsp:cNvSpPr/>
      </dsp:nvSpPr>
      <dsp:spPr>
        <a:xfrm>
          <a:off x="8412043" y="2287307"/>
          <a:ext cx="3760971" cy="373707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MX" sz="1900" kern="1200" dirty="0" smtClean="0">
              <a:solidFill>
                <a:schemeClr val="bg2">
                  <a:lumMod val="50000"/>
                </a:schemeClr>
              </a:solidFill>
            </a:rPr>
            <a:t>Base coercitiva: que alude al control de sanciones </a:t>
          </a:r>
        </a:p>
        <a:p>
          <a:pPr lvl="0" algn="ctr" defTabSz="844550">
            <a:lnSpc>
              <a:spcPct val="90000"/>
            </a:lnSpc>
            <a:spcBef>
              <a:spcPct val="0"/>
            </a:spcBef>
            <a:spcAft>
              <a:spcPct val="35000"/>
            </a:spcAft>
          </a:pPr>
          <a:r>
            <a:rPr lang="es-MX" sz="1900" kern="1200" dirty="0" smtClean="0">
              <a:solidFill>
                <a:schemeClr val="bg2">
                  <a:lumMod val="50000"/>
                </a:schemeClr>
              </a:solidFill>
            </a:rPr>
            <a:t>Base remuneradora: que alude al control de recompensas y recursos materiales</a:t>
          </a:r>
        </a:p>
        <a:p>
          <a:pPr lvl="0" algn="ctr" defTabSz="844550">
            <a:lnSpc>
              <a:spcPct val="90000"/>
            </a:lnSpc>
            <a:spcBef>
              <a:spcPct val="0"/>
            </a:spcBef>
            <a:spcAft>
              <a:spcPct val="35000"/>
            </a:spcAft>
          </a:pPr>
          <a:r>
            <a:rPr lang="es-MX" sz="1900" kern="1200" dirty="0" smtClean="0">
              <a:solidFill>
                <a:schemeClr val="bg2">
                  <a:lumMod val="50000"/>
                </a:schemeClr>
              </a:solidFill>
            </a:rPr>
            <a:t>Base normativa: que alude al control de las recompensas simbólicas.</a:t>
          </a:r>
          <a:br>
            <a:rPr lang="es-MX" sz="1900" kern="1200" dirty="0" smtClean="0">
              <a:solidFill>
                <a:schemeClr val="bg2">
                  <a:lumMod val="50000"/>
                </a:schemeClr>
              </a:solidFill>
            </a:rPr>
          </a:br>
          <a:r>
            <a:rPr lang="es-MX" sz="1900" kern="1200" dirty="0" smtClean="0">
              <a:solidFill>
                <a:schemeClr val="bg2">
                  <a:lumMod val="50000"/>
                </a:schemeClr>
              </a:solidFill>
            </a:rPr>
            <a:t>Base de conocimientos: que alude al control de</a:t>
          </a:r>
          <a:br>
            <a:rPr lang="es-MX" sz="1900" kern="1200" dirty="0" smtClean="0">
              <a:solidFill>
                <a:schemeClr val="bg2">
                  <a:lumMod val="50000"/>
                </a:schemeClr>
              </a:solidFill>
            </a:rPr>
          </a:br>
          <a:r>
            <a:rPr lang="es-MX" sz="1900" kern="1200" dirty="0" smtClean="0">
              <a:solidFill>
                <a:schemeClr val="bg2">
                  <a:lumMod val="50000"/>
                </a:schemeClr>
              </a:solidFill>
            </a:rPr>
            <a:t>la información.</a:t>
          </a:r>
          <a:endParaRPr lang="es-MX" sz="1900" kern="1200" dirty="0">
            <a:solidFill>
              <a:schemeClr val="bg2">
                <a:lumMod val="50000"/>
              </a:schemeClr>
            </a:solidFill>
          </a:endParaRPr>
        </a:p>
      </dsp:txBody>
      <dsp:txXfrm>
        <a:off x="8521498" y="2396762"/>
        <a:ext cx="3542061" cy="3518164"/>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36063CE-81D6-4592-B207-02AC171A7A1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MX"/>
          </a:p>
        </p:txBody>
      </p:sp>
      <p:sp>
        <p:nvSpPr>
          <p:cNvPr id="3" name="Marcador de fecha 2">
            <a:extLst>
              <a:ext uri="{FF2B5EF4-FFF2-40B4-BE49-F238E27FC236}">
                <a16:creationId xmlns:a16="http://schemas.microsoft.com/office/drawing/2014/main" id="{DD0ED2FB-04F3-43CB-8E36-B4E39D991B0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E5C00F29-0E25-4A63-B263-C904FF68C1DF}" type="datetime1">
              <a:rPr lang="es-MX" smtClean="0"/>
              <a:t>24/08/2022</a:t>
            </a:fld>
            <a:endParaRPr lang="es-MX"/>
          </a:p>
        </p:txBody>
      </p:sp>
      <p:sp>
        <p:nvSpPr>
          <p:cNvPr id="4" name="Marcador de pie de página 3">
            <a:extLst>
              <a:ext uri="{FF2B5EF4-FFF2-40B4-BE49-F238E27FC236}">
                <a16:creationId xmlns:a16="http://schemas.microsoft.com/office/drawing/2014/main" id="{C2A7224F-3F9F-4155-9DBA-B0F7C4F4C41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MX"/>
          </a:p>
        </p:txBody>
      </p:sp>
      <p:sp>
        <p:nvSpPr>
          <p:cNvPr id="5" name="Marcador de número de diapositiva 4">
            <a:extLst>
              <a:ext uri="{FF2B5EF4-FFF2-40B4-BE49-F238E27FC236}">
                <a16:creationId xmlns:a16="http://schemas.microsoft.com/office/drawing/2014/main" id="{16AEDFA8-A61F-4BA7-BB22-D43A7431CB5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5B2D1E5-99D9-439B-BCD7-1C5E4AABA67E}" type="slidenum">
              <a:rPr lang="es-MX" smtClean="0"/>
              <a:t>‹Nº›</a:t>
            </a:fld>
            <a:endParaRPr lang="es-MX"/>
          </a:p>
        </p:txBody>
      </p:sp>
    </p:spTree>
    <p:extLst>
      <p:ext uri="{BB962C8B-B14F-4D97-AF65-F5344CB8AC3E}">
        <p14:creationId xmlns:p14="http://schemas.microsoft.com/office/powerpoint/2010/main" val="37038237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MX" noProof="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0F9D3BE9-BBBA-45DF-BA48-BCABFD48B71D}" type="datetime1">
              <a:rPr lang="es-MX" noProof="0" smtClean="0"/>
              <a:t>24/08/2022</a:t>
            </a:fld>
            <a:endParaRPr lang="es-MX" noProof="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s-MX" noProof="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s-MX" noProof="0"/>
              <a:t>Haga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MX" noProof="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B37B1F30-39B2-4CE2-8EF3-91F3179569A5}" type="slidenum">
              <a:rPr lang="es-MX" noProof="0" smtClean="0"/>
              <a:t>‹Nº›</a:t>
            </a:fld>
            <a:endParaRPr lang="es-MX" noProof="0"/>
          </a:p>
        </p:txBody>
      </p:sp>
    </p:spTree>
    <p:extLst>
      <p:ext uri="{BB962C8B-B14F-4D97-AF65-F5344CB8AC3E}">
        <p14:creationId xmlns:p14="http://schemas.microsoft.com/office/powerpoint/2010/main" val="331924286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MX"/>
          </a:p>
        </p:txBody>
      </p:sp>
      <p:sp>
        <p:nvSpPr>
          <p:cNvPr id="4" name="Marcador de número de diapositiva 3"/>
          <p:cNvSpPr>
            <a:spLocks noGrp="1"/>
          </p:cNvSpPr>
          <p:nvPr>
            <p:ph type="sldNum" sz="quarter" idx="10"/>
          </p:nvPr>
        </p:nvSpPr>
        <p:spPr/>
        <p:txBody>
          <a:bodyPr rtlCol="0"/>
          <a:lstStyle/>
          <a:p>
            <a:pPr rtl="0"/>
            <a:fld id="{A7666ED7-631A-46AF-B451-227D0A8685A0}" type="slidenum">
              <a:rPr lang="es-MX" smtClean="0"/>
              <a:t>1</a:t>
            </a:fld>
            <a:endParaRPr lang="es-MX"/>
          </a:p>
        </p:txBody>
      </p:sp>
    </p:spTree>
    <p:extLst>
      <p:ext uri="{BB962C8B-B14F-4D97-AF65-F5344CB8AC3E}">
        <p14:creationId xmlns:p14="http://schemas.microsoft.com/office/powerpoint/2010/main" val="27630840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MX"/>
          </a:p>
        </p:txBody>
      </p:sp>
      <p:sp>
        <p:nvSpPr>
          <p:cNvPr id="4" name="Marcador de número de diapositiva 3"/>
          <p:cNvSpPr>
            <a:spLocks noGrp="1"/>
          </p:cNvSpPr>
          <p:nvPr>
            <p:ph type="sldNum" sz="quarter" idx="10"/>
          </p:nvPr>
        </p:nvSpPr>
        <p:spPr/>
        <p:txBody>
          <a:bodyPr rtlCol="0"/>
          <a:lstStyle/>
          <a:p>
            <a:pPr rtl="0"/>
            <a:fld id="{A7666ED7-631A-46AF-B451-227D0A8685A0}" type="slidenum">
              <a:rPr lang="es-MX" smtClean="0"/>
              <a:t>2</a:t>
            </a:fld>
            <a:endParaRPr lang="es-MX"/>
          </a:p>
        </p:txBody>
      </p:sp>
    </p:spTree>
    <p:extLst>
      <p:ext uri="{BB962C8B-B14F-4D97-AF65-F5344CB8AC3E}">
        <p14:creationId xmlns:p14="http://schemas.microsoft.com/office/powerpoint/2010/main" val="4939754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MX"/>
          </a:p>
        </p:txBody>
      </p:sp>
      <p:sp>
        <p:nvSpPr>
          <p:cNvPr id="4" name="Marcador de número de diapositiva 3"/>
          <p:cNvSpPr>
            <a:spLocks noGrp="1"/>
          </p:cNvSpPr>
          <p:nvPr>
            <p:ph type="sldNum" sz="quarter" idx="10"/>
          </p:nvPr>
        </p:nvSpPr>
        <p:spPr/>
        <p:txBody>
          <a:bodyPr rtlCol="0"/>
          <a:lstStyle/>
          <a:p>
            <a:pPr rtl="0"/>
            <a:fld id="{A7666ED7-631A-46AF-B451-227D0A8685A0}" type="slidenum">
              <a:rPr lang="es-MX" smtClean="0"/>
              <a:t>3</a:t>
            </a:fld>
            <a:endParaRPr lang="es-MX"/>
          </a:p>
        </p:txBody>
      </p:sp>
    </p:spTree>
    <p:extLst>
      <p:ext uri="{BB962C8B-B14F-4D97-AF65-F5344CB8AC3E}">
        <p14:creationId xmlns:p14="http://schemas.microsoft.com/office/powerpoint/2010/main" val="11023908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MX"/>
          </a:p>
        </p:txBody>
      </p:sp>
      <p:sp>
        <p:nvSpPr>
          <p:cNvPr id="4" name="Marcador de número de diapositiva 3"/>
          <p:cNvSpPr>
            <a:spLocks noGrp="1"/>
          </p:cNvSpPr>
          <p:nvPr>
            <p:ph type="sldNum" sz="quarter" idx="10"/>
          </p:nvPr>
        </p:nvSpPr>
        <p:spPr/>
        <p:txBody>
          <a:bodyPr rtlCol="0"/>
          <a:lstStyle/>
          <a:p>
            <a:pPr rtl="0"/>
            <a:fld id="{A7666ED7-631A-46AF-B451-227D0A8685A0}" type="slidenum">
              <a:rPr lang="es-MX" smtClean="0"/>
              <a:t>4</a:t>
            </a:fld>
            <a:endParaRPr lang="es-MX"/>
          </a:p>
        </p:txBody>
      </p:sp>
    </p:spTree>
    <p:extLst>
      <p:ext uri="{BB962C8B-B14F-4D97-AF65-F5344CB8AC3E}">
        <p14:creationId xmlns:p14="http://schemas.microsoft.com/office/powerpoint/2010/main" val="322677218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Imagen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Imagen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ángulo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ángulo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ctrTitle" hasCustomPrompt="1"/>
          </p:nvPr>
        </p:nvSpPr>
        <p:spPr>
          <a:xfrm>
            <a:off x="680322" y="2733709"/>
            <a:ext cx="8144134" cy="1373070"/>
          </a:xfrm>
        </p:spPr>
        <p:txBody>
          <a:bodyPr rtlCol="0" anchor="b">
            <a:noAutofit/>
          </a:bodyPr>
          <a:lstStyle>
            <a:lvl1pPr algn="r">
              <a:defRPr sz="5400"/>
            </a:lvl1pPr>
          </a:lstStyle>
          <a:p>
            <a:pPr rtl="0"/>
            <a:r>
              <a:rPr lang="es-MX" noProof="0"/>
              <a:t>Haz clic para modificar el estilo de título del patrón</a:t>
            </a:r>
          </a:p>
        </p:txBody>
      </p:sp>
      <p:sp>
        <p:nvSpPr>
          <p:cNvPr id="3" name="Subtítulo 2"/>
          <p:cNvSpPr>
            <a:spLocks noGrp="1"/>
          </p:cNvSpPr>
          <p:nvPr>
            <p:ph type="subTitle" idx="1" hasCustomPrompt="1"/>
          </p:nvPr>
        </p:nvSpPr>
        <p:spPr>
          <a:xfrm>
            <a:off x="680322" y="4394039"/>
            <a:ext cx="8144134" cy="1117687"/>
          </a:xfrm>
        </p:spPr>
        <p:txBody>
          <a:bodyPr rtlCol="0">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MX" noProof="0"/>
              <a:t>Haz clic para editar el estilo de subtítulo del patrón</a:t>
            </a:r>
          </a:p>
        </p:txBody>
      </p:sp>
      <p:sp>
        <p:nvSpPr>
          <p:cNvPr id="4" name="Marcador de fecha 3"/>
          <p:cNvSpPr>
            <a:spLocks noGrp="1"/>
          </p:cNvSpPr>
          <p:nvPr>
            <p:ph type="dt" sz="half" idx="10"/>
          </p:nvPr>
        </p:nvSpPr>
        <p:spPr/>
        <p:txBody>
          <a:bodyPr rtlCol="0"/>
          <a:lstStyle/>
          <a:p>
            <a:pPr rtl="0"/>
            <a:fld id="{0D63457C-2BBC-440D-819C-0D2D9D3382D0}" type="datetime1">
              <a:rPr lang="es-MX" noProof="0" smtClean="0"/>
              <a:t>24/08/2022</a:t>
            </a:fld>
            <a:endParaRPr lang="es-MX" noProof="0"/>
          </a:p>
        </p:txBody>
      </p:sp>
      <p:sp>
        <p:nvSpPr>
          <p:cNvPr id="5" name="Marcador de pie de página 4"/>
          <p:cNvSpPr>
            <a:spLocks noGrp="1"/>
          </p:cNvSpPr>
          <p:nvPr>
            <p:ph type="ftr" sz="quarter" idx="11"/>
          </p:nvPr>
        </p:nvSpPr>
        <p:spPr/>
        <p:txBody>
          <a:bodyPr rtlCol="0"/>
          <a:lstStyle/>
          <a:p>
            <a:pPr rtl="0"/>
            <a:endParaRPr lang="es-MX" noProof="0"/>
          </a:p>
        </p:txBody>
      </p:sp>
      <p:sp>
        <p:nvSpPr>
          <p:cNvPr id="6" name="Marcador de número de diapositiva 5"/>
          <p:cNvSpPr>
            <a:spLocks noGrp="1"/>
          </p:cNvSpPr>
          <p:nvPr>
            <p:ph type="sldNum" sz="quarter" idx="12"/>
          </p:nvPr>
        </p:nvSpPr>
        <p:spPr>
          <a:xfrm>
            <a:off x="9255346" y="2750337"/>
            <a:ext cx="1171888" cy="1356442"/>
          </a:xfrm>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4140685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leyenda">
    <p:spTree>
      <p:nvGrpSpPr>
        <p:cNvPr id="1" name=""/>
        <p:cNvGrpSpPr/>
        <p:nvPr/>
      </p:nvGrpSpPr>
      <p:grpSpPr>
        <a:xfrm>
          <a:off x="0" y="0"/>
          <a:ext cx="0" cy="0"/>
          <a:chOff x="0" y="0"/>
          <a:chExt cx="0" cy="0"/>
        </a:xfrm>
      </p:grpSpPr>
      <p:pic>
        <p:nvPicPr>
          <p:cNvPr id="8" name="Imagen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Imagen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ángulo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ángulo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hasCustomPrompt="1"/>
          </p:nvPr>
        </p:nvSpPr>
        <p:spPr>
          <a:xfrm>
            <a:off x="680322" y="4711616"/>
            <a:ext cx="9613859" cy="453051"/>
          </a:xfrm>
        </p:spPr>
        <p:txBody>
          <a:bodyPr rtlCol="0" anchor="b">
            <a:normAutofit/>
          </a:bodyPr>
          <a:lstStyle>
            <a:lvl1pPr>
              <a:defRPr sz="2400"/>
            </a:lvl1pPr>
          </a:lstStyle>
          <a:p>
            <a:pPr rtl="0"/>
            <a:r>
              <a:rPr lang="es-MX" noProof="0"/>
              <a:t>Haz clic para modificar el estilo de título del patrón</a:t>
            </a:r>
          </a:p>
        </p:txBody>
      </p:sp>
      <p:sp>
        <p:nvSpPr>
          <p:cNvPr id="3" name="Marcador de posición de imagen 2"/>
          <p:cNvSpPr>
            <a:spLocks noGrp="1" noChangeAspect="1"/>
          </p:cNvSpPr>
          <p:nvPr>
            <p:ph type="pic" idx="1" hasCustomPrompt="1"/>
          </p:nvPr>
        </p:nvSpPr>
        <p:spPr>
          <a:xfrm>
            <a:off x="680322" y="609597"/>
            <a:ext cx="9613859" cy="3589575"/>
          </a:xfrm>
          <a:noFill/>
          <a:ln>
            <a:noFill/>
          </a:ln>
          <a:effectLst>
            <a:outerShdw blurRad="76200" dist="63500" dir="5040000" algn="tl" rotWithShape="0">
              <a:srgbClr val="000000">
                <a:alpha val="41000"/>
              </a:srgbClr>
            </a:outerShdw>
          </a:effectLst>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s-MX" noProof="0"/>
              <a:t>Haz clic en el ícono para agregar una imagen</a:t>
            </a:r>
          </a:p>
        </p:txBody>
      </p:sp>
      <p:sp>
        <p:nvSpPr>
          <p:cNvPr id="4" name="Marcador de texto 3"/>
          <p:cNvSpPr>
            <a:spLocks noGrp="1"/>
          </p:cNvSpPr>
          <p:nvPr>
            <p:ph type="body" sz="half" idx="2" hasCustomPrompt="1"/>
          </p:nvPr>
        </p:nvSpPr>
        <p:spPr>
          <a:xfrm>
            <a:off x="680319" y="5169583"/>
            <a:ext cx="9613862" cy="622971"/>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MX" noProof="0"/>
              <a:t>Haz clic para modificar los estilos de texto del patrón</a:t>
            </a:r>
          </a:p>
        </p:txBody>
      </p:sp>
      <p:sp>
        <p:nvSpPr>
          <p:cNvPr id="5" name="Marcador de fecha 4"/>
          <p:cNvSpPr>
            <a:spLocks noGrp="1"/>
          </p:cNvSpPr>
          <p:nvPr>
            <p:ph type="dt" sz="half" idx="10"/>
          </p:nvPr>
        </p:nvSpPr>
        <p:spPr/>
        <p:txBody>
          <a:bodyPr rtlCol="0"/>
          <a:lstStyle/>
          <a:p>
            <a:pPr rtl="0"/>
            <a:fld id="{A836EBE0-9F46-403E-99A0-C657D9EE2ACA}" type="datetime1">
              <a:rPr lang="es-MX" noProof="0" smtClean="0"/>
              <a:t>24/08/2022</a:t>
            </a:fld>
            <a:endParaRPr lang="es-MX" noProof="0"/>
          </a:p>
        </p:txBody>
      </p:sp>
      <p:sp>
        <p:nvSpPr>
          <p:cNvPr id="6" name="Marcador de pie de página 5"/>
          <p:cNvSpPr>
            <a:spLocks noGrp="1"/>
          </p:cNvSpPr>
          <p:nvPr>
            <p:ph type="ftr" sz="quarter" idx="11"/>
          </p:nvPr>
        </p:nvSpPr>
        <p:spPr/>
        <p:txBody>
          <a:bodyPr rtlCol="0"/>
          <a:lstStyle/>
          <a:p>
            <a:pPr rtl="0"/>
            <a:endParaRPr lang="es-MX" noProof="0"/>
          </a:p>
        </p:txBody>
      </p:sp>
      <p:sp>
        <p:nvSpPr>
          <p:cNvPr id="7" name="Marcador de número de diapositiva 6"/>
          <p:cNvSpPr>
            <a:spLocks noGrp="1"/>
          </p:cNvSpPr>
          <p:nvPr>
            <p:ph type="sldNum" sz="quarter" idx="12"/>
          </p:nvPr>
        </p:nvSpPr>
        <p:spPr>
          <a:xfrm>
            <a:off x="10729455" y="4711309"/>
            <a:ext cx="1154151" cy="1090789"/>
          </a:xfrm>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2890165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leyenda">
    <p:spTree>
      <p:nvGrpSpPr>
        <p:cNvPr id="1" name=""/>
        <p:cNvGrpSpPr/>
        <p:nvPr/>
      </p:nvGrpSpPr>
      <p:grpSpPr>
        <a:xfrm>
          <a:off x="0" y="0"/>
          <a:ext cx="0" cy="0"/>
          <a:chOff x="0" y="0"/>
          <a:chExt cx="0" cy="0"/>
        </a:xfrm>
      </p:grpSpPr>
      <p:pic>
        <p:nvPicPr>
          <p:cNvPr id="8" name="Imagen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Imagen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ángulo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ángulo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hasCustomPrompt="1"/>
          </p:nvPr>
        </p:nvSpPr>
        <p:spPr>
          <a:xfrm>
            <a:off x="680322" y="609597"/>
            <a:ext cx="9613858" cy="3592750"/>
          </a:xfrm>
        </p:spPr>
        <p:txBody>
          <a:bodyPr rtlCol="0" anchor="ctr"/>
          <a:lstStyle>
            <a:lvl1pPr>
              <a:defRPr sz="3200"/>
            </a:lvl1pPr>
          </a:lstStyle>
          <a:p>
            <a:pPr rtl="0"/>
            <a:r>
              <a:rPr lang="es-MX" noProof="0"/>
              <a:t>Haz clic para modificar el estilo de título del patrón</a:t>
            </a:r>
          </a:p>
        </p:txBody>
      </p:sp>
      <p:sp>
        <p:nvSpPr>
          <p:cNvPr id="4" name="Marcador de texto 3"/>
          <p:cNvSpPr>
            <a:spLocks noGrp="1"/>
          </p:cNvSpPr>
          <p:nvPr>
            <p:ph type="body" sz="half" idx="2" hasCustomPrompt="1"/>
          </p:nvPr>
        </p:nvSpPr>
        <p:spPr>
          <a:xfrm>
            <a:off x="680322" y="4711615"/>
            <a:ext cx="9613859" cy="1090789"/>
          </a:xfrm>
        </p:spPr>
        <p:txBody>
          <a:bodyPr rtlCol="0"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MX" noProof="0"/>
              <a:t>Haz clic para modificar los estilos de texto del patrón</a:t>
            </a:r>
          </a:p>
        </p:txBody>
      </p:sp>
      <p:sp>
        <p:nvSpPr>
          <p:cNvPr id="5" name="Marcador de fecha 4"/>
          <p:cNvSpPr>
            <a:spLocks noGrp="1"/>
          </p:cNvSpPr>
          <p:nvPr>
            <p:ph type="dt" sz="half" idx="10"/>
          </p:nvPr>
        </p:nvSpPr>
        <p:spPr/>
        <p:txBody>
          <a:bodyPr rtlCol="0"/>
          <a:lstStyle/>
          <a:p>
            <a:pPr rtl="0"/>
            <a:fld id="{2FBDB08A-E836-496F-99A9-2F375DDDD5FC}" type="datetime1">
              <a:rPr lang="es-MX" noProof="0" smtClean="0"/>
              <a:t>24/08/2022</a:t>
            </a:fld>
            <a:endParaRPr lang="es-MX" noProof="0"/>
          </a:p>
        </p:txBody>
      </p:sp>
      <p:sp>
        <p:nvSpPr>
          <p:cNvPr id="6" name="Marcador de pie de página 5"/>
          <p:cNvSpPr>
            <a:spLocks noGrp="1"/>
          </p:cNvSpPr>
          <p:nvPr>
            <p:ph type="ftr" sz="quarter" idx="11"/>
          </p:nvPr>
        </p:nvSpPr>
        <p:spPr/>
        <p:txBody>
          <a:bodyPr rtlCol="0"/>
          <a:lstStyle/>
          <a:p>
            <a:pPr rtl="0"/>
            <a:endParaRPr lang="es-MX" noProof="0"/>
          </a:p>
        </p:txBody>
      </p:sp>
      <p:sp>
        <p:nvSpPr>
          <p:cNvPr id="7" name="Marcador de número de diapositiva 6"/>
          <p:cNvSpPr>
            <a:spLocks noGrp="1"/>
          </p:cNvSpPr>
          <p:nvPr>
            <p:ph type="sldNum" sz="quarter" idx="12"/>
          </p:nvPr>
        </p:nvSpPr>
        <p:spPr>
          <a:xfrm>
            <a:off x="10729455" y="4711615"/>
            <a:ext cx="1154151" cy="1090789"/>
          </a:xfrm>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4131110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título">
    <p:spTree>
      <p:nvGrpSpPr>
        <p:cNvPr id="1" name=""/>
        <p:cNvGrpSpPr/>
        <p:nvPr/>
      </p:nvGrpSpPr>
      <p:grpSpPr>
        <a:xfrm>
          <a:off x="0" y="0"/>
          <a:ext cx="0" cy="0"/>
          <a:chOff x="0" y="0"/>
          <a:chExt cx="0" cy="0"/>
        </a:xfrm>
      </p:grpSpPr>
      <p:pic>
        <p:nvPicPr>
          <p:cNvPr id="11" name="Imagen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Imagen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ángulo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ángulo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hasCustomPrompt="1"/>
          </p:nvPr>
        </p:nvSpPr>
        <p:spPr>
          <a:xfrm>
            <a:off x="1127856" y="609598"/>
            <a:ext cx="8718877" cy="3036061"/>
          </a:xfrm>
        </p:spPr>
        <p:txBody>
          <a:bodyPr rtlCol="0" anchor="ctr"/>
          <a:lstStyle>
            <a:lvl1pPr>
              <a:defRPr sz="3200"/>
            </a:lvl1pPr>
          </a:lstStyle>
          <a:p>
            <a:pPr rtl="0"/>
            <a:r>
              <a:rPr lang="es-MX" noProof="0"/>
              <a:t>Haz clic para modificar el estilo de título del patrón</a:t>
            </a:r>
          </a:p>
        </p:txBody>
      </p:sp>
      <p:sp>
        <p:nvSpPr>
          <p:cNvPr id="12" name="Marcador de texto 3"/>
          <p:cNvSpPr>
            <a:spLocks noGrp="1"/>
          </p:cNvSpPr>
          <p:nvPr>
            <p:ph type="body" sz="half" idx="13" hasCustomPrompt="1"/>
          </p:nvPr>
        </p:nvSpPr>
        <p:spPr>
          <a:xfrm>
            <a:off x="1402288" y="3653379"/>
            <a:ext cx="8156579" cy="548968"/>
          </a:xfrm>
        </p:spPr>
        <p:txBody>
          <a:bodyPr rtlCol="0"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MX" noProof="0"/>
              <a:t>Haz clic para modificar los estilos de texto del patrón</a:t>
            </a:r>
          </a:p>
        </p:txBody>
      </p:sp>
      <p:sp>
        <p:nvSpPr>
          <p:cNvPr id="4" name="Marcador de texto 3"/>
          <p:cNvSpPr>
            <a:spLocks noGrp="1"/>
          </p:cNvSpPr>
          <p:nvPr>
            <p:ph type="body" sz="half" idx="2" hasCustomPrompt="1"/>
          </p:nvPr>
        </p:nvSpPr>
        <p:spPr>
          <a:xfrm>
            <a:off x="680322" y="4711615"/>
            <a:ext cx="9613859" cy="1090789"/>
          </a:xfrm>
        </p:spPr>
        <p:txBody>
          <a:bodyPr rtlCol="0"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MX" noProof="0"/>
              <a:t>Haz clic para modificar los estilos de texto del patrón</a:t>
            </a:r>
          </a:p>
        </p:txBody>
      </p:sp>
      <p:sp>
        <p:nvSpPr>
          <p:cNvPr id="5" name="Marcador de fecha 4"/>
          <p:cNvSpPr>
            <a:spLocks noGrp="1"/>
          </p:cNvSpPr>
          <p:nvPr>
            <p:ph type="dt" sz="half" idx="10"/>
          </p:nvPr>
        </p:nvSpPr>
        <p:spPr/>
        <p:txBody>
          <a:bodyPr rtlCol="0"/>
          <a:lstStyle/>
          <a:p>
            <a:pPr rtl="0"/>
            <a:fld id="{8483C589-D62F-477A-85CC-8C1C46AE4C4E}" type="datetime1">
              <a:rPr lang="es-MX" noProof="0" smtClean="0"/>
              <a:t>24/08/2022</a:t>
            </a:fld>
            <a:endParaRPr lang="es-MX" noProof="0"/>
          </a:p>
        </p:txBody>
      </p:sp>
      <p:sp>
        <p:nvSpPr>
          <p:cNvPr id="6" name="Marcador de pie de página 5"/>
          <p:cNvSpPr>
            <a:spLocks noGrp="1"/>
          </p:cNvSpPr>
          <p:nvPr>
            <p:ph type="ftr" sz="quarter" idx="11"/>
          </p:nvPr>
        </p:nvSpPr>
        <p:spPr/>
        <p:txBody>
          <a:bodyPr rtlCol="0"/>
          <a:lstStyle/>
          <a:p>
            <a:pPr rtl="0"/>
            <a:endParaRPr lang="es-MX" noProof="0"/>
          </a:p>
        </p:txBody>
      </p:sp>
      <p:sp>
        <p:nvSpPr>
          <p:cNvPr id="7" name="Marcador de número de diapositiva 6"/>
          <p:cNvSpPr>
            <a:spLocks noGrp="1"/>
          </p:cNvSpPr>
          <p:nvPr>
            <p:ph type="sldNum" sz="quarter" idx="12"/>
          </p:nvPr>
        </p:nvSpPr>
        <p:spPr>
          <a:xfrm>
            <a:off x="10729455" y="4709925"/>
            <a:ext cx="1154151" cy="1090789"/>
          </a:xfrm>
        </p:spPr>
        <p:txBody>
          <a:bodyPr rtlCol="0"/>
          <a:lstStyle/>
          <a:p>
            <a:pPr rtl="0"/>
            <a:fld id="{6D22F896-40B5-4ADD-8801-0D06FADFA095}" type="slidenum">
              <a:rPr lang="es-MX" noProof="0" smtClean="0"/>
              <a:t>‹Nº›</a:t>
            </a:fld>
            <a:endParaRPr lang="es-MX" noProof="0"/>
          </a:p>
        </p:txBody>
      </p:sp>
      <p:sp>
        <p:nvSpPr>
          <p:cNvPr id="16" name="Cuadro de texto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rtl="0"/>
            <a:r>
              <a:rPr lang="es-MX" sz="7200" noProof="0">
                <a:solidFill>
                  <a:schemeClr val="tx1"/>
                </a:solidFill>
                <a:effectLst/>
              </a:rPr>
              <a:t>“</a:t>
            </a:r>
          </a:p>
        </p:txBody>
      </p:sp>
      <p:sp>
        <p:nvSpPr>
          <p:cNvPr id="17" name="Cuadro de texto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rtl="0"/>
            <a:r>
              <a:rPr lang="es-MX" sz="7200" noProof="0">
                <a:solidFill>
                  <a:schemeClr val="tx1"/>
                </a:solidFill>
                <a:effectLst/>
              </a:rPr>
              <a:t>”</a:t>
            </a:r>
          </a:p>
        </p:txBody>
      </p:sp>
    </p:spTree>
    <p:extLst>
      <p:ext uri="{BB962C8B-B14F-4D97-AF65-F5344CB8AC3E}">
        <p14:creationId xmlns:p14="http://schemas.microsoft.com/office/powerpoint/2010/main" val="1373428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9" name="Imagen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Imagen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ángulo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ángulo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hasCustomPrompt="1"/>
          </p:nvPr>
        </p:nvSpPr>
        <p:spPr>
          <a:xfrm>
            <a:off x="680319" y="4711615"/>
            <a:ext cx="9613862" cy="588535"/>
          </a:xfrm>
        </p:spPr>
        <p:txBody>
          <a:bodyPr rtlCol="0" anchor="b"/>
          <a:lstStyle>
            <a:lvl1pPr>
              <a:defRPr sz="3200"/>
            </a:lvl1pPr>
          </a:lstStyle>
          <a:p>
            <a:pPr rtl="0"/>
            <a:r>
              <a:rPr lang="es-MX" noProof="0"/>
              <a:t>Haz clic para modificar el estilo de título del patrón</a:t>
            </a:r>
          </a:p>
        </p:txBody>
      </p:sp>
      <p:sp>
        <p:nvSpPr>
          <p:cNvPr id="4" name="Marcador de texto 3"/>
          <p:cNvSpPr>
            <a:spLocks noGrp="1"/>
          </p:cNvSpPr>
          <p:nvPr>
            <p:ph type="body" sz="half" idx="2" hasCustomPrompt="1"/>
          </p:nvPr>
        </p:nvSpPr>
        <p:spPr>
          <a:xfrm>
            <a:off x="680320" y="5300149"/>
            <a:ext cx="9613862" cy="502255"/>
          </a:xfrm>
        </p:spPr>
        <p:txBody>
          <a:bodyPr rtlCol="0"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MX" noProof="0"/>
              <a:t>Haz clic para modificar los estilos de texto del patrón</a:t>
            </a:r>
          </a:p>
        </p:txBody>
      </p:sp>
      <p:sp>
        <p:nvSpPr>
          <p:cNvPr id="5" name="Marcador de fecha 4"/>
          <p:cNvSpPr>
            <a:spLocks noGrp="1"/>
          </p:cNvSpPr>
          <p:nvPr>
            <p:ph type="dt" sz="half" idx="10"/>
          </p:nvPr>
        </p:nvSpPr>
        <p:spPr/>
        <p:txBody>
          <a:bodyPr rtlCol="0"/>
          <a:lstStyle/>
          <a:p>
            <a:pPr rtl="0"/>
            <a:fld id="{51868959-BA53-4076-A543-6C1054022638}" type="datetime1">
              <a:rPr lang="es-MX" noProof="0" smtClean="0"/>
              <a:t>24/08/2022</a:t>
            </a:fld>
            <a:endParaRPr lang="es-MX" noProof="0"/>
          </a:p>
        </p:txBody>
      </p:sp>
      <p:sp>
        <p:nvSpPr>
          <p:cNvPr id="6" name="Marcador de pie de página 5"/>
          <p:cNvSpPr>
            <a:spLocks noGrp="1"/>
          </p:cNvSpPr>
          <p:nvPr>
            <p:ph type="ftr" sz="quarter" idx="11"/>
          </p:nvPr>
        </p:nvSpPr>
        <p:spPr/>
        <p:txBody>
          <a:bodyPr rtlCol="0"/>
          <a:lstStyle/>
          <a:p>
            <a:pPr rtl="0"/>
            <a:endParaRPr lang="es-MX" noProof="0"/>
          </a:p>
        </p:txBody>
      </p:sp>
      <p:sp>
        <p:nvSpPr>
          <p:cNvPr id="7" name="Marcador de número de diapositiva 6"/>
          <p:cNvSpPr>
            <a:spLocks noGrp="1"/>
          </p:cNvSpPr>
          <p:nvPr>
            <p:ph type="sldNum" sz="quarter" idx="12"/>
          </p:nvPr>
        </p:nvSpPr>
        <p:spPr>
          <a:xfrm>
            <a:off x="10729455" y="4709925"/>
            <a:ext cx="1154151" cy="1090789"/>
          </a:xfrm>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2218869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pic>
        <p:nvPicPr>
          <p:cNvPr id="13" name="Imagen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Imagen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ángulo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ángulo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ítulo 1"/>
          <p:cNvSpPr>
            <a:spLocks noGrp="1"/>
          </p:cNvSpPr>
          <p:nvPr>
            <p:ph type="title" hasCustomPrompt="1"/>
          </p:nvPr>
        </p:nvSpPr>
        <p:spPr>
          <a:xfrm>
            <a:off x="669222" y="753228"/>
            <a:ext cx="9624960" cy="1080938"/>
          </a:xfrm>
        </p:spPr>
        <p:txBody>
          <a:bodyPr rtlCol="0"/>
          <a:lstStyle/>
          <a:p>
            <a:pPr rtl="0"/>
            <a:r>
              <a:rPr lang="es-MX" noProof="0"/>
              <a:t>Haz clic para modificar el estilo de título del patrón</a:t>
            </a:r>
          </a:p>
        </p:txBody>
      </p:sp>
      <p:sp>
        <p:nvSpPr>
          <p:cNvPr id="7" name="Marcador de texto 2"/>
          <p:cNvSpPr>
            <a:spLocks noGrp="1"/>
          </p:cNvSpPr>
          <p:nvPr>
            <p:ph type="body" idx="1" hasCustomPrompt="1"/>
          </p:nvPr>
        </p:nvSpPr>
        <p:spPr>
          <a:xfrm>
            <a:off x="660946" y="2336873"/>
            <a:ext cx="3070034"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Haz clic para modificar los estilos de texto del patrón</a:t>
            </a:r>
          </a:p>
        </p:txBody>
      </p:sp>
      <p:sp>
        <p:nvSpPr>
          <p:cNvPr id="8" name="Marcador de texto 3"/>
          <p:cNvSpPr>
            <a:spLocks noGrp="1"/>
          </p:cNvSpPr>
          <p:nvPr>
            <p:ph type="body" sz="half" idx="15" hasCustomPrompt="1"/>
          </p:nvPr>
        </p:nvSpPr>
        <p:spPr>
          <a:xfrm>
            <a:off x="680322" y="3022673"/>
            <a:ext cx="3049702" cy="291351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MX" noProof="0"/>
              <a:t>Haz clic para modificar los estilos de texto del patrón</a:t>
            </a:r>
          </a:p>
        </p:txBody>
      </p:sp>
      <p:sp>
        <p:nvSpPr>
          <p:cNvPr id="9" name="Marcador de texto 4"/>
          <p:cNvSpPr>
            <a:spLocks noGrp="1"/>
          </p:cNvSpPr>
          <p:nvPr>
            <p:ph type="body" sz="quarter" idx="3" hasCustomPrompt="1"/>
          </p:nvPr>
        </p:nvSpPr>
        <p:spPr>
          <a:xfrm>
            <a:off x="3956025" y="2336873"/>
            <a:ext cx="3063240"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Haz clic para modificar los estilos de texto del patrón</a:t>
            </a:r>
          </a:p>
        </p:txBody>
      </p:sp>
      <p:sp>
        <p:nvSpPr>
          <p:cNvPr id="10" name="Marcador de texto 3"/>
          <p:cNvSpPr>
            <a:spLocks noGrp="1"/>
          </p:cNvSpPr>
          <p:nvPr>
            <p:ph type="body" sz="half" idx="16" hasCustomPrompt="1"/>
          </p:nvPr>
        </p:nvSpPr>
        <p:spPr>
          <a:xfrm>
            <a:off x="3945470" y="3022673"/>
            <a:ext cx="3063240" cy="291351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MX" noProof="0"/>
              <a:t>Haz clic para modificar los estilos de texto del patrón</a:t>
            </a:r>
          </a:p>
        </p:txBody>
      </p:sp>
      <p:sp>
        <p:nvSpPr>
          <p:cNvPr id="11" name="Marcador de texto 4"/>
          <p:cNvSpPr>
            <a:spLocks noGrp="1"/>
          </p:cNvSpPr>
          <p:nvPr>
            <p:ph type="body" sz="quarter" idx="13" hasCustomPrompt="1"/>
          </p:nvPr>
        </p:nvSpPr>
        <p:spPr>
          <a:xfrm>
            <a:off x="7224156" y="2336873"/>
            <a:ext cx="3070025"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Haz clic para modificar los estilos de texto del patrón</a:t>
            </a:r>
          </a:p>
        </p:txBody>
      </p:sp>
      <p:sp>
        <p:nvSpPr>
          <p:cNvPr id="12" name="Marcador de texto 3"/>
          <p:cNvSpPr>
            <a:spLocks noGrp="1"/>
          </p:cNvSpPr>
          <p:nvPr>
            <p:ph type="body" sz="half" idx="17" hasCustomPrompt="1"/>
          </p:nvPr>
        </p:nvSpPr>
        <p:spPr>
          <a:xfrm>
            <a:off x="7224156" y="3022673"/>
            <a:ext cx="3070025" cy="291351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MX" noProof="0"/>
              <a:t>Haz clic para modificar los estilos de texto del patrón</a:t>
            </a:r>
          </a:p>
        </p:txBody>
      </p:sp>
      <p:sp>
        <p:nvSpPr>
          <p:cNvPr id="3" name="Marcador de fecha 2"/>
          <p:cNvSpPr>
            <a:spLocks noGrp="1"/>
          </p:cNvSpPr>
          <p:nvPr>
            <p:ph type="dt" sz="half" idx="10"/>
          </p:nvPr>
        </p:nvSpPr>
        <p:spPr/>
        <p:txBody>
          <a:bodyPr rtlCol="0"/>
          <a:lstStyle/>
          <a:p>
            <a:pPr rtl="0"/>
            <a:fld id="{419FE2B0-C60A-42CE-82AF-0296D6141A8E}" type="datetime1">
              <a:rPr lang="es-MX" noProof="0" smtClean="0"/>
              <a:t>24/08/2022</a:t>
            </a:fld>
            <a:endParaRPr lang="es-MX" noProof="0"/>
          </a:p>
        </p:txBody>
      </p:sp>
      <p:sp>
        <p:nvSpPr>
          <p:cNvPr id="4" name="Marcador de pie de página 3"/>
          <p:cNvSpPr>
            <a:spLocks noGrp="1"/>
          </p:cNvSpPr>
          <p:nvPr>
            <p:ph type="ftr" sz="quarter" idx="11"/>
          </p:nvPr>
        </p:nvSpPr>
        <p:spPr/>
        <p:txBody>
          <a:bodyPr rtlCol="0"/>
          <a:lstStyle/>
          <a:p>
            <a:pPr rtl="0"/>
            <a:endParaRPr lang="es-MX" noProof="0"/>
          </a:p>
        </p:txBody>
      </p:sp>
      <p:sp>
        <p:nvSpPr>
          <p:cNvPr id="5" name="Marcador de número de diapositiva 4"/>
          <p:cNvSpPr>
            <a:spLocks noGrp="1"/>
          </p:cNvSpPr>
          <p:nvPr>
            <p:ph type="sldNum" sz="quarter" idx="12"/>
          </p:nvPr>
        </p:nvSpPr>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212208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pic>
        <p:nvPicPr>
          <p:cNvPr id="15" name="Imagen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Imagen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ángulo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ángulo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ítulo 1"/>
          <p:cNvSpPr>
            <a:spLocks noGrp="1"/>
          </p:cNvSpPr>
          <p:nvPr>
            <p:ph type="title" hasCustomPrompt="1"/>
          </p:nvPr>
        </p:nvSpPr>
        <p:spPr>
          <a:xfrm>
            <a:off x="680322" y="753228"/>
            <a:ext cx="9613860" cy="1080938"/>
          </a:xfrm>
        </p:spPr>
        <p:txBody>
          <a:bodyPr rtlCol="0"/>
          <a:lstStyle/>
          <a:p>
            <a:pPr rtl="0"/>
            <a:r>
              <a:rPr lang="es-MX" noProof="0"/>
              <a:t>Haz clic para modificar el estilo de título del patrón</a:t>
            </a:r>
          </a:p>
        </p:txBody>
      </p:sp>
      <p:sp>
        <p:nvSpPr>
          <p:cNvPr id="19" name="Marcador de texto 2"/>
          <p:cNvSpPr>
            <a:spLocks noGrp="1"/>
          </p:cNvSpPr>
          <p:nvPr>
            <p:ph type="body" idx="1" hasCustomPrompt="1"/>
          </p:nvPr>
        </p:nvSpPr>
        <p:spPr>
          <a:xfrm>
            <a:off x="680318" y="4297503"/>
            <a:ext cx="3049705"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Haz clic para modificar los estilos de texto del patrón</a:t>
            </a:r>
          </a:p>
        </p:txBody>
      </p:sp>
      <p:sp>
        <p:nvSpPr>
          <p:cNvPr id="20" name="Marcador de posición de imagen 2"/>
          <p:cNvSpPr>
            <a:spLocks noGrp="1" noChangeAspect="1"/>
          </p:cNvSpPr>
          <p:nvPr>
            <p:ph type="pic" idx="15" hasCustomPrompt="1"/>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es-MX" noProof="0"/>
              <a:t>Haz clic en el ícono para agregar una imagen</a:t>
            </a:r>
          </a:p>
        </p:txBody>
      </p:sp>
      <p:sp>
        <p:nvSpPr>
          <p:cNvPr id="21" name="Marcador de texto 3"/>
          <p:cNvSpPr>
            <a:spLocks noGrp="1"/>
          </p:cNvSpPr>
          <p:nvPr>
            <p:ph type="body" sz="half" idx="18" hasCustomPrompt="1"/>
          </p:nvPr>
        </p:nvSpPr>
        <p:spPr>
          <a:xfrm>
            <a:off x="680318" y="4873765"/>
            <a:ext cx="3049705" cy="106242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MX" noProof="0"/>
              <a:t>Haz clic para modificar los estilos de texto del patrón</a:t>
            </a:r>
          </a:p>
        </p:txBody>
      </p:sp>
      <p:sp>
        <p:nvSpPr>
          <p:cNvPr id="22" name="Marcador de texto 4"/>
          <p:cNvSpPr>
            <a:spLocks noGrp="1"/>
          </p:cNvSpPr>
          <p:nvPr>
            <p:ph type="body" sz="quarter" idx="3" hasCustomPrompt="1"/>
          </p:nvPr>
        </p:nvSpPr>
        <p:spPr>
          <a:xfrm>
            <a:off x="3945471" y="4297503"/>
            <a:ext cx="3063240"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Haz clic para modificar los estilos de texto del patrón</a:t>
            </a:r>
          </a:p>
        </p:txBody>
      </p:sp>
      <p:sp>
        <p:nvSpPr>
          <p:cNvPr id="23" name="Marcador de posición de imagen 2"/>
          <p:cNvSpPr>
            <a:spLocks noGrp="1" noChangeAspect="1"/>
          </p:cNvSpPr>
          <p:nvPr>
            <p:ph type="pic" idx="21" hasCustomPrompt="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es-MX" noProof="0"/>
              <a:t>Haz clic en el ícono para agregar una imagen</a:t>
            </a:r>
          </a:p>
        </p:txBody>
      </p:sp>
      <p:sp>
        <p:nvSpPr>
          <p:cNvPr id="24" name="Marcador de texto 3"/>
          <p:cNvSpPr>
            <a:spLocks noGrp="1"/>
          </p:cNvSpPr>
          <p:nvPr>
            <p:ph type="body" sz="half" idx="19" hasCustomPrompt="1"/>
          </p:nvPr>
        </p:nvSpPr>
        <p:spPr>
          <a:xfrm>
            <a:off x="3944117" y="4873764"/>
            <a:ext cx="3067297" cy="106242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MX" noProof="0"/>
              <a:t>Haz clic para modificar los estilos de texto del patrón</a:t>
            </a:r>
          </a:p>
        </p:txBody>
      </p:sp>
      <p:sp>
        <p:nvSpPr>
          <p:cNvPr id="25" name="Marcador de texto 4"/>
          <p:cNvSpPr>
            <a:spLocks noGrp="1"/>
          </p:cNvSpPr>
          <p:nvPr>
            <p:ph type="body" sz="quarter" idx="13" hasCustomPrompt="1"/>
          </p:nvPr>
        </p:nvSpPr>
        <p:spPr>
          <a:xfrm>
            <a:off x="7230678" y="4297503"/>
            <a:ext cx="3063505"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Haz clic para modificar los estilos de texto del patrón</a:t>
            </a:r>
          </a:p>
        </p:txBody>
      </p:sp>
      <p:sp>
        <p:nvSpPr>
          <p:cNvPr id="26" name="Marcador de posición de imagen 2"/>
          <p:cNvSpPr>
            <a:spLocks noGrp="1" noChangeAspect="1"/>
          </p:cNvSpPr>
          <p:nvPr>
            <p:ph type="pic" idx="22" hasCustomPrompt="1"/>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es-MX" noProof="0"/>
              <a:t>Haz clic en el ícono para agregar una imagen</a:t>
            </a:r>
          </a:p>
        </p:txBody>
      </p:sp>
      <p:sp>
        <p:nvSpPr>
          <p:cNvPr id="27" name="Marcador de texto 3"/>
          <p:cNvSpPr>
            <a:spLocks noGrp="1"/>
          </p:cNvSpPr>
          <p:nvPr>
            <p:ph type="body" sz="half" idx="20" hasCustomPrompt="1"/>
          </p:nvPr>
        </p:nvSpPr>
        <p:spPr>
          <a:xfrm>
            <a:off x="7230553" y="4873762"/>
            <a:ext cx="3067563" cy="106242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MX" noProof="0"/>
              <a:t>Haz clic para modificar los estilos de texto del patrón</a:t>
            </a:r>
          </a:p>
        </p:txBody>
      </p:sp>
      <p:sp>
        <p:nvSpPr>
          <p:cNvPr id="3" name="Marcador de fecha 2"/>
          <p:cNvSpPr>
            <a:spLocks noGrp="1"/>
          </p:cNvSpPr>
          <p:nvPr>
            <p:ph type="dt" sz="half" idx="10"/>
          </p:nvPr>
        </p:nvSpPr>
        <p:spPr/>
        <p:txBody>
          <a:bodyPr rtlCol="0"/>
          <a:lstStyle/>
          <a:p>
            <a:pPr rtl="0"/>
            <a:fld id="{296BCC88-0271-4A96-8291-BD7697884C67}" type="datetime1">
              <a:rPr lang="es-MX" noProof="0" smtClean="0"/>
              <a:t>24/08/2022</a:t>
            </a:fld>
            <a:endParaRPr lang="es-MX" noProof="0"/>
          </a:p>
        </p:txBody>
      </p:sp>
      <p:sp>
        <p:nvSpPr>
          <p:cNvPr id="4" name="Marcador de pie de página 3"/>
          <p:cNvSpPr>
            <a:spLocks noGrp="1"/>
          </p:cNvSpPr>
          <p:nvPr>
            <p:ph type="ftr" sz="quarter" idx="11"/>
          </p:nvPr>
        </p:nvSpPr>
        <p:spPr/>
        <p:txBody>
          <a:bodyPr rtlCol="0"/>
          <a:lstStyle/>
          <a:p>
            <a:pPr rtl="0"/>
            <a:endParaRPr lang="es-MX" noProof="0"/>
          </a:p>
        </p:txBody>
      </p:sp>
      <p:sp>
        <p:nvSpPr>
          <p:cNvPr id="5" name="Marcador de número de diapositiva 4"/>
          <p:cNvSpPr>
            <a:spLocks noGrp="1"/>
          </p:cNvSpPr>
          <p:nvPr>
            <p:ph type="sldNum" sz="quarter" idx="12"/>
          </p:nvPr>
        </p:nvSpPr>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2124628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7" name="Imagen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Imagen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ángulo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ángulo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hasCustomPrompt="1"/>
          </p:nvPr>
        </p:nvSpPr>
        <p:spPr/>
        <p:txBody>
          <a:bodyPr rtlCol="0"/>
          <a:lstStyle>
            <a:lvl1pPr algn="r">
              <a:defRPr/>
            </a:lvl1pPr>
          </a:lstStyle>
          <a:p>
            <a:pPr rtl="0"/>
            <a:r>
              <a:rPr lang="es-MX" noProof="0"/>
              <a:t>Haz clic para modificar el estilo de título del patrón</a:t>
            </a:r>
          </a:p>
        </p:txBody>
      </p:sp>
      <p:sp>
        <p:nvSpPr>
          <p:cNvPr id="3" name="Marcador de posición de texto vertical 2"/>
          <p:cNvSpPr>
            <a:spLocks noGrp="1"/>
          </p:cNvSpPr>
          <p:nvPr>
            <p:ph type="body" orient="vert" idx="1" hasCustomPrompt="1"/>
          </p:nvPr>
        </p:nvSpPr>
        <p:spPr/>
        <p:txBody>
          <a:bodyPr vert="eaVert" rtlCol="0"/>
          <a:lstStyle/>
          <a:p>
            <a:pPr lvl="0" rtl="0"/>
            <a:r>
              <a:rPr lang="es-MX" noProof="0"/>
              <a:t>Haz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fecha 3"/>
          <p:cNvSpPr>
            <a:spLocks noGrp="1"/>
          </p:cNvSpPr>
          <p:nvPr>
            <p:ph type="dt" sz="half" idx="10"/>
          </p:nvPr>
        </p:nvSpPr>
        <p:spPr/>
        <p:txBody>
          <a:bodyPr rtlCol="0"/>
          <a:lstStyle/>
          <a:p>
            <a:pPr rtl="0"/>
            <a:fld id="{67773D57-E823-4E1B-8B3B-B46774F1E4D9}" type="datetime1">
              <a:rPr lang="es-MX" noProof="0" smtClean="0"/>
              <a:t>24/08/2022</a:t>
            </a:fld>
            <a:endParaRPr lang="es-MX" noProof="0"/>
          </a:p>
        </p:txBody>
      </p:sp>
      <p:sp>
        <p:nvSpPr>
          <p:cNvPr id="5" name="Marcador de pie de página 4"/>
          <p:cNvSpPr>
            <a:spLocks noGrp="1"/>
          </p:cNvSpPr>
          <p:nvPr>
            <p:ph type="ftr" sz="quarter" idx="11"/>
          </p:nvPr>
        </p:nvSpPr>
        <p:spPr/>
        <p:txBody>
          <a:bodyPr rtlCol="0"/>
          <a:lstStyle/>
          <a:p>
            <a:pPr rtl="0"/>
            <a:endParaRPr lang="es-MX" noProof="0"/>
          </a:p>
        </p:txBody>
      </p:sp>
      <p:sp>
        <p:nvSpPr>
          <p:cNvPr id="6" name="Marcador de número de diapositiva 5"/>
          <p:cNvSpPr>
            <a:spLocks noGrp="1"/>
          </p:cNvSpPr>
          <p:nvPr>
            <p:ph type="sldNum" sz="quarter" idx="12"/>
          </p:nvPr>
        </p:nvSpPr>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831590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7" name="Rectángulo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ángulo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vertical 1"/>
          <p:cNvSpPr>
            <a:spLocks noGrp="1"/>
          </p:cNvSpPr>
          <p:nvPr>
            <p:ph type="title" orient="vert" hasCustomPrompt="1"/>
          </p:nvPr>
        </p:nvSpPr>
        <p:spPr>
          <a:xfrm>
            <a:off x="10129231" y="609597"/>
            <a:ext cx="1073802" cy="4353760"/>
          </a:xfrm>
        </p:spPr>
        <p:txBody>
          <a:bodyPr vert="eaVert" rtlCol="0"/>
          <a:lstStyle/>
          <a:p>
            <a:pPr rtl="0"/>
            <a:r>
              <a:rPr lang="es-MX" noProof="0"/>
              <a:t>Haz clic para modificar el estilo de título del patrón</a:t>
            </a:r>
          </a:p>
        </p:txBody>
      </p:sp>
      <p:sp>
        <p:nvSpPr>
          <p:cNvPr id="3" name="Marcador de posición de texto vertical 2"/>
          <p:cNvSpPr>
            <a:spLocks noGrp="1"/>
          </p:cNvSpPr>
          <p:nvPr>
            <p:ph type="body" orient="vert" idx="1" hasCustomPrompt="1"/>
          </p:nvPr>
        </p:nvSpPr>
        <p:spPr>
          <a:xfrm>
            <a:off x="680322" y="609597"/>
            <a:ext cx="8870004" cy="5326589"/>
          </a:xfrm>
        </p:spPr>
        <p:txBody>
          <a:bodyPr vert="eaVert" rtlCol="0"/>
          <a:lstStyle/>
          <a:p>
            <a:pPr lvl="0" rtl="0"/>
            <a:r>
              <a:rPr lang="es-MX" noProof="0"/>
              <a:t>Haz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fecha 3"/>
          <p:cNvSpPr>
            <a:spLocks noGrp="1"/>
          </p:cNvSpPr>
          <p:nvPr>
            <p:ph type="dt" sz="half" idx="10"/>
          </p:nvPr>
        </p:nvSpPr>
        <p:spPr>
          <a:xfrm>
            <a:off x="6807126" y="5936187"/>
            <a:ext cx="2743200" cy="365125"/>
          </a:xfrm>
        </p:spPr>
        <p:txBody>
          <a:bodyPr rtlCol="0"/>
          <a:lstStyle/>
          <a:p>
            <a:pPr rtl="0"/>
            <a:fld id="{BCA5A951-BD33-4982-B30E-A761F6ECABEA}" type="datetime1">
              <a:rPr lang="es-MX" noProof="0" smtClean="0"/>
              <a:t>24/08/2022</a:t>
            </a:fld>
            <a:endParaRPr lang="es-MX" noProof="0"/>
          </a:p>
        </p:txBody>
      </p:sp>
      <p:sp>
        <p:nvSpPr>
          <p:cNvPr id="5" name="Marcador de pie de página 4"/>
          <p:cNvSpPr>
            <a:spLocks noGrp="1"/>
          </p:cNvSpPr>
          <p:nvPr>
            <p:ph type="ftr" sz="quarter" idx="11"/>
          </p:nvPr>
        </p:nvSpPr>
        <p:spPr>
          <a:xfrm>
            <a:off x="680321" y="5936188"/>
            <a:ext cx="6126805" cy="365125"/>
          </a:xfrm>
        </p:spPr>
        <p:txBody>
          <a:bodyPr rtlCol="0"/>
          <a:lstStyle/>
          <a:p>
            <a:pPr rtl="0"/>
            <a:endParaRPr lang="es-MX" noProof="0"/>
          </a:p>
        </p:txBody>
      </p:sp>
      <p:sp>
        <p:nvSpPr>
          <p:cNvPr id="6" name="Marcador de número de diapositiva 5"/>
          <p:cNvSpPr>
            <a:spLocks noGrp="1"/>
          </p:cNvSpPr>
          <p:nvPr>
            <p:ph type="sldNum" sz="quarter" idx="12"/>
          </p:nvPr>
        </p:nvSpPr>
        <p:spPr>
          <a:xfrm>
            <a:off x="10097550" y="5398633"/>
            <a:ext cx="1154151" cy="1090789"/>
          </a:xfrm>
        </p:spPr>
        <p:txBody>
          <a:bodyPr rtlCol="0" anchor="t"/>
          <a:lstStyle>
            <a:lvl1pPr algn="ctr">
              <a:defRPr/>
            </a:lvl1pPr>
          </a:lstStyle>
          <a:p>
            <a:pPr rtl="0"/>
            <a:fld id="{6D22F896-40B5-4ADD-8801-0D06FADFA095}" type="slidenum">
              <a:rPr lang="es-MX" noProof="0" smtClean="0"/>
              <a:pPr rtl="0"/>
              <a:t>‹Nº›</a:t>
            </a:fld>
            <a:endParaRPr lang="es-MX" noProof="0"/>
          </a:p>
        </p:txBody>
      </p:sp>
    </p:spTree>
    <p:extLst>
      <p:ext uri="{BB962C8B-B14F-4D97-AF65-F5344CB8AC3E}">
        <p14:creationId xmlns:p14="http://schemas.microsoft.com/office/powerpoint/2010/main" val="38098869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pic>
        <p:nvPicPr>
          <p:cNvPr id="15" name="Imagen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Imagen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ángulo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ángulo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hasCustomPrompt="1"/>
          </p:nvPr>
        </p:nvSpPr>
        <p:spPr/>
        <p:txBody>
          <a:bodyPr rtlCol="0"/>
          <a:lstStyle/>
          <a:p>
            <a:pPr rtl="0"/>
            <a:r>
              <a:rPr lang="es-MX" noProof="0"/>
              <a:t>Haz clic para modificar el estilo de título del patrón</a:t>
            </a:r>
          </a:p>
        </p:txBody>
      </p:sp>
      <p:sp>
        <p:nvSpPr>
          <p:cNvPr id="3" name="Marcador de contenido 2"/>
          <p:cNvSpPr>
            <a:spLocks noGrp="1"/>
          </p:cNvSpPr>
          <p:nvPr>
            <p:ph idx="1" hasCustomPrompt="1"/>
          </p:nvPr>
        </p:nvSpPr>
        <p:spPr/>
        <p:txBody>
          <a:bodyPr rtlCol="0"/>
          <a:lstStyle/>
          <a:p>
            <a:pPr lvl="0" rtl="0"/>
            <a:r>
              <a:rPr lang="es-MX" noProof="0"/>
              <a:t>Haz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fecha 3"/>
          <p:cNvSpPr>
            <a:spLocks noGrp="1"/>
          </p:cNvSpPr>
          <p:nvPr>
            <p:ph type="dt" sz="half" idx="10"/>
          </p:nvPr>
        </p:nvSpPr>
        <p:spPr/>
        <p:txBody>
          <a:bodyPr rtlCol="0"/>
          <a:lstStyle/>
          <a:p>
            <a:pPr rtl="0"/>
            <a:fld id="{6107F94A-D0C6-49EC-A093-1430D90B5C18}" type="datetime1">
              <a:rPr lang="es-MX" noProof="0" smtClean="0"/>
              <a:t>24/08/2022</a:t>
            </a:fld>
            <a:endParaRPr lang="es-MX" noProof="0"/>
          </a:p>
        </p:txBody>
      </p:sp>
      <p:sp>
        <p:nvSpPr>
          <p:cNvPr id="5" name="Marcador de pie de página 4"/>
          <p:cNvSpPr>
            <a:spLocks noGrp="1"/>
          </p:cNvSpPr>
          <p:nvPr>
            <p:ph type="ftr" sz="quarter" idx="11"/>
          </p:nvPr>
        </p:nvSpPr>
        <p:spPr/>
        <p:txBody>
          <a:bodyPr rtlCol="0"/>
          <a:lstStyle/>
          <a:p>
            <a:pPr rtl="0"/>
            <a:endParaRPr lang="es-MX" noProof="0"/>
          </a:p>
        </p:txBody>
      </p:sp>
      <p:sp>
        <p:nvSpPr>
          <p:cNvPr id="6" name="Marcador de número de diapositiva 5"/>
          <p:cNvSpPr>
            <a:spLocks noGrp="1"/>
          </p:cNvSpPr>
          <p:nvPr>
            <p:ph type="sldNum" sz="quarter" idx="12"/>
          </p:nvPr>
        </p:nvSpPr>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847468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la sección">
    <p:spTree>
      <p:nvGrpSpPr>
        <p:cNvPr id="1" name=""/>
        <p:cNvGrpSpPr/>
        <p:nvPr/>
      </p:nvGrpSpPr>
      <p:grpSpPr>
        <a:xfrm>
          <a:off x="0" y="0"/>
          <a:ext cx="0" cy="0"/>
          <a:chOff x="0" y="0"/>
          <a:chExt cx="0" cy="0"/>
        </a:xfrm>
      </p:grpSpPr>
      <p:pic>
        <p:nvPicPr>
          <p:cNvPr id="7" name="Imagen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Imagen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ángulo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ángulo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hasCustomPrompt="1"/>
          </p:nvPr>
        </p:nvSpPr>
        <p:spPr>
          <a:xfrm>
            <a:off x="680322" y="2869895"/>
            <a:ext cx="9613860" cy="1090788"/>
          </a:xfrm>
        </p:spPr>
        <p:txBody>
          <a:bodyPr rtlCol="0" anchor="ctr">
            <a:normAutofit/>
          </a:bodyPr>
          <a:lstStyle>
            <a:lvl1pPr algn="r">
              <a:defRPr sz="3600"/>
            </a:lvl1pPr>
          </a:lstStyle>
          <a:p>
            <a:pPr rtl="0"/>
            <a:r>
              <a:rPr lang="es-MX" noProof="0"/>
              <a:t>Haz clic para modificar el estilo de título del patrón</a:t>
            </a:r>
          </a:p>
        </p:txBody>
      </p:sp>
      <p:sp>
        <p:nvSpPr>
          <p:cNvPr id="3" name="Marcador de texto 2"/>
          <p:cNvSpPr>
            <a:spLocks noGrp="1"/>
          </p:cNvSpPr>
          <p:nvPr>
            <p:ph type="body" idx="1" hasCustomPrompt="1"/>
          </p:nvPr>
        </p:nvSpPr>
        <p:spPr>
          <a:xfrm>
            <a:off x="680322" y="4232171"/>
            <a:ext cx="9613860" cy="1704017"/>
          </a:xfrm>
        </p:spPr>
        <p:txBody>
          <a:bodyPr rtlCol="0">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s-MX" noProof="0"/>
              <a:t>Haz clic para modificar los estilos de texto del patrón</a:t>
            </a:r>
          </a:p>
        </p:txBody>
      </p:sp>
      <p:sp>
        <p:nvSpPr>
          <p:cNvPr id="4" name="Marcador de fecha 3"/>
          <p:cNvSpPr>
            <a:spLocks noGrp="1"/>
          </p:cNvSpPr>
          <p:nvPr>
            <p:ph type="dt" sz="half" idx="10"/>
          </p:nvPr>
        </p:nvSpPr>
        <p:spPr/>
        <p:txBody>
          <a:bodyPr rtlCol="0"/>
          <a:lstStyle/>
          <a:p>
            <a:pPr rtl="0"/>
            <a:fld id="{4B9E749F-049A-4C7B-9FE5-42B148142DA8}" type="datetime1">
              <a:rPr lang="es-MX" noProof="0" smtClean="0"/>
              <a:t>24/08/2022</a:t>
            </a:fld>
            <a:endParaRPr lang="es-MX" noProof="0"/>
          </a:p>
        </p:txBody>
      </p:sp>
      <p:sp>
        <p:nvSpPr>
          <p:cNvPr id="5" name="Marcador de pie de página 4"/>
          <p:cNvSpPr>
            <a:spLocks noGrp="1"/>
          </p:cNvSpPr>
          <p:nvPr>
            <p:ph type="ftr" sz="quarter" idx="11"/>
          </p:nvPr>
        </p:nvSpPr>
        <p:spPr/>
        <p:txBody>
          <a:bodyPr rtlCol="0"/>
          <a:lstStyle/>
          <a:p>
            <a:pPr rtl="0"/>
            <a:endParaRPr lang="es-MX" noProof="0"/>
          </a:p>
        </p:txBody>
      </p:sp>
      <p:sp>
        <p:nvSpPr>
          <p:cNvPr id="6" name="Marcador de número de diapositiva 5"/>
          <p:cNvSpPr>
            <a:spLocks noGrp="1"/>
          </p:cNvSpPr>
          <p:nvPr>
            <p:ph type="sldNum" sz="quarter" idx="12"/>
          </p:nvPr>
        </p:nvSpPr>
        <p:spPr>
          <a:xfrm>
            <a:off x="10729455" y="2869895"/>
            <a:ext cx="1154151" cy="1090789"/>
          </a:xfrm>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2507432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contenido">
    <p:spTree>
      <p:nvGrpSpPr>
        <p:cNvPr id="1" name=""/>
        <p:cNvGrpSpPr/>
        <p:nvPr/>
      </p:nvGrpSpPr>
      <p:grpSpPr>
        <a:xfrm>
          <a:off x="0" y="0"/>
          <a:ext cx="0" cy="0"/>
          <a:chOff x="0" y="0"/>
          <a:chExt cx="0" cy="0"/>
        </a:xfrm>
      </p:grpSpPr>
      <p:pic>
        <p:nvPicPr>
          <p:cNvPr id="8" name="Imagen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Imagen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ángulo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ángulo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hasCustomPrompt="1"/>
          </p:nvPr>
        </p:nvSpPr>
        <p:spPr/>
        <p:txBody>
          <a:bodyPr rtlCol="0"/>
          <a:lstStyle/>
          <a:p>
            <a:pPr rtl="0"/>
            <a:r>
              <a:rPr lang="es-MX" noProof="0"/>
              <a:t>Haz clic para modificar el estilo de título del patrón</a:t>
            </a:r>
          </a:p>
        </p:txBody>
      </p:sp>
      <p:sp>
        <p:nvSpPr>
          <p:cNvPr id="3" name="Marcador de contenido 2"/>
          <p:cNvSpPr>
            <a:spLocks noGrp="1"/>
          </p:cNvSpPr>
          <p:nvPr>
            <p:ph sz="half" idx="1" hasCustomPrompt="1"/>
          </p:nvPr>
        </p:nvSpPr>
        <p:spPr>
          <a:xfrm>
            <a:off x="680320" y="2336873"/>
            <a:ext cx="4698358" cy="3599316"/>
          </a:xfrm>
        </p:spPr>
        <p:txBody>
          <a:bodyPr rtlCol="0"/>
          <a:lstStyle/>
          <a:p>
            <a:pPr lvl="0" rtl="0"/>
            <a:r>
              <a:rPr lang="es-MX" noProof="0"/>
              <a:t>Haz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contenido 3"/>
          <p:cNvSpPr>
            <a:spLocks noGrp="1"/>
          </p:cNvSpPr>
          <p:nvPr>
            <p:ph sz="half" idx="2" hasCustomPrompt="1"/>
          </p:nvPr>
        </p:nvSpPr>
        <p:spPr>
          <a:xfrm>
            <a:off x="5594123" y="2336873"/>
            <a:ext cx="4700058" cy="3599316"/>
          </a:xfrm>
        </p:spPr>
        <p:txBody>
          <a:bodyPr rtlCol="0"/>
          <a:lstStyle/>
          <a:p>
            <a:pPr lvl="0" rtl="0"/>
            <a:r>
              <a:rPr lang="es-MX" noProof="0"/>
              <a:t>Haz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5" name="Marcador de fecha 4"/>
          <p:cNvSpPr>
            <a:spLocks noGrp="1"/>
          </p:cNvSpPr>
          <p:nvPr>
            <p:ph type="dt" sz="half" idx="10"/>
          </p:nvPr>
        </p:nvSpPr>
        <p:spPr/>
        <p:txBody>
          <a:bodyPr rtlCol="0"/>
          <a:lstStyle/>
          <a:p>
            <a:pPr rtl="0"/>
            <a:fld id="{06E73131-1B86-4431-82BE-6D658E95975A}" type="datetime1">
              <a:rPr lang="es-MX" noProof="0" smtClean="0"/>
              <a:t>24/08/2022</a:t>
            </a:fld>
            <a:endParaRPr lang="es-MX" noProof="0"/>
          </a:p>
        </p:txBody>
      </p:sp>
      <p:sp>
        <p:nvSpPr>
          <p:cNvPr id="6" name="Marcador de pie de página 5"/>
          <p:cNvSpPr>
            <a:spLocks noGrp="1"/>
          </p:cNvSpPr>
          <p:nvPr>
            <p:ph type="ftr" sz="quarter" idx="11"/>
          </p:nvPr>
        </p:nvSpPr>
        <p:spPr/>
        <p:txBody>
          <a:bodyPr rtlCol="0"/>
          <a:lstStyle/>
          <a:p>
            <a:pPr rtl="0"/>
            <a:endParaRPr lang="es-MX" noProof="0"/>
          </a:p>
        </p:txBody>
      </p:sp>
      <p:sp>
        <p:nvSpPr>
          <p:cNvPr id="7" name="Marcador de número de diapositiva 6"/>
          <p:cNvSpPr>
            <a:spLocks noGrp="1"/>
          </p:cNvSpPr>
          <p:nvPr>
            <p:ph type="sldNum" sz="quarter" idx="12"/>
          </p:nvPr>
        </p:nvSpPr>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1310507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pic>
        <p:nvPicPr>
          <p:cNvPr id="10" name="Imagen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Imagen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ángulo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ángulo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hasCustomPrompt="1"/>
          </p:nvPr>
        </p:nvSpPr>
        <p:spPr>
          <a:xfrm>
            <a:off x="680319" y="753229"/>
            <a:ext cx="9613863" cy="1080937"/>
          </a:xfrm>
        </p:spPr>
        <p:txBody>
          <a:bodyPr rtlCol="0"/>
          <a:lstStyle/>
          <a:p>
            <a:pPr rtl="0"/>
            <a:r>
              <a:rPr lang="es-MX" noProof="0"/>
              <a:t>Haz clic para modificar el estilo de título del patrón</a:t>
            </a:r>
          </a:p>
        </p:txBody>
      </p:sp>
      <p:sp>
        <p:nvSpPr>
          <p:cNvPr id="3" name="Marcador de texto 2"/>
          <p:cNvSpPr>
            <a:spLocks noGrp="1"/>
          </p:cNvSpPr>
          <p:nvPr>
            <p:ph type="body" idx="1" hasCustomPrompt="1"/>
          </p:nvPr>
        </p:nvSpPr>
        <p:spPr>
          <a:xfrm>
            <a:off x="906350" y="2336873"/>
            <a:ext cx="4472327" cy="693135"/>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Haz clic para modificar los estilos de texto del patrón</a:t>
            </a:r>
          </a:p>
        </p:txBody>
      </p:sp>
      <p:sp>
        <p:nvSpPr>
          <p:cNvPr id="4" name="Marcador de contenido 3"/>
          <p:cNvSpPr>
            <a:spLocks noGrp="1"/>
          </p:cNvSpPr>
          <p:nvPr>
            <p:ph sz="half" idx="2" hasCustomPrompt="1"/>
          </p:nvPr>
        </p:nvSpPr>
        <p:spPr>
          <a:xfrm>
            <a:off x="680322" y="3030008"/>
            <a:ext cx="4698355" cy="2906179"/>
          </a:xfrm>
        </p:spPr>
        <p:txBody>
          <a:bodyPr rtlCol="0"/>
          <a:lstStyle/>
          <a:p>
            <a:pPr lvl="0" rtl="0"/>
            <a:r>
              <a:rPr lang="es-MX" noProof="0"/>
              <a:t>Haz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5" name="Marcador de texto 4"/>
          <p:cNvSpPr>
            <a:spLocks noGrp="1"/>
          </p:cNvSpPr>
          <p:nvPr>
            <p:ph type="body" sz="quarter" idx="3" hasCustomPrompt="1"/>
          </p:nvPr>
        </p:nvSpPr>
        <p:spPr>
          <a:xfrm>
            <a:off x="5820154" y="2336873"/>
            <a:ext cx="4474028" cy="692076"/>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Haz clic para modificar los estilos de texto del patrón</a:t>
            </a:r>
          </a:p>
        </p:txBody>
      </p:sp>
      <p:sp>
        <p:nvSpPr>
          <p:cNvPr id="6" name="Marcador de contenido 5"/>
          <p:cNvSpPr>
            <a:spLocks noGrp="1"/>
          </p:cNvSpPr>
          <p:nvPr>
            <p:ph sz="quarter" idx="4" hasCustomPrompt="1"/>
          </p:nvPr>
        </p:nvSpPr>
        <p:spPr>
          <a:xfrm>
            <a:off x="5594123" y="3030008"/>
            <a:ext cx="4700059" cy="2906179"/>
          </a:xfrm>
        </p:spPr>
        <p:txBody>
          <a:bodyPr rtlCol="0"/>
          <a:lstStyle/>
          <a:p>
            <a:pPr lvl="0" rtl="0"/>
            <a:r>
              <a:rPr lang="es-MX" noProof="0"/>
              <a:t>Haz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7" name="Marcador de fecha 6"/>
          <p:cNvSpPr>
            <a:spLocks noGrp="1"/>
          </p:cNvSpPr>
          <p:nvPr>
            <p:ph type="dt" sz="half" idx="10"/>
          </p:nvPr>
        </p:nvSpPr>
        <p:spPr/>
        <p:txBody>
          <a:bodyPr rtlCol="0"/>
          <a:lstStyle/>
          <a:p>
            <a:pPr rtl="0"/>
            <a:fld id="{7B19F664-9411-4BFE-8B49-55D723452423}" type="datetime1">
              <a:rPr lang="es-MX" noProof="0" smtClean="0"/>
              <a:t>24/08/2022</a:t>
            </a:fld>
            <a:endParaRPr lang="es-MX" noProof="0"/>
          </a:p>
        </p:txBody>
      </p:sp>
      <p:sp>
        <p:nvSpPr>
          <p:cNvPr id="8" name="Marcador de pie de página 7"/>
          <p:cNvSpPr>
            <a:spLocks noGrp="1"/>
          </p:cNvSpPr>
          <p:nvPr>
            <p:ph type="ftr" sz="quarter" idx="11"/>
          </p:nvPr>
        </p:nvSpPr>
        <p:spPr/>
        <p:txBody>
          <a:bodyPr rtlCol="0"/>
          <a:lstStyle/>
          <a:p>
            <a:pPr rtl="0"/>
            <a:endParaRPr lang="es-MX" noProof="0"/>
          </a:p>
        </p:txBody>
      </p:sp>
      <p:sp>
        <p:nvSpPr>
          <p:cNvPr id="9" name="Marcador de número de diapositiva 8"/>
          <p:cNvSpPr>
            <a:spLocks noGrp="1"/>
          </p:cNvSpPr>
          <p:nvPr>
            <p:ph type="sldNum" sz="quarter" idx="12"/>
          </p:nvPr>
        </p:nvSpPr>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2209358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6" name="Imagen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Imagen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ángulo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ángulo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hasCustomPrompt="1"/>
          </p:nvPr>
        </p:nvSpPr>
        <p:spPr/>
        <p:txBody>
          <a:bodyPr rtlCol="0"/>
          <a:lstStyle/>
          <a:p>
            <a:pPr rtl="0"/>
            <a:r>
              <a:rPr lang="es-MX" noProof="0"/>
              <a:t>Haz clic para modificar el estilo de título del patrón</a:t>
            </a:r>
          </a:p>
        </p:txBody>
      </p:sp>
      <p:sp>
        <p:nvSpPr>
          <p:cNvPr id="3" name="Marcador de fecha 2"/>
          <p:cNvSpPr>
            <a:spLocks noGrp="1"/>
          </p:cNvSpPr>
          <p:nvPr>
            <p:ph type="dt" sz="half" idx="10"/>
          </p:nvPr>
        </p:nvSpPr>
        <p:spPr/>
        <p:txBody>
          <a:bodyPr rtlCol="0"/>
          <a:lstStyle/>
          <a:p>
            <a:pPr rtl="0"/>
            <a:fld id="{9BA0D237-2437-48A4-A51C-485DD0CC5E94}" type="datetime1">
              <a:rPr lang="es-MX" noProof="0" smtClean="0"/>
              <a:t>24/08/2022</a:t>
            </a:fld>
            <a:endParaRPr lang="es-MX" noProof="0"/>
          </a:p>
        </p:txBody>
      </p:sp>
      <p:sp>
        <p:nvSpPr>
          <p:cNvPr id="4" name="Marcador de pie de página 3"/>
          <p:cNvSpPr>
            <a:spLocks noGrp="1"/>
          </p:cNvSpPr>
          <p:nvPr>
            <p:ph type="ftr" sz="quarter" idx="11"/>
          </p:nvPr>
        </p:nvSpPr>
        <p:spPr/>
        <p:txBody>
          <a:bodyPr rtlCol="0"/>
          <a:lstStyle/>
          <a:p>
            <a:pPr rtl="0"/>
            <a:endParaRPr lang="es-MX" noProof="0"/>
          </a:p>
        </p:txBody>
      </p:sp>
      <p:sp>
        <p:nvSpPr>
          <p:cNvPr id="5" name="Marcador de número de diapositiva 4"/>
          <p:cNvSpPr>
            <a:spLocks noGrp="1"/>
          </p:cNvSpPr>
          <p:nvPr>
            <p:ph type="sldNum" sz="quarter" idx="12"/>
          </p:nvPr>
        </p:nvSpPr>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3727058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5" name="Imagen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ángulo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Marcador de fecha 1"/>
          <p:cNvSpPr>
            <a:spLocks noGrp="1"/>
          </p:cNvSpPr>
          <p:nvPr>
            <p:ph type="dt" sz="half" idx="10"/>
          </p:nvPr>
        </p:nvSpPr>
        <p:spPr/>
        <p:txBody>
          <a:bodyPr rtlCol="0"/>
          <a:lstStyle/>
          <a:p>
            <a:pPr rtl="0"/>
            <a:fld id="{59E7B5F5-4299-4C35-929F-B5A99D247C79}" type="datetime1">
              <a:rPr lang="es-MX" noProof="0" smtClean="0"/>
              <a:t>24/08/2022</a:t>
            </a:fld>
            <a:endParaRPr lang="es-MX" noProof="0"/>
          </a:p>
        </p:txBody>
      </p:sp>
      <p:sp>
        <p:nvSpPr>
          <p:cNvPr id="3" name="Marcador de pie de página 2"/>
          <p:cNvSpPr>
            <a:spLocks noGrp="1"/>
          </p:cNvSpPr>
          <p:nvPr>
            <p:ph type="ftr" sz="quarter" idx="11"/>
          </p:nvPr>
        </p:nvSpPr>
        <p:spPr/>
        <p:txBody>
          <a:bodyPr rtlCol="0"/>
          <a:lstStyle/>
          <a:p>
            <a:pPr rtl="0"/>
            <a:endParaRPr lang="es-MX" noProof="0"/>
          </a:p>
        </p:txBody>
      </p:sp>
      <p:sp>
        <p:nvSpPr>
          <p:cNvPr id="4" name="Marcador de número de diapositiva 3"/>
          <p:cNvSpPr>
            <a:spLocks noGrp="1"/>
          </p:cNvSpPr>
          <p:nvPr>
            <p:ph type="sldNum" sz="quarter" idx="12"/>
          </p:nvPr>
        </p:nvSpPr>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18911311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8" name="Imagen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Imagen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ángulo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ángulo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hasCustomPrompt="1"/>
          </p:nvPr>
        </p:nvSpPr>
        <p:spPr>
          <a:xfrm>
            <a:off x="680321" y="753227"/>
            <a:ext cx="9613859" cy="1080940"/>
          </a:xfrm>
        </p:spPr>
        <p:txBody>
          <a:bodyPr rtlCol="0" anchor="ctr">
            <a:normAutofit/>
          </a:bodyPr>
          <a:lstStyle>
            <a:lvl1pPr>
              <a:defRPr sz="3600"/>
            </a:lvl1pPr>
          </a:lstStyle>
          <a:p>
            <a:pPr rtl="0"/>
            <a:r>
              <a:rPr lang="es-MX" noProof="0"/>
              <a:t>Haz clic para modificar el estilo de título del patrón</a:t>
            </a:r>
          </a:p>
        </p:txBody>
      </p:sp>
      <p:sp>
        <p:nvSpPr>
          <p:cNvPr id="3" name="Marcador de contenido 2"/>
          <p:cNvSpPr>
            <a:spLocks noGrp="1"/>
          </p:cNvSpPr>
          <p:nvPr>
            <p:ph idx="1" hasCustomPrompt="1"/>
          </p:nvPr>
        </p:nvSpPr>
        <p:spPr>
          <a:xfrm>
            <a:off x="4685846" y="2336873"/>
            <a:ext cx="5608336" cy="3599313"/>
          </a:xfrm>
        </p:spPr>
        <p:txBody>
          <a:bodyPr rtlCol="0"/>
          <a:lstStyle/>
          <a:p>
            <a:pPr lvl="0" rtl="0"/>
            <a:r>
              <a:rPr lang="es-MX" noProof="0"/>
              <a:t>Haz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texto 3"/>
          <p:cNvSpPr>
            <a:spLocks noGrp="1"/>
          </p:cNvSpPr>
          <p:nvPr>
            <p:ph type="body" sz="half" idx="2" hasCustomPrompt="1"/>
          </p:nvPr>
        </p:nvSpPr>
        <p:spPr>
          <a:xfrm>
            <a:off x="680322" y="2336872"/>
            <a:ext cx="3790078" cy="3599317"/>
          </a:xfrm>
        </p:spPr>
        <p:txBody>
          <a:bodyPr rtlCol="0"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MX" noProof="0"/>
              <a:t>Haz clic para modificar los estilos de texto del patrón</a:t>
            </a:r>
          </a:p>
        </p:txBody>
      </p:sp>
      <p:sp>
        <p:nvSpPr>
          <p:cNvPr id="5" name="Marcador de fecha 4"/>
          <p:cNvSpPr>
            <a:spLocks noGrp="1"/>
          </p:cNvSpPr>
          <p:nvPr>
            <p:ph type="dt" sz="half" idx="10"/>
          </p:nvPr>
        </p:nvSpPr>
        <p:spPr/>
        <p:txBody>
          <a:bodyPr rtlCol="0"/>
          <a:lstStyle/>
          <a:p>
            <a:pPr rtl="0"/>
            <a:fld id="{961F7D6E-7425-4E22-8F96-E1FE40CF522C}" type="datetime1">
              <a:rPr lang="es-MX" noProof="0" smtClean="0"/>
              <a:t>24/08/2022</a:t>
            </a:fld>
            <a:endParaRPr lang="es-MX" noProof="0"/>
          </a:p>
        </p:txBody>
      </p:sp>
      <p:sp>
        <p:nvSpPr>
          <p:cNvPr id="6" name="Marcador de pie de página 5"/>
          <p:cNvSpPr>
            <a:spLocks noGrp="1"/>
          </p:cNvSpPr>
          <p:nvPr>
            <p:ph type="ftr" sz="quarter" idx="11"/>
          </p:nvPr>
        </p:nvSpPr>
        <p:spPr/>
        <p:txBody>
          <a:bodyPr rtlCol="0"/>
          <a:lstStyle/>
          <a:p>
            <a:pPr rtl="0"/>
            <a:endParaRPr lang="es-MX" noProof="0"/>
          </a:p>
        </p:txBody>
      </p:sp>
      <p:sp>
        <p:nvSpPr>
          <p:cNvPr id="7" name="Marcador de número de diapositiva 6"/>
          <p:cNvSpPr>
            <a:spLocks noGrp="1"/>
          </p:cNvSpPr>
          <p:nvPr>
            <p:ph type="sldNum" sz="quarter" idx="12"/>
          </p:nvPr>
        </p:nvSpPr>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2926324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leyenda">
    <p:spTree>
      <p:nvGrpSpPr>
        <p:cNvPr id="1" name=""/>
        <p:cNvGrpSpPr/>
        <p:nvPr/>
      </p:nvGrpSpPr>
      <p:grpSpPr>
        <a:xfrm>
          <a:off x="0" y="0"/>
          <a:ext cx="0" cy="0"/>
          <a:chOff x="0" y="0"/>
          <a:chExt cx="0" cy="0"/>
        </a:xfrm>
      </p:grpSpPr>
      <p:pic>
        <p:nvPicPr>
          <p:cNvPr id="8" name="Imagen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Imagen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ángulo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ángulo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hasCustomPrompt="1"/>
          </p:nvPr>
        </p:nvSpPr>
        <p:spPr>
          <a:xfrm>
            <a:off x="680323" y="753228"/>
            <a:ext cx="9613857" cy="1080938"/>
          </a:xfrm>
        </p:spPr>
        <p:txBody>
          <a:bodyPr rtlCol="0" anchor="ctr">
            <a:normAutofit/>
          </a:bodyPr>
          <a:lstStyle>
            <a:lvl1pPr>
              <a:defRPr sz="3600"/>
            </a:lvl1pPr>
          </a:lstStyle>
          <a:p>
            <a:pPr rtl="0"/>
            <a:r>
              <a:rPr lang="es-MX" noProof="0"/>
              <a:t>Haz clic para modificar el estilo de título del patrón</a:t>
            </a:r>
          </a:p>
        </p:txBody>
      </p:sp>
      <p:sp>
        <p:nvSpPr>
          <p:cNvPr id="3" name="Marcador de posición de imagen 2"/>
          <p:cNvSpPr>
            <a:spLocks noGrp="1" noChangeAspect="1"/>
          </p:cNvSpPr>
          <p:nvPr>
            <p:ph type="pic" idx="1" hasCustomPrompt="1"/>
          </p:nvPr>
        </p:nvSpPr>
        <p:spPr>
          <a:xfrm>
            <a:off x="4868333" y="2336874"/>
            <a:ext cx="5425849" cy="3599312"/>
          </a:xfrm>
          <a:noFill/>
          <a:ln>
            <a:noFill/>
          </a:ln>
          <a:effectLst>
            <a:outerShdw blurRad="76200" dist="63500" dir="5040000" algn="tl" rotWithShape="0">
              <a:srgbClr val="000000">
                <a:alpha val="41000"/>
              </a:srgbClr>
            </a:outerShdw>
          </a:effectLst>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s-MX" noProof="0"/>
              <a:t>Haz clic en el ícono para agregar una imagen</a:t>
            </a:r>
          </a:p>
        </p:txBody>
      </p:sp>
      <p:sp>
        <p:nvSpPr>
          <p:cNvPr id="4" name="Marcador de texto 3"/>
          <p:cNvSpPr>
            <a:spLocks noGrp="1"/>
          </p:cNvSpPr>
          <p:nvPr>
            <p:ph type="body" sz="half" idx="2" hasCustomPrompt="1"/>
          </p:nvPr>
        </p:nvSpPr>
        <p:spPr>
          <a:xfrm>
            <a:off x="680323" y="2336873"/>
            <a:ext cx="3876256" cy="3599315"/>
          </a:xfrm>
        </p:spPr>
        <p:txBody>
          <a:bodyPr rtlCol="0"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MX" noProof="0"/>
              <a:t>Haz clic para modificar los estilos de texto del patrón</a:t>
            </a:r>
          </a:p>
        </p:txBody>
      </p:sp>
      <p:sp>
        <p:nvSpPr>
          <p:cNvPr id="5" name="Marcador de fecha 4"/>
          <p:cNvSpPr>
            <a:spLocks noGrp="1"/>
          </p:cNvSpPr>
          <p:nvPr>
            <p:ph type="dt" sz="half" idx="10"/>
          </p:nvPr>
        </p:nvSpPr>
        <p:spPr/>
        <p:txBody>
          <a:bodyPr rtlCol="0"/>
          <a:lstStyle/>
          <a:p>
            <a:pPr rtl="0"/>
            <a:fld id="{6F6EC099-16A6-4B6D-B8D6-B5C345623FDD}" type="datetime1">
              <a:rPr lang="es-MX" noProof="0" smtClean="0"/>
              <a:t>24/08/2022</a:t>
            </a:fld>
            <a:endParaRPr lang="es-MX" noProof="0"/>
          </a:p>
        </p:txBody>
      </p:sp>
      <p:sp>
        <p:nvSpPr>
          <p:cNvPr id="6" name="Marcador de pie de página 5"/>
          <p:cNvSpPr>
            <a:spLocks noGrp="1"/>
          </p:cNvSpPr>
          <p:nvPr>
            <p:ph type="ftr" sz="quarter" idx="11"/>
          </p:nvPr>
        </p:nvSpPr>
        <p:spPr/>
        <p:txBody>
          <a:bodyPr rtlCol="0"/>
          <a:lstStyle/>
          <a:p>
            <a:pPr rtl="0"/>
            <a:endParaRPr lang="es-MX" noProof="0"/>
          </a:p>
        </p:txBody>
      </p:sp>
      <p:sp>
        <p:nvSpPr>
          <p:cNvPr id="7" name="Marcador de número de diapositiva 6"/>
          <p:cNvSpPr>
            <a:spLocks noGrp="1"/>
          </p:cNvSpPr>
          <p:nvPr>
            <p:ph type="sldNum" sz="quarter" idx="12"/>
          </p:nvPr>
        </p:nvSpPr>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221218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Imagen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Marcador de título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pPr rtl="0"/>
            <a:r>
              <a:rPr lang="es-MX" noProof="0"/>
              <a:t>Haga clic para modificar el estilo de título del patrón</a:t>
            </a:r>
          </a:p>
        </p:txBody>
      </p:sp>
      <p:sp>
        <p:nvSpPr>
          <p:cNvPr id="3" name="Marcador de texto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rtl="0"/>
            <a:r>
              <a:rPr lang="es-MX" noProof="0"/>
              <a:t>Haga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fecha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pPr rtl="0"/>
            <a:fld id="{C5D3F58A-37C5-41D4-A82D-539E3DB2993B}" type="datetime1">
              <a:rPr lang="es-MX" noProof="0" smtClean="0"/>
              <a:t>24/08/2022</a:t>
            </a:fld>
            <a:endParaRPr lang="es-MX" noProof="0"/>
          </a:p>
        </p:txBody>
      </p:sp>
      <p:sp>
        <p:nvSpPr>
          <p:cNvPr id="5" name="Marcador de pie de página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pPr rtl="0"/>
            <a:endParaRPr lang="es-MX" noProof="0"/>
          </a:p>
        </p:txBody>
      </p:sp>
      <p:sp>
        <p:nvSpPr>
          <p:cNvPr id="6" name="Marcador de número de diapositiva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pPr rtl="0"/>
            <a:fld id="{6D22F896-40B5-4ADD-8801-0D06FADFA095}" type="slidenum">
              <a:rPr lang="es-MX" noProof="0" smtClean="0"/>
              <a:pPr rtl="0"/>
              <a:t>‹Nº›</a:t>
            </a:fld>
            <a:endParaRPr lang="es-MX" noProof="0"/>
          </a:p>
        </p:txBody>
      </p:sp>
    </p:spTree>
    <p:extLst>
      <p:ext uri="{BB962C8B-B14F-4D97-AF65-F5344CB8AC3E}">
        <p14:creationId xmlns:p14="http://schemas.microsoft.com/office/powerpoint/2010/main" val="3475826612"/>
      </p:ext>
    </p:extLst>
  </p:cSld>
  <p:clrMap bg1="dk1" tx1="lt1" bg2="dk2" tx2="lt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 id="2147483718" r:id="rId13"/>
    <p:sldLayoutId id="2147483719" r:id="rId14"/>
    <p:sldLayoutId id="2147483720" r:id="rId15"/>
    <p:sldLayoutId id="2147483721" r:id="rId16"/>
    <p:sldLayoutId id="2147483722"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8.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94640" y="2733709"/>
            <a:ext cx="8529816" cy="1373070"/>
          </a:xfrm>
        </p:spPr>
        <p:txBody>
          <a:bodyPr rtlCol="0"/>
          <a:lstStyle/>
          <a:p>
            <a:pPr rtl="0"/>
            <a:r>
              <a:rPr lang="es-MX" sz="5000" spc="-30" dirty="0" smtClean="0"/>
              <a:t>Liderazgo</a:t>
            </a:r>
            <a:endParaRPr lang="es-MX" sz="5000" spc="-30" dirty="0"/>
          </a:p>
        </p:txBody>
      </p:sp>
      <p:sp>
        <p:nvSpPr>
          <p:cNvPr id="3" name="Marcador de texto 2"/>
          <p:cNvSpPr>
            <a:spLocks noGrp="1"/>
          </p:cNvSpPr>
          <p:nvPr>
            <p:ph type="subTitle" idx="1"/>
          </p:nvPr>
        </p:nvSpPr>
        <p:spPr/>
        <p:txBody>
          <a:bodyPr rtlCol="0"/>
          <a:lstStyle/>
          <a:p>
            <a:r>
              <a:rPr lang="es-MX" dirty="0"/>
              <a:t>Diseñado por Beatriz Cruz Aranda</a:t>
            </a:r>
          </a:p>
        </p:txBody>
      </p:sp>
    </p:spTree>
    <p:extLst>
      <p:ext uri="{BB962C8B-B14F-4D97-AF65-F5344CB8AC3E}">
        <p14:creationId xmlns:p14="http://schemas.microsoft.com/office/powerpoint/2010/main" val="3710835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0321" y="476137"/>
            <a:ext cx="9613861" cy="1080938"/>
          </a:xfrm>
        </p:spPr>
        <p:txBody>
          <a:bodyPr rtlCol="0"/>
          <a:lstStyle/>
          <a:p>
            <a:r>
              <a:rPr lang="es-MX" spc="-30" dirty="0"/>
              <a:t>Liderazgo</a:t>
            </a:r>
            <a:endParaRPr lang="es-MX" dirty="0"/>
          </a:p>
        </p:txBody>
      </p:sp>
      <p:graphicFrame>
        <p:nvGraphicFramePr>
          <p:cNvPr id="12" name="Diagrama 11"/>
          <p:cNvGraphicFramePr/>
          <p:nvPr>
            <p:extLst>
              <p:ext uri="{D42A27DB-BD31-4B8C-83A1-F6EECF244321}">
                <p14:modId xmlns:p14="http://schemas.microsoft.com/office/powerpoint/2010/main" val="279738762"/>
              </p:ext>
            </p:extLst>
          </p:nvPr>
        </p:nvGraphicFramePr>
        <p:xfrm>
          <a:off x="680321" y="753228"/>
          <a:ext cx="11499273" cy="61791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lecha derecha 2"/>
          <p:cNvSpPr/>
          <p:nvPr/>
        </p:nvSpPr>
        <p:spPr>
          <a:xfrm>
            <a:off x="5791200" y="3186545"/>
            <a:ext cx="2369127" cy="1454728"/>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MX" dirty="0" smtClean="0"/>
              <a:t>En consecuencia</a:t>
            </a:r>
            <a:endParaRPr lang="es-MX" dirty="0"/>
          </a:p>
        </p:txBody>
      </p:sp>
    </p:spTree>
    <p:extLst>
      <p:ext uri="{BB962C8B-B14F-4D97-AF65-F5344CB8AC3E}">
        <p14:creationId xmlns:p14="http://schemas.microsoft.com/office/powerpoint/2010/main" val="2298825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MX" dirty="0" smtClean="0"/>
              <a:t>Consecuencias </a:t>
            </a:r>
            <a:endParaRPr lang="es-MX" dirty="0"/>
          </a:p>
        </p:txBody>
      </p:sp>
      <p:graphicFrame>
        <p:nvGraphicFramePr>
          <p:cNvPr id="6" name="Marcador de contenido 5"/>
          <p:cNvGraphicFramePr>
            <a:graphicFrameLocks noGrp="1"/>
          </p:cNvGraphicFramePr>
          <p:nvPr>
            <p:ph idx="1"/>
            <p:extLst>
              <p:ext uri="{D42A27DB-BD31-4B8C-83A1-F6EECF244321}">
                <p14:modId xmlns:p14="http://schemas.microsoft.com/office/powerpoint/2010/main" val="882670030"/>
              </p:ext>
            </p:extLst>
          </p:nvPr>
        </p:nvGraphicFramePr>
        <p:xfrm>
          <a:off x="-489098" y="-2"/>
          <a:ext cx="13226903" cy="68580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Llamada de flecha a la izquierda 11"/>
          <p:cNvSpPr/>
          <p:nvPr/>
        </p:nvSpPr>
        <p:spPr>
          <a:xfrm>
            <a:off x="7442791" y="-1"/>
            <a:ext cx="4749209" cy="2275367"/>
          </a:xfrm>
          <a:prstGeom prst="leftArrowCallout">
            <a:avLst>
              <a:gd name="adj1" fmla="val 25000"/>
              <a:gd name="adj2" fmla="val 24048"/>
              <a:gd name="adj3" fmla="val 25000"/>
              <a:gd name="adj4" fmla="val 841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solidFill>
                  <a:schemeClr val="bg2">
                    <a:lumMod val="50000"/>
                  </a:schemeClr>
                </a:solidFill>
              </a:rPr>
              <a:t>Entendido como proceso de incidencia social, ejercido a través de la </a:t>
            </a:r>
            <a:r>
              <a:rPr lang="es-MX" dirty="0" smtClean="0">
                <a:solidFill>
                  <a:schemeClr val="bg2">
                    <a:lumMod val="50000"/>
                  </a:schemeClr>
                </a:solidFill>
              </a:rPr>
              <a:t>comunicación </a:t>
            </a:r>
            <a:r>
              <a:rPr lang="es-MX" dirty="0">
                <a:solidFill>
                  <a:schemeClr val="bg2">
                    <a:lumMod val="50000"/>
                  </a:schemeClr>
                </a:solidFill>
              </a:rPr>
              <a:t>sobre las conductas de los individuos </a:t>
            </a:r>
            <a:r>
              <a:rPr lang="es-MX" dirty="0" smtClean="0">
                <a:solidFill>
                  <a:schemeClr val="bg2">
                    <a:lumMod val="50000"/>
                  </a:schemeClr>
                </a:solidFill>
              </a:rPr>
              <a:t>que </a:t>
            </a:r>
            <a:r>
              <a:rPr lang="es-MX" dirty="0">
                <a:solidFill>
                  <a:schemeClr val="bg2">
                    <a:lumMod val="50000"/>
                  </a:schemeClr>
                </a:solidFill>
              </a:rPr>
              <a:t>constituyen un grupo de trabajo, tienen </a:t>
            </a:r>
            <a:r>
              <a:rPr lang="es-MX" dirty="0" smtClean="0">
                <a:solidFill>
                  <a:schemeClr val="bg2">
                    <a:lumMod val="50000"/>
                  </a:schemeClr>
                </a:solidFill>
              </a:rPr>
              <a:t>sub-objetivos </a:t>
            </a:r>
            <a:r>
              <a:rPr lang="es-MX" dirty="0">
                <a:solidFill>
                  <a:schemeClr val="bg2">
                    <a:lumMod val="50000"/>
                  </a:schemeClr>
                </a:solidFill>
              </a:rPr>
              <a:t>organizacionales que satisfacer</a:t>
            </a:r>
          </a:p>
          <a:p>
            <a:pPr algn="ctr"/>
            <a:endParaRPr lang="es-MX" dirty="0"/>
          </a:p>
        </p:txBody>
      </p:sp>
    </p:spTree>
    <p:extLst>
      <p:ext uri="{BB962C8B-B14F-4D97-AF65-F5344CB8AC3E}">
        <p14:creationId xmlns:p14="http://schemas.microsoft.com/office/powerpoint/2010/main" val="2229419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Marcador de contenido 6"/>
          <p:cNvGraphicFramePr>
            <a:graphicFrameLocks noGrp="1"/>
          </p:cNvGraphicFramePr>
          <p:nvPr>
            <p:ph idx="1"/>
            <p:extLst>
              <p:ext uri="{D42A27DB-BD31-4B8C-83A1-F6EECF244321}">
                <p14:modId xmlns:p14="http://schemas.microsoft.com/office/powerpoint/2010/main" val="4224497477"/>
              </p:ext>
            </p:extLst>
          </p:nvPr>
        </p:nvGraphicFramePr>
        <p:xfrm>
          <a:off x="398558" y="1025236"/>
          <a:ext cx="11294677" cy="52243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80344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Marcador de contenido 5"/>
          <p:cNvGraphicFramePr>
            <a:graphicFrameLocks noGrp="1"/>
          </p:cNvGraphicFramePr>
          <p:nvPr>
            <p:ph idx="1"/>
            <p:extLst>
              <p:ext uri="{D42A27DB-BD31-4B8C-83A1-F6EECF244321}">
                <p14:modId xmlns:p14="http://schemas.microsoft.com/office/powerpoint/2010/main" val="2455474911"/>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51180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Bibliografía </a:t>
            </a:r>
            <a:endParaRPr lang="es-MX" dirty="0"/>
          </a:p>
        </p:txBody>
      </p:sp>
      <p:sp>
        <p:nvSpPr>
          <p:cNvPr id="3" name="Marcador de contenido 2"/>
          <p:cNvSpPr>
            <a:spLocks noGrp="1"/>
          </p:cNvSpPr>
          <p:nvPr>
            <p:ph idx="1"/>
          </p:nvPr>
        </p:nvSpPr>
        <p:spPr/>
        <p:txBody>
          <a:bodyPr/>
          <a:lstStyle/>
          <a:p>
            <a:r>
              <a:rPr lang="es-MX" dirty="0"/>
              <a:t>Castro, M. A., &amp; Calderón, M. I. G. (1986). El liderazgo en las organizaciones (I). Revista de economía y empresa, 6(15), 66-88</a:t>
            </a:r>
          </a:p>
        </p:txBody>
      </p:sp>
    </p:spTree>
    <p:extLst>
      <p:ext uri="{BB962C8B-B14F-4D97-AF65-F5344CB8AC3E}">
        <p14:creationId xmlns:p14="http://schemas.microsoft.com/office/powerpoint/2010/main" val="4132761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2_Berlin">
  <a:themeElements>
    <a:clrScheme name="Marquesina">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195</TotalTime>
  <Words>283</Words>
  <Application>Microsoft Office PowerPoint</Application>
  <PresentationFormat>Panorámica</PresentationFormat>
  <Paragraphs>34</Paragraphs>
  <Slides>6</Slides>
  <Notes>4</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6</vt:i4>
      </vt:variant>
    </vt:vector>
  </HeadingPairs>
  <TitlesOfParts>
    <vt:vector size="10" baseType="lpstr">
      <vt:lpstr>Arial</vt:lpstr>
      <vt:lpstr>Calibri</vt:lpstr>
      <vt:lpstr>Trebuchet MS</vt:lpstr>
      <vt:lpstr>2_Berlin</vt:lpstr>
      <vt:lpstr>Liderazgo</vt:lpstr>
      <vt:lpstr>Liderazgo</vt:lpstr>
      <vt:lpstr>Consecuencias </vt:lpstr>
      <vt:lpstr>Presentación de PowerPoint</vt:lpstr>
      <vt:lpstr>Presentación de PowerPoint</vt:lpstr>
      <vt:lpstr>Bibliografía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Liderazgo</dc:title>
  <dc:creator>Elian Jaén</dc:creator>
  <cp:lastModifiedBy>USUARIO</cp:lastModifiedBy>
  <cp:revision>16</cp:revision>
  <dcterms:created xsi:type="dcterms:W3CDTF">2014-04-17T23:07:25Z</dcterms:created>
  <dcterms:modified xsi:type="dcterms:W3CDTF">2022-08-24T22:47:31Z</dcterms:modified>
</cp:coreProperties>
</file>