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5" r:id="rId12"/>
    <p:sldId id="274" r:id="rId13"/>
    <p:sldId id="277" r:id="rId14"/>
    <p:sldId id="278" r:id="rId15"/>
    <p:sldId id="279" r:id="rId16"/>
    <p:sldId id="280" r:id="rId17"/>
    <p:sldId id="265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9B753-1A84-4085-9D4C-CDC31C44150A}" v="40" dt="2021-08-01T20:56:00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osas" userId="e5df6e1d8e98c19f" providerId="LiveId" clId="{BA29B753-1A84-4085-9D4C-CDC31C44150A}"/>
    <pc:docChg chg="undo custSel addSld modSld">
      <pc:chgData name="daniel rosas" userId="e5df6e1d8e98c19f" providerId="LiveId" clId="{BA29B753-1A84-4085-9D4C-CDC31C44150A}" dt="2021-08-01T20:56:10.842" v="2430" actId="478"/>
      <pc:docMkLst>
        <pc:docMk/>
      </pc:docMkLst>
      <pc:sldChg chg="modSp mod">
        <pc:chgData name="daniel rosas" userId="e5df6e1d8e98c19f" providerId="LiveId" clId="{BA29B753-1A84-4085-9D4C-CDC31C44150A}" dt="2021-07-21T05:41:08.816" v="2408" actId="20577"/>
        <pc:sldMkLst>
          <pc:docMk/>
          <pc:sldMk cId="4003458839" sldId="256"/>
        </pc:sldMkLst>
        <pc:spChg chg="mod">
          <ac:chgData name="daniel rosas" userId="e5df6e1d8e98c19f" providerId="LiveId" clId="{BA29B753-1A84-4085-9D4C-CDC31C44150A}" dt="2021-07-21T05:41:08.816" v="2408" actId="20577"/>
          <ac:spMkLst>
            <pc:docMk/>
            <pc:sldMk cId="4003458839" sldId="256"/>
            <ac:spMk id="2" creationId="{DBB57AAD-DA1C-4353-9180-77C20BD00941}"/>
          </ac:spMkLst>
        </pc:spChg>
      </pc:sldChg>
      <pc:sldChg chg="addSp modSp mod">
        <pc:chgData name="daniel rosas" userId="e5df6e1d8e98c19f" providerId="LiveId" clId="{BA29B753-1A84-4085-9D4C-CDC31C44150A}" dt="2021-07-18T05:02:48.019" v="3" actId="1076"/>
        <pc:sldMkLst>
          <pc:docMk/>
          <pc:sldMk cId="4017341939" sldId="266"/>
        </pc:sldMkLst>
        <pc:picChg chg="add mod">
          <ac:chgData name="daniel rosas" userId="e5df6e1d8e98c19f" providerId="LiveId" clId="{BA29B753-1A84-4085-9D4C-CDC31C44150A}" dt="2021-07-18T05:02:48.019" v="3" actId="1076"/>
          <ac:picMkLst>
            <pc:docMk/>
            <pc:sldMk cId="4017341939" sldId="266"/>
            <ac:picMk id="10" creationId="{A558D7D8-273C-4E0A-9F99-DF51D815977F}"/>
          </ac:picMkLst>
        </pc:picChg>
      </pc:sldChg>
      <pc:sldChg chg="addSp delSp modSp new mod">
        <pc:chgData name="daniel rosas" userId="e5df6e1d8e98c19f" providerId="LiveId" clId="{BA29B753-1A84-4085-9D4C-CDC31C44150A}" dt="2021-07-19T05:45:07.766" v="255" actId="1076"/>
        <pc:sldMkLst>
          <pc:docMk/>
          <pc:sldMk cId="3854244151" sldId="269"/>
        </pc:sldMkLst>
        <pc:spChg chg="del">
          <ac:chgData name="daniel rosas" userId="e5df6e1d8e98c19f" providerId="LiveId" clId="{BA29B753-1A84-4085-9D4C-CDC31C44150A}" dt="2021-07-18T05:03:32.624" v="6" actId="478"/>
          <ac:spMkLst>
            <pc:docMk/>
            <pc:sldMk cId="3854244151" sldId="269"/>
            <ac:spMk id="2" creationId="{F3B97F35-5F48-4BC5-B53F-F4393ED881D8}"/>
          </ac:spMkLst>
        </pc:spChg>
        <pc:spChg chg="del">
          <ac:chgData name="daniel rosas" userId="e5df6e1d8e98c19f" providerId="LiveId" clId="{BA29B753-1A84-4085-9D4C-CDC31C44150A}" dt="2021-07-18T05:03:30.906" v="5" actId="478"/>
          <ac:spMkLst>
            <pc:docMk/>
            <pc:sldMk cId="3854244151" sldId="269"/>
            <ac:spMk id="3" creationId="{2BE73508-ED62-4A3A-8CB3-AE62B32857B2}"/>
          </ac:spMkLst>
        </pc:spChg>
        <pc:spChg chg="add mod">
          <ac:chgData name="daniel rosas" userId="e5df6e1d8e98c19f" providerId="LiveId" clId="{BA29B753-1A84-4085-9D4C-CDC31C44150A}" dt="2021-07-19T05:44:36.544" v="253" actId="1076"/>
          <ac:spMkLst>
            <pc:docMk/>
            <pc:sldMk cId="3854244151" sldId="269"/>
            <ac:spMk id="5" creationId="{D4557ADB-C9C4-4574-A182-9A88C3DB77D1}"/>
          </ac:spMkLst>
        </pc:spChg>
        <pc:picChg chg="add mod">
          <ac:chgData name="daniel rosas" userId="e5df6e1d8e98c19f" providerId="LiveId" clId="{BA29B753-1A84-4085-9D4C-CDC31C44150A}" dt="2021-07-19T05:45:07.766" v="255" actId="1076"/>
          <ac:picMkLst>
            <pc:docMk/>
            <pc:sldMk cId="3854244151" sldId="269"/>
            <ac:picMk id="2" creationId="{0EB55A49-3823-45E0-B646-EB633D65B94F}"/>
          </ac:picMkLst>
        </pc:picChg>
      </pc:sldChg>
      <pc:sldChg chg="addSp delSp modSp new mod">
        <pc:chgData name="daniel rosas" userId="e5df6e1d8e98c19f" providerId="LiveId" clId="{BA29B753-1A84-4085-9D4C-CDC31C44150A}" dt="2021-07-19T05:48:56.344" v="336" actId="1076"/>
        <pc:sldMkLst>
          <pc:docMk/>
          <pc:sldMk cId="2845357361" sldId="270"/>
        </pc:sldMkLst>
        <pc:spChg chg="mod">
          <ac:chgData name="daniel rosas" userId="e5df6e1d8e98c19f" providerId="LiveId" clId="{BA29B753-1A84-4085-9D4C-CDC31C44150A}" dt="2021-07-19T05:34:20.024" v="46" actId="1076"/>
          <ac:spMkLst>
            <pc:docMk/>
            <pc:sldMk cId="2845357361" sldId="270"/>
            <ac:spMk id="2" creationId="{D60BA062-1528-4484-825A-EF21D449DC77}"/>
          </ac:spMkLst>
        </pc:spChg>
        <pc:spChg chg="del">
          <ac:chgData name="daniel rosas" userId="e5df6e1d8e98c19f" providerId="LiveId" clId="{BA29B753-1A84-4085-9D4C-CDC31C44150A}" dt="2021-07-19T05:33:58.378" v="41" actId="478"/>
          <ac:spMkLst>
            <pc:docMk/>
            <pc:sldMk cId="2845357361" sldId="270"/>
            <ac:spMk id="3" creationId="{271B85ED-F4CF-4EBB-9A75-B7232A6F6D4D}"/>
          </ac:spMkLst>
        </pc:spChg>
        <pc:spChg chg="add mod">
          <ac:chgData name="daniel rosas" userId="e5df6e1d8e98c19f" providerId="LiveId" clId="{BA29B753-1A84-4085-9D4C-CDC31C44150A}" dt="2021-07-19T05:45:14.465" v="256" actId="14100"/>
          <ac:spMkLst>
            <pc:docMk/>
            <pc:sldMk cId="2845357361" sldId="270"/>
            <ac:spMk id="5" creationId="{D0184664-BA0E-4FA4-A2C1-237E358FFC91}"/>
          </ac:spMkLst>
        </pc:spChg>
        <pc:picChg chg="add del mod">
          <ac:chgData name="daniel rosas" userId="e5df6e1d8e98c19f" providerId="LiveId" clId="{BA29B753-1A84-4085-9D4C-CDC31C44150A}" dt="2021-07-19T05:48:30.919" v="326" actId="21"/>
          <ac:picMkLst>
            <pc:docMk/>
            <pc:sldMk cId="2845357361" sldId="270"/>
            <ac:picMk id="6" creationId="{0565F60D-063A-4897-BB94-8C88BBDA1327}"/>
          </ac:picMkLst>
        </pc:picChg>
        <pc:picChg chg="add del mod">
          <ac:chgData name="daniel rosas" userId="e5df6e1d8e98c19f" providerId="LiveId" clId="{BA29B753-1A84-4085-9D4C-CDC31C44150A}" dt="2021-07-19T05:48:40.412" v="329" actId="21"/>
          <ac:picMkLst>
            <pc:docMk/>
            <pc:sldMk cId="2845357361" sldId="270"/>
            <ac:picMk id="7" creationId="{EDE8AF18-4B5D-4557-B191-B6C9484EC6BC}"/>
          </ac:picMkLst>
        </pc:picChg>
        <pc:picChg chg="add mod">
          <ac:chgData name="daniel rosas" userId="e5df6e1d8e98c19f" providerId="LiveId" clId="{BA29B753-1A84-4085-9D4C-CDC31C44150A}" dt="2021-07-19T05:48:56.344" v="336" actId="1076"/>
          <ac:picMkLst>
            <pc:docMk/>
            <pc:sldMk cId="2845357361" sldId="270"/>
            <ac:picMk id="8" creationId="{D4B2DE89-BF7D-4E6E-B3EB-A33C08660991}"/>
          </ac:picMkLst>
        </pc:picChg>
      </pc:sldChg>
      <pc:sldChg chg="addSp delSp modSp new mod">
        <pc:chgData name="daniel rosas" userId="e5df6e1d8e98c19f" providerId="LiveId" clId="{BA29B753-1A84-4085-9D4C-CDC31C44150A}" dt="2021-07-19T05:44:31.848" v="252" actId="1076"/>
        <pc:sldMkLst>
          <pc:docMk/>
          <pc:sldMk cId="1449713082" sldId="271"/>
        </pc:sldMkLst>
        <pc:spChg chg="del">
          <ac:chgData name="daniel rosas" userId="e5df6e1d8e98c19f" providerId="LiveId" clId="{BA29B753-1A84-4085-9D4C-CDC31C44150A}" dt="2021-07-19T05:35:41.650" v="95" actId="478"/>
          <ac:spMkLst>
            <pc:docMk/>
            <pc:sldMk cId="1449713082" sldId="271"/>
            <ac:spMk id="2" creationId="{4C70918B-A28F-45DC-8546-E5E7938AD82D}"/>
          </ac:spMkLst>
        </pc:spChg>
        <pc:spChg chg="del">
          <ac:chgData name="daniel rosas" userId="e5df6e1d8e98c19f" providerId="LiveId" clId="{BA29B753-1A84-4085-9D4C-CDC31C44150A}" dt="2021-07-19T05:35:38.873" v="94" actId="478"/>
          <ac:spMkLst>
            <pc:docMk/>
            <pc:sldMk cId="1449713082" sldId="271"/>
            <ac:spMk id="3" creationId="{D60FEDAC-3C71-4955-8785-0BF41C33B8FA}"/>
          </ac:spMkLst>
        </pc:spChg>
        <pc:spChg chg="add del mod">
          <ac:chgData name="daniel rosas" userId="e5df6e1d8e98c19f" providerId="LiveId" clId="{BA29B753-1A84-4085-9D4C-CDC31C44150A}" dt="2021-07-19T05:37:06.904" v="111" actId="478"/>
          <ac:spMkLst>
            <pc:docMk/>
            <pc:sldMk cId="1449713082" sldId="271"/>
            <ac:spMk id="5" creationId="{B5DC5BB3-7FF4-4F45-AD86-BF31B444BC38}"/>
          </ac:spMkLst>
        </pc:spChg>
        <pc:spChg chg="add del mod">
          <ac:chgData name="daniel rosas" userId="e5df6e1d8e98c19f" providerId="LiveId" clId="{BA29B753-1A84-4085-9D4C-CDC31C44150A}" dt="2021-07-19T05:37:30.931" v="116" actId="22"/>
          <ac:spMkLst>
            <pc:docMk/>
            <pc:sldMk cId="1449713082" sldId="271"/>
            <ac:spMk id="9" creationId="{2959B5AB-D384-4227-B5A7-0DE9BAB8726C}"/>
          </ac:spMkLst>
        </pc:spChg>
        <pc:spChg chg="add del mod">
          <ac:chgData name="daniel rosas" userId="e5df6e1d8e98c19f" providerId="LiveId" clId="{BA29B753-1A84-4085-9D4C-CDC31C44150A}" dt="2021-07-19T05:39:56.026" v="147" actId="478"/>
          <ac:spMkLst>
            <pc:docMk/>
            <pc:sldMk cId="1449713082" sldId="271"/>
            <ac:spMk id="11" creationId="{FB6EB8A2-1F72-4AEC-AFE2-3252AD3F220F}"/>
          </ac:spMkLst>
        </pc:spChg>
        <pc:spChg chg="add mod">
          <ac:chgData name="daniel rosas" userId="e5df6e1d8e98c19f" providerId="LiveId" clId="{BA29B753-1A84-4085-9D4C-CDC31C44150A}" dt="2021-07-19T05:44:31.848" v="252" actId="1076"/>
          <ac:spMkLst>
            <pc:docMk/>
            <pc:sldMk cId="1449713082" sldId="271"/>
            <ac:spMk id="13" creationId="{14C3C540-0F94-47C5-8195-BF68D9B7B3B6}"/>
          </ac:spMkLst>
        </pc:spChg>
        <pc:graphicFrameChg chg="add del mod modGraphic">
          <ac:chgData name="daniel rosas" userId="e5df6e1d8e98c19f" providerId="LiveId" clId="{BA29B753-1A84-4085-9D4C-CDC31C44150A}" dt="2021-07-19T05:36:34.522" v="108" actId="3680"/>
          <ac:graphicFrameMkLst>
            <pc:docMk/>
            <pc:sldMk cId="1449713082" sldId="271"/>
            <ac:graphicFrameMk id="6" creationId="{E82885CB-55F1-4CE5-B4C1-A76272A4C38E}"/>
          </ac:graphicFrameMkLst>
        </pc:graphicFrameChg>
        <pc:graphicFrameChg chg="add mod modGraphic">
          <ac:chgData name="daniel rosas" userId="e5df6e1d8e98c19f" providerId="LiveId" clId="{BA29B753-1A84-4085-9D4C-CDC31C44150A}" dt="2021-07-19T05:44:29.384" v="251" actId="1076"/>
          <ac:graphicFrameMkLst>
            <pc:docMk/>
            <pc:sldMk cId="1449713082" sldId="271"/>
            <ac:graphicFrameMk id="7" creationId="{DE7B6215-518C-4BA5-AD37-7CCD3DACADB5}"/>
          </ac:graphicFrameMkLst>
        </pc:graphicFrameChg>
      </pc:sldChg>
      <pc:sldChg chg="addSp delSp modSp new mod">
        <pc:chgData name="daniel rosas" userId="e5df6e1d8e98c19f" providerId="LiveId" clId="{BA29B753-1A84-4085-9D4C-CDC31C44150A}" dt="2021-07-19T05:48:49.432" v="333" actId="1076"/>
        <pc:sldMkLst>
          <pc:docMk/>
          <pc:sldMk cId="1566949380" sldId="272"/>
        </pc:sldMkLst>
        <pc:spChg chg="del">
          <ac:chgData name="daniel rosas" userId="e5df6e1d8e98c19f" providerId="LiveId" clId="{BA29B753-1A84-4085-9D4C-CDC31C44150A}" dt="2021-07-19T05:46:20.852" v="264" actId="478"/>
          <ac:spMkLst>
            <pc:docMk/>
            <pc:sldMk cId="1566949380" sldId="272"/>
            <ac:spMk id="2" creationId="{C15AF70B-6252-4F8C-89FB-83537BCB3122}"/>
          </ac:spMkLst>
        </pc:spChg>
        <pc:spChg chg="del">
          <ac:chgData name="daniel rosas" userId="e5df6e1d8e98c19f" providerId="LiveId" clId="{BA29B753-1A84-4085-9D4C-CDC31C44150A}" dt="2021-07-19T05:46:15.863" v="263" actId="478"/>
          <ac:spMkLst>
            <pc:docMk/>
            <pc:sldMk cId="1566949380" sldId="272"/>
            <ac:spMk id="3" creationId="{77E7019B-D7AD-4180-811F-D85254F73D61}"/>
          </ac:spMkLst>
        </pc:spChg>
        <pc:spChg chg="add mod">
          <ac:chgData name="daniel rosas" userId="e5df6e1d8e98c19f" providerId="LiveId" clId="{BA29B753-1A84-4085-9D4C-CDC31C44150A}" dt="2021-07-19T05:47:45.016" v="324" actId="14100"/>
          <ac:spMkLst>
            <pc:docMk/>
            <pc:sldMk cId="1566949380" sldId="272"/>
            <ac:spMk id="5" creationId="{45DF52AE-4828-4AA5-B1B7-D981F899A791}"/>
          </ac:spMkLst>
        </pc:spChg>
        <pc:picChg chg="add mod">
          <ac:chgData name="daniel rosas" userId="e5df6e1d8e98c19f" providerId="LiveId" clId="{BA29B753-1A84-4085-9D4C-CDC31C44150A}" dt="2021-07-19T05:48:36.944" v="328" actId="1076"/>
          <ac:picMkLst>
            <pc:docMk/>
            <pc:sldMk cId="1566949380" sldId="272"/>
            <ac:picMk id="6" creationId="{6E3BA69B-D8E8-4088-BD6A-62AAA27AE447}"/>
          </ac:picMkLst>
        </pc:picChg>
        <pc:picChg chg="add mod">
          <ac:chgData name="daniel rosas" userId="e5df6e1d8e98c19f" providerId="LiveId" clId="{BA29B753-1A84-4085-9D4C-CDC31C44150A}" dt="2021-07-19T05:48:49.432" v="333" actId="1076"/>
          <ac:picMkLst>
            <pc:docMk/>
            <pc:sldMk cId="1566949380" sldId="272"/>
            <ac:picMk id="7" creationId="{5B4A3E79-19C0-47D4-9E99-BD66E474B276}"/>
          </ac:picMkLst>
        </pc:picChg>
      </pc:sldChg>
      <pc:sldChg chg="addSp delSp modSp new mod">
        <pc:chgData name="daniel rosas" userId="e5df6e1d8e98c19f" providerId="LiveId" clId="{BA29B753-1A84-4085-9D4C-CDC31C44150A}" dt="2021-07-19T06:00:15.411" v="763" actId="14100"/>
        <pc:sldMkLst>
          <pc:docMk/>
          <pc:sldMk cId="4079880357" sldId="273"/>
        </pc:sldMkLst>
        <pc:spChg chg="mod">
          <ac:chgData name="daniel rosas" userId="e5df6e1d8e98c19f" providerId="LiveId" clId="{BA29B753-1A84-4085-9D4C-CDC31C44150A}" dt="2021-07-19T05:51:03.983" v="341" actId="1076"/>
          <ac:spMkLst>
            <pc:docMk/>
            <pc:sldMk cId="4079880357" sldId="273"/>
            <ac:spMk id="2" creationId="{28CFC022-009E-4DBA-844E-E91CEEB497AD}"/>
          </ac:spMkLst>
        </pc:spChg>
        <pc:spChg chg="del">
          <ac:chgData name="daniel rosas" userId="e5df6e1d8e98c19f" providerId="LiveId" clId="{BA29B753-1A84-4085-9D4C-CDC31C44150A}" dt="2021-07-19T05:53:48.380" v="342" actId="478"/>
          <ac:spMkLst>
            <pc:docMk/>
            <pc:sldMk cId="4079880357" sldId="273"/>
            <ac:spMk id="3" creationId="{C1F0276B-D9C5-458A-ABC2-D1F92D3D8732}"/>
          </ac:spMkLst>
        </pc:spChg>
        <pc:spChg chg="add mod">
          <ac:chgData name="daniel rosas" userId="e5df6e1d8e98c19f" providerId="LiveId" clId="{BA29B753-1A84-4085-9D4C-CDC31C44150A}" dt="2021-07-19T05:54:16.567" v="360" actId="313"/>
          <ac:spMkLst>
            <pc:docMk/>
            <pc:sldMk cId="4079880357" sldId="273"/>
            <ac:spMk id="5" creationId="{C86A05AE-C9C7-4D0A-A31E-442D7F3676A1}"/>
          </ac:spMkLst>
        </pc:spChg>
        <pc:spChg chg="add mod">
          <ac:chgData name="daniel rosas" userId="e5df6e1d8e98c19f" providerId="LiveId" clId="{BA29B753-1A84-4085-9D4C-CDC31C44150A}" dt="2021-07-19T06:00:15.411" v="763" actId="14100"/>
          <ac:spMkLst>
            <pc:docMk/>
            <pc:sldMk cId="4079880357" sldId="273"/>
            <ac:spMk id="6" creationId="{FF155466-D883-44FA-AAFC-899F59C177F9}"/>
          </ac:spMkLst>
        </pc:spChg>
      </pc:sldChg>
      <pc:sldChg chg="addSp delSp modSp new mod">
        <pc:chgData name="daniel rosas" userId="e5df6e1d8e98c19f" providerId="LiveId" clId="{BA29B753-1A84-4085-9D4C-CDC31C44150A}" dt="2021-07-19T06:07:06.448" v="1231" actId="13822"/>
        <pc:sldMkLst>
          <pc:docMk/>
          <pc:sldMk cId="2270459741" sldId="274"/>
        </pc:sldMkLst>
        <pc:spChg chg="mod">
          <ac:chgData name="daniel rosas" userId="e5df6e1d8e98c19f" providerId="LiveId" clId="{BA29B753-1A84-4085-9D4C-CDC31C44150A}" dt="2021-07-19T06:01:28.569" v="769" actId="113"/>
          <ac:spMkLst>
            <pc:docMk/>
            <pc:sldMk cId="2270459741" sldId="274"/>
            <ac:spMk id="2" creationId="{B00989FC-EB09-48EA-AB49-56DB2F0102E6}"/>
          </ac:spMkLst>
        </pc:spChg>
        <pc:spChg chg="del">
          <ac:chgData name="daniel rosas" userId="e5df6e1d8e98c19f" providerId="LiveId" clId="{BA29B753-1A84-4085-9D4C-CDC31C44150A}" dt="2021-07-19T06:01:32.733" v="770" actId="478"/>
          <ac:spMkLst>
            <pc:docMk/>
            <pc:sldMk cId="2270459741" sldId="274"/>
            <ac:spMk id="3" creationId="{D4F784A2-707E-4422-BC54-136DBD592B39}"/>
          </ac:spMkLst>
        </pc:spChg>
        <pc:spChg chg="add mod">
          <ac:chgData name="daniel rosas" userId="e5df6e1d8e98c19f" providerId="LiveId" clId="{BA29B753-1A84-4085-9D4C-CDC31C44150A}" dt="2021-07-19T06:02:30.839" v="901" actId="1076"/>
          <ac:spMkLst>
            <pc:docMk/>
            <pc:sldMk cId="2270459741" sldId="274"/>
            <ac:spMk id="4" creationId="{9598480D-722E-4976-9E27-3C0DF9D988A6}"/>
          </ac:spMkLst>
        </pc:spChg>
        <pc:spChg chg="add mod">
          <ac:chgData name="daniel rosas" userId="e5df6e1d8e98c19f" providerId="LiveId" clId="{BA29B753-1A84-4085-9D4C-CDC31C44150A}" dt="2021-07-19T06:06:37.015" v="1223" actId="1076"/>
          <ac:spMkLst>
            <pc:docMk/>
            <pc:sldMk cId="2270459741" sldId="274"/>
            <ac:spMk id="5" creationId="{2FEE77A3-D7E7-4D8C-B7D7-C0D1E0698E25}"/>
          </ac:spMkLst>
        </pc:spChg>
        <pc:spChg chg="add mod">
          <ac:chgData name="daniel rosas" userId="e5df6e1d8e98c19f" providerId="LiveId" clId="{BA29B753-1A84-4085-9D4C-CDC31C44150A}" dt="2021-07-19T06:06:33.831" v="1222" actId="14100"/>
          <ac:spMkLst>
            <pc:docMk/>
            <pc:sldMk cId="2270459741" sldId="274"/>
            <ac:spMk id="6" creationId="{8F2DD487-DA88-4517-8671-03925A6C4BE6}"/>
          </ac:spMkLst>
        </pc:spChg>
        <pc:spChg chg="add mod">
          <ac:chgData name="daniel rosas" userId="e5df6e1d8e98c19f" providerId="LiveId" clId="{BA29B753-1A84-4085-9D4C-CDC31C44150A}" dt="2021-07-19T06:05:10.080" v="1057" actId="1076"/>
          <ac:spMkLst>
            <pc:docMk/>
            <pc:sldMk cId="2270459741" sldId="274"/>
            <ac:spMk id="7" creationId="{9CC72169-5FF2-44AF-BA41-81E91C46C123}"/>
          </ac:spMkLst>
        </pc:spChg>
        <pc:spChg chg="add mod">
          <ac:chgData name="daniel rosas" userId="e5df6e1d8e98c19f" providerId="LiveId" clId="{BA29B753-1A84-4085-9D4C-CDC31C44150A}" dt="2021-07-19T06:06:20.863" v="1219" actId="1076"/>
          <ac:spMkLst>
            <pc:docMk/>
            <pc:sldMk cId="2270459741" sldId="274"/>
            <ac:spMk id="8" creationId="{5AFACD84-C262-4C76-B0BF-B64B54392232}"/>
          </ac:spMkLst>
        </pc:spChg>
        <pc:cxnChg chg="add mod">
          <ac:chgData name="daniel rosas" userId="e5df6e1d8e98c19f" providerId="LiveId" clId="{BA29B753-1A84-4085-9D4C-CDC31C44150A}" dt="2021-07-19T06:06:49.026" v="1226" actId="13822"/>
          <ac:cxnSpMkLst>
            <pc:docMk/>
            <pc:sldMk cId="2270459741" sldId="274"/>
            <ac:cxnSpMk id="10" creationId="{0DBAF2A9-B5CD-41ED-BC93-C6B50C04F8C3}"/>
          </ac:cxnSpMkLst>
        </pc:cxnChg>
        <pc:cxnChg chg="add mod">
          <ac:chgData name="daniel rosas" userId="e5df6e1d8e98c19f" providerId="LiveId" clId="{BA29B753-1A84-4085-9D4C-CDC31C44150A}" dt="2021-07-19T06:07:06.448" v="1231" actId="13822"/>
          <ac:cxnSpMkLst>
            <pc:docMk/>
            <pc:sldMk cId="2270459741" sldId="274"/>
            <ac:cxnSpMk id="12" creationId="{BE8C4458-7E2F-4F41-9624-BC40A005831C}"/>
          </ac:cxnSpMkLst>
        </pc:cxnChg>
      </pc:sldChg>
      <pc:sldChg chg="addSp delSp modSp new mod">
        <pc:chgData name="daniel rosas" userId="e5df6e1d8e98c19f" providerId="LiveId" clId="{BA29B753-1A84-4085-9D4C-CDC31C44150A}" dt="2021-07-19T06:10:08.822" v="1510" actId="313"/>
        <pc:sldMkLst>
          <pc:docMk/>
          <pc:sldMk cId="2189527924" sldId="275"/>
        </pc:sldMkLst>
        <pc:spChg chg="mod">
          <ac:chgData name="daniel rosas" userId="e5df6e1d8e98c19f" providerId="LiveId" clId="{BA29B753-1A84-4085-9D4C-CDC31C44150A}" dt="2021-07-19T06:07:43.230" v="1237" actId="27636"/>
          <ac:spMkLst>
            <pc:docMk/>
            <pc:sldMk cId="2189527924" sldId="275"/>
            <ac:spMk id="2" creationId="{8C92A590-37B0-4BFB-89C5-9B5542515753}"/>
          </ac:spMkLst>
        </pc:spChg>
        <pc:spChg chg="del">
          <ac:chgData name="daniel rosas" userId="e5df6e1d8e98c19f" providerId="LiveId" clId="{BA29B753-1A84-4085-9D4C-CDC31C44150A}" dt="2021-07-19T06:07:22.748" v="1233" actId="478"/>
          <ac:spMkLst>
            <pc:docMk/>
            <pc:sldMk cId="2189527924" sldId="275"/>
            <ac:spMk id="3" creationId="{1FC97660-D93B-428A-8E74-21AFAB8F614B}"/>
          </ac:spMkLst>
        </pc:spChg>
        <pc:spChg chg="add mod">
          <ac:chgData name="daniel rosas" userId="e5df6e1d8e98c19f" providerId="LiveId" clId="{BA29B753-1A84-4085-9D4C-CDC31C44150A}" dt="2021-07-19T06:08:37.103" v="1360" actId="313"/>
          <ac:spMkLst>
            <pc:docMk/>
            <pc:sldMk cId="2189527924" sldId="275"/>
            <ac:spMk id="4" creationId="{A2D4FC17-6470-4580-B7A6-464679F53063}"/>
          </ac:spMkLst>
        </pc:spChg>
        <pc:graphicFrameChg chg="add mod modGraphic">
          <ac:chgData name="daniel rosas" userId="e5df6e1d8e98c19f" providerId="LiveId" clId="{BA29B753-1A84-4085-9D4C-CDC31C44150A}" dt="2021-07-19T06:10:08.822" v="1510" actId="313"/>
          <ac:graphicFrameMkLst>
            <pc:docMk/>
            <pc:sldMk cId="2189527924" sldId="275"/>
            <ac:graphicFrameMk id="5" creationId="{F9DB05EA-D382-4F45-8F25-0EAB2152D4D9}"/>
          </ac:graphicFrameMkLst>
        </pc:graphicFrameChg>
      </pc:sldChg>
      <pc:sldChg chg="addSp delSp modSp new mod">
        <pc:chgData name="daniel rosas" userId="e5df6e1d8e98c19f" providerId="LiveId" clId="{BA29B753-1A84-4085-9D4C-CDC31C44150A}" dt="2021-08-01T20:49:08.649" v="2418" actId="1076"/>
        <pc:sldMkLst>
          <pc:docMk/>
          <pc:sldMk cId="1789082638" sldId="276"/>
        </pc:sldMkLst>
        <pc:spChg chg="mod">
          <ac:chgData name="daniel rosas" userId="e5df6e1d8e98c19f" providerId="LiveId" clId="{BA29B753-1A84-4085-9D4C-CDC31C44150A}" dt="2021-07-19T06:12:16.594" v="1515" actId="113"/>
          <ac:spMkLst>
            <pc:docMk/>
            <pc:sldMk cId="1789082638" sldId="276"/>
            <ac:spMk id="2" creationId="{1AC7A9EF-3538-43D9-BBED-3A00FDD322A7}"/>
          </ac:spMkLst>
        </pc:spChg>
        <pc:spChg chg="del">
          <ac:chgData name="daniel rosas" userId="e5df6e1d8e98c19f" providerId="LiveId" clId="{BA29B753-1A84-4085-9D4C-CDC31C44150A}" dt="2021-07-19T06:12:09.981" v="1514" actId="478"/>
          <ac:spMkLst>
            <pc:docMk/>
            <pc:sldMk cId="1789082638" sldId="276"/>
            <ac:spMk id="3" creationId="{11FB279D-DDC9-4029-8ADC-38539A7910B0}"/>
          </ac:spMkLst>
        </pc:spChg>
        <pc:spChg chg="add mod">
          <ac:chgData name="daniel rosas" userId="e5df6e1d8e98c19f" providerId="LiveId" clId="{BA29B753-1A84-4085-9D4C-CDC31C44150A}" dt="2021-08-01T20:47:44.914" v="2409" actId="20577"/>
          <ac:spMkLst>
            <pc:docMk/>
            <pc:sldMk cId="1789082638" sldId="276"/>
            <ac:spMk id="5" creationId="{00E5CB3B-0295-4422-B2A5-8C3BA4EB17A7}"/>
          </ac:spMkLst>
        </pc:spChg>
        <pc:picChg chg="add del mod">
          <ac:chgData name="daniel rosas" userId="e5df6e1d8e98c19f" providerId="LiveId" clId="{BA29B753-1A84-4085-9D4C-CDC31C44150A}" dt="2021-08-01T20:48:58.661" v="2413" actId="478"/>
          <ac:picMkLst>
            <pc:docMk/>
            <pc:sldMk cId="1789082638" sldId="276"/>
            <ac:picMk id="3" creationId="{9C655ED0-CD86-40FC-80FB-82E64487A928}"/>
          </ac:picMkLst>
        </pc:picChg>
        <pc:picChg chg="add mod">
          <ac:chgData name="daniel rosas" userId="e5df6e1d8e98c19f" providerId="LiveId" clId="{BA29B753-1A84-4085-9D4C-CDC31C44150A}" dt="2021-08-01T20:49:08.649" v="2418" actId="1076"/>
          <ac:picMkLst>
            <pc:docMk/>
            <pc:sldMk cId="1789082638" sldId="276"/>
            <ac:picMk id="4" creationId="{E35C6F13-9B9A-433B-8B8D-E5A450299770}"/>
          </ac:picMkLst>
        </pc:picChg>
      </pc:sldChg>
      <pc:sldChg chg="addSp delSp modSp new mod">
        <pc:chgData name="daniel rosas" userId="e5df6e1d8e98c19f" providerId="LiveId" clId="{BA29B753-1A84-4085-9D4C-CDC31C44150A}" dt="2021-08-01T20:56:10.842" v="2430" actId="478"/>
        <pc:sldMkLst>
          <pc:docMk/>
          <pc:sldMk cId="1029950755" sldId="277"/>
        </pc:sldMkLst>
        <pc:spChg chg="mod">
          <ac:chgData name="daniel rosas" userId="e5df6e1d8e98c19f" providerId="LiveId" clId="{BA29B753-1A84-4085-9D4C-CDC31C44150A}" dt="2021-07-19T06:14:17.851" v="1530" actId="27636"/>
          <ac:spMkLst>
            <pc:docMk/>
            <pc:sldMk cId="1029950755" sldId="277"/>
            <ac:spMk id="2" creationId="{24B7CFC8-0295-467D-BC73-72C245287917}"/>
          </ac:spMkLst>
        </pc:spChg>
        <pc:spChg chg="del">
          <ac:chgData name="daniel rosas" userId="e5df6e1d8e98c19f" providerId="LiveId" clId="{BA29B753-1A84-4085-9D4C-CDC31C44150A}" dt="2021-07-19T06:14:19.904" v="1531" actId="478"/>
          <ac:spMkLst>
            <pc:docMk/>
            <pc:sldMk cId="1029950755" sldId="277"/>
            <ac:spMk id="3" creationId="{B9B19F2C-BCEB-4148-8A53-9CA5EFA60808}"/>
          </ac:spMkLst>
        </pc:spChg>
        <pc:spChg chg="add mod">
          <ac:chgData name="daniel rosas" userId="e5df6e1d8e98c19f" providerId="LiveId" clId="{BA29B753-1A84-4085-9D4C-CDC31C44150A}" dt="2021-07-19T06:16:36.528" v="1636" actId="14100"/>
          <ac:spMkLst>
            <pc:docMk/>
            <pc:sldMk cId="1029950755" sldId="277"/>
            <ac:spMk id="4" creationId="{3DBAF50A-F4B8-40F6-9B7B-627D1A105322}"/>
          </ac:spMkLst>
        </pc:spChg>
        <pc:spChg chg="add del mod">
          <ac:chgData name="daniel rosas" userId="e5df6e1d8e98c19f" providerId="LiveId" clId="{BA29B753-1A84-4085-9D4C-CDC31C44150A}" dt="2021-08-01T20:56:10.842" v="2430" actId="478"/>
          <ac:spMkLst>
            <pc:docMk/>
            <pc:sldMk cId="1029950755" sldId="277"/>
            <ac:spMk id="6" creationId="{941D6E60-2B35-4E06-AF1F-4992580C4BC6}"/>
          </ac:spMkLst>
        </pc:spChg>
        <pc:picChg chg="add mod">
          <ac:chgData name="daniel rosas" userId="e5df6e1d8e98c19f" providerId="LiveId" clId="{BA29B753-1A84-4085-9D4C-CDC31C44150A}" dt="2021-08-01T20:55:32.281" v="2423" actId="1076"/>
          <ac:picMkLst>
            <pc:docMk/>
            <pc:sldMk cId="1029950755" sldId="277"/>
            <ac:picMk id="3" creationId="{BA80FB5D-7852-4146-AFA2-33316988CA1D}"/>
          </ac:picMkLst>
        </pc:picChg>
        <pc:picChg chg="add mod">
          <ac:chgData name="daniel rosas" userId="e5df6e1d8e98c19f" providerId="LiveId" clId="{BA29B753-1A84-4085-9D4C-CDC31C44150A}" dt="2021-08-01T20:55:51.790" v="2426" actId="1076"/>
          <ac:picMkLst>
            <pc:docMk/>
            <pc:sldMk cId="1029950755" sldId="277"/>
            <ac:picMk id="5" creationId="{D10B7420-480F-42B6-9607-2EF544083FDB}"/>
          </ac:picMkLst>
        </pc:picChg>
        <pc:picChg chg="add mod">
          <ac:chgData name="daniel rosas" userId="e5df6e1d8e98c19f" providerId="LiveId" clId="{BA29B753-1A84-4085-9D4C-CDC31C44150A}" dt="2021-08-01T20:56:06.950" v="2429" actId="1076"/>
          <ac:picMkLst>
            <pc:docMk/>
            <pc:sldMk cId="1029950755" sldId="277"/>
            <ac:picMk id="7" creationId="{DD2B524B-8E16-4635-BE49-6671CE3DCDF5}"/>
          </ac:picMkLst>
        </pc:picChg>
      </pc:sldChg>
      <pc:sldChg chg="addSp delSp modSp new mod">
        <pc:chgData name="daniel rosas" userId="e5df6e1d8e98c19f" providerId="LiveId" clId="{BA29B753-1A84-4085-9D4C-CDC31C44150A}" dt="2021-07-19T06:19:02.545" v="1695" actId="20577"/>
        <pc:sldMkLst>
          <pc:docMk/>
          <pc:sldMk cId="1666433950" sldId="278"/>
        </pc:sldMkLst>
        <pc:spChg chg="mod">
          <ac:chgData name="daniel rosas" userId="e5df6e1d8e98c19f" providerId="LiveId" clId="{BA29B753-1A84-4085-9D4C-CDC31C44150A}" dt="2021-07-19T06:18:37.463" v="1677" actId="14100"/>
          <ac:spMkLst>
            <pc:docMk/>
            <pc:sldMk cId="1666433950" sldId="278"/>
            <ac:spMk id="2" creationId="{C42E75E5-9987-43A4-A9A7-767F7C890C8A}"/>
          </ac:spMkLst>
        </pc:spChg>
        <pc:spChg chg="del mod">
          <ac:chgData name="daniel rosas" userId="e5df6e1d8e98c19f" providerId="LiveId" clId="{BA29B753-1A84-4085-9D4C-CDC31C44150A}" dt="2021-07-19T06:18:18.635" v="1672" actId="478"/>
          <ac:spMkLst>
            <pc:docMk/>
            <pc:sldMk cId="1666433950" sldId="278"/>
            <ac:spMk id="3" creationId="{5283A578-14F1-4387-B0DE-B828557C88FF}"/>
          </ac:spMkLst>
        </pc:spChg>
        <pc:spChg chg="add mod">
          <ac:chgData name="daniel rosas" userId="e5df6e1d8e98c19f" providerId="LiveId" clId="{BA29B753-1A84-4085-9D4C-CDC31C44150A}" dt="2021-07-19T06:19:02.545" v="1695" actId="20577"/>
          <ac:spMkLst>
            <pc:docMk/>
            <pc:sldMk cId="1666433950" sldId="278"/>
            <ac:spMk id="5" creationId="{5D6A5486-6D17-415D-A00F-A5787B45E40E}"/>
          </ac:spMkLst>
        </pc:spChg>
      </pc:sldChg>
      <pc:sldChg chg="addSp delSp modSp new mod">
        <pc:chgData name="daniel rosas" userId="e5df6e1d8e98c19f" providerId="LiveId" clId="{BA29B753-1A84-4085-9D4C-CDC31C44150A}" dt="2021-07-19T06:22:09.727" v="1723" actId="1076"/>
        <pc:sldMkLst>
          <pc:docMk/>
          <pc:sldMk cId="899765459" sldId="279"/>
        </pc:sldMkLst>
        <pc:spChg chg="mod">
          <ac:chgData name="daniel rosas" userId="e5df6e1d8e98c19f" providerId="LiveId" clId="{BA29B753-1A84-4085-9D4C-CDC31C44150A}" dt="2021-07-19T06:20:14.550" v="1699" actId="27636"/>
          <ac:spMkLst>
            <pc:docMk/>
            <pc:sldMk cId="899765459" sldId="279"/>
            <ac:spMk id="2" creationId="{C9150DBF-4457-4163-B3BF-D0B49D99854A}"/>
          </ac:spMkLst>
        </pc:spChg>
        <pc:spChg chg="del mod">
          <ac:chgData name="daniel rosas" userId="e5df6e1d8e98c19f" providerId="LiveId" clId="{BA29B753-1A84-4085-9D4C-CDC31C44150A}" dt="2021-07-19T06:20:18.810" v="1701" actId="478"/>
          <ac:spMkLst>
            <pc:docMk/>
            <pc:sldMk cId="899765459" sldId="279"/>
            <ac:spMk id="3" creationId="{2EAB3FD6-0DD3-483C-A75D-B0A90352D6A6}"/>
          </ac:spMkLst>
        </pc:spChg>
        <pc:spChg chg="add mod">
          <ac:chgData name="daniel rosas" userId="e5df6e1d8e98c19f" providerId="LiveId" clId="{BA29B753-1A84-4085-9D4C-CDC31C44150A}" dt="2021-07-19T06:22:09.727" v="1723" actId="1076"/>
          <ac:spMkLst>
            <pc:docMk/>
            <pc:sldMk cId="899765459" sldId="279"/>
            <ac:spMk id="5" creationId="{3AB755E4-AC1C-4EFC-9CD9-C83B950922B1}"/>
          </ac:spMkLst>
        </pc:spChg>
      </pc:sldChg>
      <pc:sldChg chg="addSp delSp modSp new mod">
        <pc:chgData name="daniel rosas" userId="e5df6e1d8e98c19f" providerId="LiveId" clId="{BA29B753-1A84-4085-9D4C-CDC31C44150A}" dt="2021-07-19T06:27:17.870" v="2376" actId="14100"/>
        <pc:sldMkLst>
          <pc:docMk/>
          <pc:sldMk cId="2526785271" sldId="280"/>
        </pc:sldMkLst>
        <pc:spChg chg="del">
          <ac:chgData name="daniel rosas" userId="e5df6e1d8e98c19f" providerId="LiveId" clId="{BA29B753-1A84-4085-9D4C-CDC31C44150A}" dt="2021-07-19T06:22:14.968" v="1726" actId="478"/>
          <ac:spMkLst>
            <pc:docMk/>
            <pc:sldMk cId="2526785271" sldId="280"/>
            <ac:spMk id="2" creationId="{853057FF-7364-4A80-B889-BC9C92F52996}"/>
          </ac:spMkLst>
        </pc:spChg>
        <pc:spChg chg="del">
          <ac:chgData name="daniel rosas" userId="e5df6e1d8e98c19f" providerId="LiveId" clId="{BA29B753-1A84-4085-9D4C-CDC31C44150A}" dt="2021-07-19T06:22:14.302" v="1725" actId="478"/>
          <ac:spMkLst>
            <pc:docMk/>
            <pc:sldMk cId="2526785271" sldId="280"/>
            <ac:spMk id="3" creationId="{1F7F5D71-0B9E-4A71-B4FE-CE81594DB711}"/>
          </ac:spMkLst>
        </pc:spChg>
        <pc:spChg chg="add del">
          <ac:chgData name="daniel rosas" userId="e5df6e1d8e98c19f" providerId="LiveId" clId="{BA29B753-1A84-4085-9D4C-CDC31C44150A}" dt="2021-07-19T06:22:39.664" v="1728" actId="478"/>
          <ac:spMkLst>
            <pc:docMk/>
            <pc:sldMk cId="2526785271" sldId="280"/>
            <ac:spMk id="5" creationId="{5B54C50C-D7D7-475D-B674-53A02CC03FF0}"/>
          </ac:spMkLst>
        </pc:spChg>
        <pc:spChg chg="add mod">
          <ac:chgData name="daniel rosas" userId="e5df6e1d8e98c19f" providerId="LiveId" clId="{BA29B753-1A84-4085-9D4C-CDC31C44150A}" dt="2021-07-19T06:23:15.407" v="1755" actId="403"/>
          <ac:spMkLst>
            <pc:docMk/>
            <pc:sldMk cId="2526785271" sldId="280"/>
            <ac:spMk id="7" creationId="{F71B4FFF-7CFF-400F-A1F1-7CD60AA5BF4C}"/>
          </ac:spMkLst>
        </pc:spChg>
        <pc:graphicFrameChg chg="add mod modGraphic">
          <ac:chgData name="daniel rosas" userId="e5df6e1d8e98c19f" providerId="LiveId" clId="{BA29B753-1A84-4085-9D4C-CDC31C44150A}" dt="2021-07-19T06:27:17.870" v="2376" actId="14100"/>
          <ac:graphicFrameMkLst>
            <pc:docMk/>
            <pc:sldMk cId="2526785271" sldId="280"/>
            <ac:graphicFrameMk id="6" creationId="{441C3E05-01BD-40A5-9FC5-D56063445E0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6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0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7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0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3148A4-EAE8-49C7-89F1-8E48B3A2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B57AAD-DA1C-4353-9180-77C20BD00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28" y="4111201"/>
            <a:ext cx="8654267" cy="1124073"/>
          </a:xfrm>
        </p:spPr>
        <p:txBody>
          <a:bodyPr anchor="b">
            <a:normAutofit fontScale="90000"/>
          </a:bodyPr>
          <a:lstStyle/>
          <a:p>
            <a:r>
              <a:rPr lang="es-MX" dirty="0"/>
              <a:t>OTRAS CONDICIONES QUE AFECTAN AL PERIODONTO y CONDICIONES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6FDE2F-8352-4200-8537-0E8FC365F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495110" cy="3414822"/>
          </a:xfrm>
          <a:custGeom>
            <a:avLst/>
            <a:gdLst>
              <a:gd name="connsiteX0" fmla="*/ 3495110 w 3495110"/>
              <a:gd name="connsiteY0" fmla="*/ 3414822 h 3414822"/>
              <a:gd name="connsiteX1" fmla="*/ 26047 w 3495110"/>
              <a:gd name="connsiteY1" fmla="*/ 3414822 h 3414822"/>
              <a:gd name="connsiteX2" fmla="*/ 192248 w 3495110"/>
              <a:gd name="connsiteY2" fmla="*/ 3410701 h 3414822"/>
              <a:gd name="connsiteX3" fmla="*/ 3495109 w 3495110"/>
              <a:gd name="connsiteY3" fmla="*/ 320 h 3414822"/>
              <a:gd name="connsiteX4" fmla="*/ 13063 w 3495110"/>
              <a:gd name="connsiteY4" fmla="*/ 320 h 3414822"/>
              <a:gd name="connsiteX5" fmla="*/ 13063 w 3495110"/>
              <a:gd name="connsiteY5" fmla="*/ 3414822 h 3414822"/>
              <a:gd name="connsiteX6" fmla="*/ 13062 w 3495110"/>
              <a:gd name="connsiteY6" fmla="*/ 3414822 h 3414822"/>
              <a:gd name="connsiteX7" fmla="*/ 13062 w 3495110"/>
              <a:gd name="connsiteY7" fmla="*/ 322 h 3414822"/>
              <a:gd name="connsiteX8" fmla="*/ 0 w 3495110"/>
              <a:gd name="connsiteY8" fmla="*/ 322 h 3414822"/>
              <a:gd name="connsiteX9" fmla="*/ 0 w 3495110"/>
              <a:gd name="connsiteY9" fmla="*/ 0 h 3414822"/>
              <a:gd name="connsiteX10" fmla="*/ 3495110 w 3495110"/>
              <a:gd name="connsiteY10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5110" h="3414822">
                <a:moveTo>
                  <a:pt x="3495110" y="3414822"/>
                </a:moveTo>
                <a:lnTo>
                  <a:pt x="26047" y="3414822"/>
                </a:lnTo>
                <a:lnTo>
                  <a:pt x="192248" y="3410701"/>
                </a:lnTo>
                <a:cubicBezTo>
                  <a:pt x="2032056" y="3319241"/>
                  <a:pt x="3495109" y="1827339"/>
                  <a:pt x="3495109" y="320"/>
                </a:cubicBezTo>
                <a:lnTo>
                  <a:pt x="13063" y="320"/>
                </a:lnTo>
                <a:lnTo>
                  <a:pt x="13063" y="3414822"/>
                </a:lnTo>
                <a:lnTo>
                  <a:pt x="13062" y="3414822"/>
                </a:lnTo>
                <a:lnTo>
                  <a:pt x="13062" y="322"/>
                </a:lnTo>
                <a:lnTo>
                  <a:pt x="0" y="322"/>
                </a:lnTo>
                <a:lnTo>
                  <a:pt x="0" y="0"/>
                </a:lnTo>
                <a:lnTo>
                  <a:pt x="3495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893" y="0"/>
            <a:ext cx="3498943" cy="3414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ndo abstracto de flor en primer plano">
            <a:extLst>
              <a:ext uri="{FF2B5EF4-FFF2-40B4-BE49-F238E27FC236}">
                <a16:creationId xmlns:a16="http://schemas.microsoft.com/office/drawing/2014/main" id="{74F45CE4-13D3-46C6-AE2C-FC2BEE01E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07" r="1" b="17400"/>
          <a:stretch/>
        </p:blipFill>
        <p:spPr>
          <a:xfrm>
            <a:off x="-1" y="10"/>
            <a:ext cx="8707925" cy="3414814"/>
          </a:xfrm>
          <a:custGeom>
            <a:avLst/>
            <a:gdLst/>
            <a:ahLst/>
            <a:cxnLst/>
            <a:rect l="l" t="t" r="r" b="b"/>
            <a:pathLst>
              <a:path w="8724646" h="3414824">
                <a:moveTo>
                  <a:pt x="3488733" y="0"/>
                </a:moveTo>
                <a:lnTo>
                  <a:pt x="8724646" y="0"/>
                </a:lnTo>
                <a:lnTo>
                  <a:pt x="8724646" y="3414822"/>
                </a:lnTo>
                <a:lnTo>
                  <a:pt x="3488733" y="3414822"/>
                </a:lnTo>
                <a:close/>
                <a:moveTo>
                  <a:pt x="3488732" y="0"/>
                </a:moveTo>
                <a:lnTo>
                  <a:pt x="3488732" y="3414824"/>
                </a:lnTo>
                <a:lnTo>
                  <a:pt x="0" y="3414824"/>
                </a:lnTo>
                <a:cubicBezTo>
                  <a:pt x="0" y="1528869"/>
                  <a:pt x="1561959" y="0"/>
                  <a:pt x="3488732" y="0"/>
                </a:cubicBezTo>
                <a:close/>
              </a:path>
            </a:pathLst>
          </a:custGeom>
        </p:spPr>
      </p:pic>
      <p:sp>
        <p:nvSpPr>
          <p:cNvPr id="15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0"/>
            <a:ext cx="3495111" cy="341514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5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7A9EF-3538-43D9-BBED-3A00FDD3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0" dirty="0"/>
              <a:t>Desordenes sistémicos que tienen un impacto en la perdida de los tejidos periodontales al influir sobre la inflamación periodontal</a:t>
            </a:r>
            <a:br>
              <a:rPr lang="es-MX" b="0" dirty="0"/>
            </a:br>
            <a:endParaRPr lang="es-MX" b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E5CB3B-0295-4422-B2A5-8C3BA4EB17A7}"/>
              </a:ext>
            </a:extLst>
          </p:cNvPr>
          <p:cNvSpPr txBox="1"/>
          <p:nvPr/>
        </p:nvSpPr>
        <p:spPr>
          <a:xfrm>
            <a:off x="660400" y="2227810"/>
            <a:ext cx="1069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Aquellos que tienen efectos predominantes sobre la destrucción del periodonto (es decir, enfermedades raras como trastornos genéticos, enfermedades con inmunodeficiencia adquirida y enfermedades inflamatorias)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5C6F13-9B9A-433B-8B8D-E5A450299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2" y="3429000"/>
            <a:ext cx="9163918" cy="32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2A590-37B0-4BFB-89C5-9B554251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52766"/>
          </a:xfrm>
        </p:spPr>
        <p:txBody>
          <a:bodyPr>
            <a:normAutofit fontScale="90000"/>
          </a:bodyPr>
          <a:lstStyle/>
          <a:p>
            <a:r>
              <a:rPr lang="es-MX" b="0" dirty="0"/>
              <a:t>Otros desordenes sistémicos que influyen en la patogénesis de las enfermedades periodontales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D4FC17-6470-4580-B7A6-464679F53063}"/>
              </a:ext>
            </a:extLst>
          </p:cNvPr>
          <p:cNvSpPr txBox="1"/>
          <p:nvPr/>
        </p:nvSpPr>
        <p:spPr>
          <a:xfrm>
            <a:off x="584200" y="2133600"/>
            <a:ext cx="1044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estos se incluyen principalmente desordenes adquiridos o que se desarrollaron en el paciente de manera espontanea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9DB05EA-D382-4F45-8F25-0EAB2152D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67195"/>
              </p:ext>
            </p:extLst>
          </p:nvPr>
        </p:nvGraphicFramePr>
        <p:xfrm>
          <a:off x="1741832" y="3298612"/>
          <a:ext cx="8128000" cy="2595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30594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Diabetes mellitus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3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Obesidad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14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Osteoporosis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46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Artritis (artritis reumatoide, Osteoartritis)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3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Estrés emocional y depresión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97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Tabaquismo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90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Medicaciones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4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52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989FC-EB09-48EA-AB49-56DB2F01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20434"/>
            <a:ext cx="11023600" cy="1507376"/>
          </a:xfrm>
        </p:spPr>
        <p:txBody>
          <a:bodyPr>
            <a:normAutofit fontScale="90000"/>
          </a:bodyPr>
          <a:lstStyle/>
          <a:p>
            <a:r>
              <a:rPr lang="es-MX" b="0" dirty="0"/>
              <a:t>Desordenes sistémicos que pueden provocar perdida de los tejidos periodontales independiente de la periodontitis.</a:t>
            </a:r>
            <a:br>
              <a:rPr lang="es-MX" b="0" dirty="0"/>
            </a:br>
            <a:endParaRPr lang="es-MX" b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598480D-722E-4976-9E27-3C0DF9D988A6}"/>
              </a:ext>
            </a:extLst>
          </p:cNvPr>
          <p:cNvSpPr txBox="1"/>
          <p:nvPr/>
        </p:nvSpPr>
        <p:spPr>
          <a:xfrm>
            <a:off x="635000" y="2227810"/>
            <a:ext cx="96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este grupo se incluyen Neoplasias además de otros desordenes que pueden afectar a los tejidos periodontales.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FEE77A3-D7E7-4D8C-B7D7-C0D1E0698E25}"/>
              </a:ext>
            </a:extLst>
          </p:cNvPr>
          <p:cNvSpPr/>
          <p:nvPr/>
        </p:nvSpPr>
        <p:spPr>
          <a:xfrm>
            <a:off x="1828801" y="3194734"/>
            <a:ext cx="2870200" cy="8088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Neoplasias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F2DD487-DA88-4517-8671-03925A6C4BE6}"/>
              </a:ext>
            </a:extLst>
          </p:cNvPr>
          <p:cNvSpPr/>
          <p:nvPr/>
        </p:nvSpPr>
        <p:spPr>
          <a:xfrm>
            <a:off x="6934200" y="3175000"/>
            <a:ext cx="3733800" cy="8088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/>
              <a:t>otros desordenes que pueden afectar a los tejidos periodontales.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CC72169-5FF2-44AF-BA41-81E91C46C123}"/>
              </a:ext>
            </a:extLst>
          </p:cNvPr>
          <p:cNvSpPr/>
          <p:nvPr/>
        </p:nvSpPr>
        <p:spPr>
          <a:xfrm>
            <a:off x="1244601" y="4970518"/>
            <a:ext cx="4038600" cy="1498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Carcinoma de células escamosas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Tumores odontogénicos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Neoplasias secundarias metastásicas de tejidos periodontales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AFACD84-C262-4C76-B0BF-B64B54392232}"/>
              </a:ext>
            </a:extLst>
          </p:cNvPr>
          <p:cNvSpPr/>
          <p:nvPr/>
        </p:nvSpPr>
        <p:spPr>
          <a:xfrm>
            <a:off x="6629399" y="4970518"/>
            <a:ext cx="4318000" cy="1498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Granulomatosis con </a:t>
            </a:r>
            <a:r>
              <a:rPr lang="es-MX" dirty="0" err="1"/>
              <a:t>poliangitis</a:t>
            </a:r>
            <a:r>
              <a:rPr lang="es-MX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Histiocitosis células Langerhans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Granulomas de células gigantes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Esclerosis sistémicas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/>
              <a:t>Síndrome Gorham-Stout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DBAF2A9-B5CD-41ED-BC93-C6B50C04F8C3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3263901" y="4003594"/>
            <a:ext cx="0" cy="966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E8C4458-7E2F-4F41-9624-BC40A005831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801100" y="3983860"/>
            <a:ext cx="0" cy="986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5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7CFC8-0295-467D-BC73-72C24528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549566"/>
          </a:xfrm>
        </p:spPr>
        <p:txBody>
          <a:bodyPr>
            <a:normAutofit fontScale="90000"/>
          </a:bodyPr>
          <a:lstStyle/>
          <a:p>
            <a:r>
              <a:rPr lang="es-MX" dirty="0"/>
              <a:t>Condiciones y defectos mucogingivales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BAF50A-F4B8-40F6-9B7B-627D1A105322}"/>
              </a:ext>
            </a:extLst>
          </p:cNvPr>
          <p:cNvSpPr txBox="1"/>
          <p:nvPr/>
        </p:nvSpPr>
        <p:spPr>
          <a:xfrm>
            <a:off x="558800" y="1574800"/>
            <a:ext cx="1046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 el uso del Fenotipo periodontal se realiza una nueva clasificación de las recesiones gingivales teniendo en cuenta la pérdida de inserción clínica interdental. Así a partir de ahora se denominarán: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80FB5D-7852-4146-AFA2-33316988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48" y="2556165"/>
            <a:ext cx="3761924" cy="37619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0B7420-480F-42B6-9607-2EF544083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906" y="2556165"/>
            <a:ext cx="3761924" cy="37619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2B524B-8E16-4635-BE49-6671CE3DC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64" y="2585183"/>
            <a:ext cx="3761924" cy="37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2E75E5-9987-43A4-A9A7-767F7C89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63809"/>
          </a:xfrm>
        </p:spPr>
        <p:txBody>
          <a:bodyPr/>
          <a:lstStyle/>
          <a:p>
            <a:r>
              <a:rPr lang="es-MX" dirty="0"/>
              <a:t>Fuerzas oclusales traumáticas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6A5486-6D17-415D-A00F-A5787B45E40E}"/>
              </a:ext>
            </a:extLst>
          </p:cNvPr>
          <p:cNvSpPr txBox="1"/>
          <p:nvPr/>
        </p:nvSpPr>
        <p:spPr>
          <a:xfrm>
            <a:off x="1077362" y="1859339"/>
            <a:ext cx="90472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introduce el término Fuerza Oclusal Traumática como cualquier fuerza oclusal que provoca una lesión en el diente y/o en la inserción periodontal. Esa fuerza excede la capacidad adaptativa del periodonto y/o del diente provocando la lesión. Y, por</a:t>
            </a:r>
          </a:p>
          <a:p>
            <a:r>
              <a:rPr lang="es-MX" dirty="0"/>
              <a:t>tanto, se denomina trauma oclusal a la lesión en el ligamento periodontal, en el cemento y en el hueso adyacente causado por las fuerzas oclusales traumáticas.</a:t>
            </a:r>
          </a:p>
          <a:p>
            <a:endParaRPr lang="es-MX" dirty="0"/>
          </a:p>
          <a:p>
            <a:r>
              <a:rPr lang="es-MX" dirty="0"/>
              <a:t>Las causas de este trauma oclusal se agrupan en Trauma oclusal primario, trauma oclusal secundario y se incorporan las fuerzas ortodóncicas.</a:t>
            </a:r>
          </a:p>
        </p:txBody>
      </p:sp>
    </p:spTree>
    <p:extLst>
      <p:ext uri="{BB962C8B-B14F-4D97-AF65-F5344CB8AC3E}">
        <p14:creationId xmlns:p14="http://schemas.microsoft.com/office/powerpoint/2010/main" val="166643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50DBF-4457-4163-B3BF-D0B49D99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856575"/>
          </a:xfrm>
        </p:spPr>
        <p:txBody>
          <a:bodyPr>
            <a:normAutofit fontScale="90000"/>
          </a:bodyPr>
          <a:lstStyle/>
          <a:p>
            <a:r>
              <a:rPr lang="es-MX" dirty="0"/>
              <a:t>Factores relacionados con los dientes</a:t>
            </a:r>
            <a:br>
              <a:rPr lang="es-MX" dirty="0"/>
            </a:br>
            <a:r>
              <a:rPr lang="es-MX" dirty="0"/>
              <a:t>y las prótesis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755E4-AC1C-4EFC-9CD9-C83B950922B1}"/>
              </a:ext>
            </a:extLst>
          </p:cNvPr>
          <p:cNvSpPr txBox="1"/>
          <p:nvPr/>
        </p:nvSpPr>
        <p:spPr>
          <a:xfrm>
            <a:off x="678656" y="1816548"/>
            <a:ext cx="107475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definen como todos los factores asociados a los dientes y a las prótesis que pueden</a:t>
            </a:r>
          </a:p>
          <a:p>
            <a:r>
              <a:rPr lang="es-MX" dirty="0"/>
              <a:t>predisponer a las enfermedades del periodonto. La forma en que cada factor contribuye al proceso de la enfermedad depende de la susceptibilidad de cada paciente.</a:t>
            </a:r>
          </a:p>
          <a:p>
            <a:r>
              <a:rPr lang="es-MX" dirty="0"/>
              <a:t>El dato más llamativo dentro de este grupo es que se sustituye el término ancho biológico por el de </a:t>
            </a:r>
            <a:r>
              <a:rPr lang="es-MX" u="sng" dirty="0"/>
              <a:t>Inserción tisular supracrestal</a:t>
            </a:r>
            <a:r>
              <a:rPr lang="es-MX" dirty="0"/>
              <a:t>. Esta inserción está compuesta histológicamente por el epitelio de unión y el tejido conectivo de inserción supracrestal</a:t>
            </a:r>
          </a:p>
        </p:txBody>
      </p:sp>
    </p:spTree>
    <p:extLst>
      <p:ext uri="{BB962C8B-B14F-4D97-AF65-F5344CB8AC3E}">
        <p14:creationId xmlns:p14="http://schemas.microsoft.com/office/powerpoint/2010/main" val="89976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441C3E05-01BD-40A5-9FC5-D56063445E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00730"/>
              </p:ext>
            </p:extLst>
          </p:nvPr>
        </p:nvGraphicFramePr>
        <p:xfrm>
          <a:off x="1066800" y="1614557"/>
          <a:ext cx="10020300" cy="357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0150">
                  <a:extLst>
                    <a:ext uri="{9D8B030D-6E8A-4147-A177-3AD203B41FA5}">
                      <a16:colId xmlns:a16="http://schemas.microsoft.com/office/drawing/2014/main" val="2418407542"/>
                    </a:ext>
                  </a:extLst>
                </a:gridCol>
                <a:gridCol w="5010150">
                  <a:extLst>
                    <a:ext uri="{9D8B030D-6E8A-4147-A177-3AD203B41FA5}">
                      <a16:colId xmlns:a16="http://schemas.microsoft.com/office/drawing/2014/main" val="808235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Factores Locales dentarios que modifican o predisponen las enfermedades </a:t>
                      </a:r>
                      <a:r>
                        <a:rPr lang="es-MX" dirty="0" err="1"/>
                        <a:t>ginigvales</a:t>
                      </a:r>
                      <a:r>
                        <a:rPr lang="es-MX" dirty="0"/>
                        <a:t> inducidas por placa/periodontitis.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Factores locales relacionados con las prótesis dentales.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3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1. Factores Anatómicos dentales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1. Márgenes de las restauraciones ubicadas dentro de la inserción tisular supracrestal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3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2. Fracturas radiculares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2. Procedimientos clínicos relacionados con la fabricación de restauraciones indirectas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2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3. Reabsorción radicular cervical, lagrimas cemento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3. Reacciones de hipersensibilidad/toxicidad a los materiales dentales.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9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4. Proximidad radicular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31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5. Erupción pasiva alterada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02696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71B4FFF-7CFF-400F-A1F1-7CD60AA5BF4C}"/>
              </a:ext>
            </a:extLst>
          </p:cNvPr>
          <p:cNvSpPr txBox="1"/>
          <p:nvPr/>
        </p:nvSpPr>
        <p:spPr>
          <a:xfrm>
            <a:off x="3810000" y="56984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Clasificación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78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E3D9C-CEB4-47AD-B85C-6EC32C1E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3273AA-BF5B-47F6-9A6B-79C1BA6BC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Agustin</a:t>
            </a:r>
            <a:r>
              <a:rPr lang="es-MX" dirty="0"/>
              <a:t> Casas. Nueva clasificación de enfermedades periodontales y periimplantarias. Revista el dentista moderno. Enero 2020.</a:t>
            </a:r>
          </a:p>
          <a:p>
            <a:r>
              <a:rPr lang="es-MX" dirty="0"/>
              <a:t>David Herrera. La Nueva Clasificación De Las Enfermedades Periodontales Y Periimplantarias. Revista Científica De La Sociedad Española De Periodoncia. Noviembre 2018.</a:t>
            </a:r>
          </a:p>
        </p:txBody>
      </p:sp>
    </p:spTree>
    <p:extLst>
      <p:ext uri="{BB962C8B-B14F-4D97-AF65-F5344CB8AC3E}">
        <p14:creationId xmlns:p14="http://schemas.microsoft.com/office/powerpoint/2010/main" val="7881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345071-7275-4744-9E00-EAC590AD7FA4}"/>
              </a:ext>
            </a:extLst>
          </p:cNvPr>
          <p:cNvSpPr txBox="1"/>
          <p:nvPr/>
        </p:nvSpPr>
        <p:spPr>
          <a:xfrm>
            <a:off x="390939" y="1551948"/>
            <a:ext cx="11410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Se definen como lesiones agudas caracterizadas por un acúmulo localizado de pus dentro de la pared gingival de la bolsa periodontal/el surco y una destrucción tisular rápida y están asociadas a un riesgo de diseminación sistémica.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CD9D5A-3099-47E4-84D7-2D293FB4D630}"/>
              </a:ext>
            </a:extLst>
          </p:cNvPr>
          <p:cNvSpPr txBox="1"/>
          <p:nvPr/>
        </p:nvSpPr>
        <p:spPr>
          <a:xfrm>
            <a:off x="848139" y="384313"/>
            <a:ext cx="5976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Abscesos periodontales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58D7D8-273C-4E0A-9F99-DF51D815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53" y="2616590"/>
            <a:ext cx="5210693" cy="33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4EBD348-6A5C-46EB-8BCB-A7AE00139F3A}"/>
              </a:ext>
            </a:extLst>
          </p:cNvPr>
          <p:cNvSpPr txBox="1"/>
          <p:nvPr/>
        </p:nvSpPr>
        <p:spPr>
          <a:xfrm>
            <a:off x="1242391" y="1613452"/>
            <a:ext cx="97072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nueva clasificación toma en consideración la diferenciación de factores etiológicos en la formación del absceso: </a:t>
            </a:r>
          </a:p>
          <a:p>
            <a:r>
              <a:rPr lang="es-MX" dirty="0"/>
              <a:t>algunos requieren la existencia previa de una bolsa periodontal (pacientes con periodontitis no tratada, en tratamiento periodontal de mantenimiento o tras raspado y alisado radicular, cirugía periodontal o tratamiento antimicrobiano sistémico)</a:t>
            </a:r>
          </a:p>
          <a:p>
            <a:r>
              <a:rPr lang="es-MX" dirty="0"/>
              <a:t>Otros pueden aparecer tanto en bolsas como en zonas previamente sanas (antecedentes de impactación, hábitos perniciosos o daños radiculares).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68226BE-12CC-495E-BB39-05F11DC2C0E8}"/>
              </a:ext>
            </a:extLst>
          </p:cNvPr>
          <p:cNvSpPr/>
          <p:nvPr/>
        </p:nvSpPr>
        <p:spPr>
          <a:xfrm>
            <a:off x="715618" y="3869635"/>
            <a:ext cx="4200939" cy="24781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En pacientes con</a:t>
            </a:r>
          </a:p>
          <a:p>
            <a:pPr algn="ctr"/>
            <a:r>
              <a:rPr lang="es-MX" sz="2400" b="1" dirty="0"/>
              <a:t>periodontitis</a:t>
            </a:r>
          </a:p>
          <a:p>
            <a:pPr algn="ctr"/>
            <a:r>
              <a:rPr lang="es-MX" dirty="0"/>
              <a:t>(en una bolsa periodontal previa, en tratamiento periodontal de mantenimiento o tras raspado y alisado radicular, cirugía periodontal o tratamiento antimicrobiano sistémico,)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C3FD078-727C-4B80-979F-28CAC4AE3DEB}"/>
              </a:ext>
            </a:extLst>
          </p:cNvPr>
          <p:cNvSpPr/>
          <p:nvPr/>
        </p:nvSpPr>
        <p:spPr>
          <a:xfrm>
            <a:off x="6659218" y="3869635"/>
            <a:ext cx="4200939" cy="24781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En pacientes sin</a:t>
            </a:r>
          </a:p>
          <a:p>
            <a:pPr algn="ctr"/>
            <a:r>
              <a:rPr lang="es-MX" sz="2400" b="1" dirty="0"/>
              <a:t>periodontitis </a:t>
            </a:r>
          </a:p>
          <a:p>
            <a:pPr algn="ctr"/>
            <a:r>
              <a:rPr lang="es-MX" dirty="0"/>
              <a:t>(pueden aparecer tanto en bolsas como en zonas previamente sanas, antecedentes de impactación, hábitos perniciosos o daños radiculares)</a:t>
            </a:r>
          </a:p>
        </p:txBody>
      </p:sp>
    </p:spTree>
    <p:extLst>
      <p:ext uri="{BB962C8B-B14F-4D97-AF65-F5344CB8AC3E}">
        <p14:creationId xmlns:p14="http://schemas.microsoft.com/office/powerpoint/2010/main" val="80244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77FEA986-35F6-4D38-A48B-7837BA5F0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60605"/>
              </p:ext>
            </p:extLst>
          </p:nvPr>
        </p:nvGraphicFramePr>
        <p:xfrm>
          <a:off x="556590" y="512178"/>
          <a:ext cx="11078820" cy="58336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5061">
                  <a:extLst>
                    <a:ext uri="{9D8B030D-6E8A-4147-A177-3AD203B41FA5}">
                      <a16:colId xmlns:a16="http://schemas.microsoft.com/office/drawing/2014/main" val="4291856063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2756341634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1280064733"/>
                    </a:ext>
                  </a:extLst>
                </a:gridCol>
                <a:gridCol w="5009324">
                  <a:extLst>
                    <a:ext uri="{9D8B030D-6E8A-4147-A177-3AD203B41FA5}">
                      <a16:colId xmlns:a16="http://schemas.microsoft.com/office/drawing/2014/main" val="3349450883"/>
                    </a:ext>
                  </a:extLst>
                </a:gridCol>
              </a:tblGrid>
              <a:tr h="408203">
                <a:tc rowSpan="7"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En pacientes con</a:t>
                      </a:r>
                    </a:p>
                    <a:p>
                      <a:pPr algn="ctr"/>
                      <a:r>
                        <a:rPr lang="es-MX" sz="1400" b="1" dirty="0"/>
                        <a:t>periodontitis</a:t>
                      </a:r>
                    </a:p>
                    <a:p>
                      <a:pPr algn="ctr"/>
                      <a:r>
                        <a:rPr lang="es-MX" sz="1400" b="1" dirty="0"/>
                        <a:t>(en una bolsa periodontal</a:t>
                      </a:r>
                    </a:p>
                    <a:p>
                      <a:pPr algn="ctr"/>
                      <a:r>
                        <a:rPr lang="es-MX" sz="1400" b="1" dirty="0"/>
                        <a:t>previa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MX" sz="1400" b="1" dirty="0"/>
                        <a:t>Exarbacion aguda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Periodontitis no tratada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186410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Periodontitis refractaria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66403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Tratamiento periodontal de mantenimiento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71571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s-MX" sz="1400" b="1" dirty="0"/>
                        <a:t>Tras el tratamiento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Posraspado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717183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 err="1"/>
                        <a:t>Poscirugia</a:t>
                      </a:r>
                      <a:r>
                        <a:rPr lang="es-MX" sz="1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847169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MX" sz="1400" b="1" dirty="0" err="1"/>
                        <a:t>Posmedicacion</a:t>
                      </a:r>
                      <a:r>
                        <a:rPr lang="es-MX" sz="1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Antimicrobianos sistémicos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26069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Otros fármacos: </a:t>
                      </a:r>
                      <a:r>
                        <a:rPr lang="es-MX" sz="1400" b="1" dirty="0" err="1"/>
                        <a:t>nifedipino</a:t>
                      </a:r>
                      <a:endParaRPr lang="es-MX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236211"/>
                  </a:ext>
                </a:extLst>
              </a:tr>
              <a:tr h="160715">
                <a:tc rowSpan="9"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En pacientes sin</a:t>
                      </a:r>
                    </a:p>
                    <a:p>
                      <a:pPr algn="ctr"/>
                      <a:r>
                        <a:rPr lang="es-MX" sz="1400" b="1" dirty="0"/>
                        <a:t>periodontitis (no es</a:t>
                      </a:r>
                    </a:p>
                    <a:p>
                      <a:pPr algn="ctr"/>
                      <a:r>
                        <a:rPr lang="es-MX" sz="1400" b="1" dirty="0"/>
                        <a:t>obligatoria la presencia de</a:t>
                      </a:r>
                    </a:p>
                    <a:p>
                      <a:pPr algn="ctr"/>
                      <a:r>
                        <a:rPr lang="es-MX" sz="1400" b="1" dirty="0"/>
                        <a:t>una bolsa periodontal previa)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Impactaciones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Hilo de seda, elásticos de ortodoncia, palillo de dientes, dique de goma, cascaras de palomitas.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MX" sz="1400" dirty="0"/>
                        <a:t>Hilo de seda, elásticos de ortodoncia, palillo de </a:t>
                      </a:r>
                      <a:r>
                        <a:rPr lang="es-MX" sz="1400" dirty="0" err="1"/>
                        <a:t>deintes</a:t>
                      </a:r>
                      <a:r>
                        <a:rPr lang="es-MX" sz="1400" dirty="0"/>
                        <a:t>, dique de goma, cascaras de palomitas.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919674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Hábitos perniciosos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Mordisqueo de uñas y apretamiento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MX" sz="1400" dirty="0"/>
                        <a:t>Mordisqueo de uñas y apretamiento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53312"/>
                  </a:ext>
                </a:extLst>
              </a:tr>
              <a:tr h="295853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Factores ortodóncicos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Fuerzas ortodóncicas o mordida cruzada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s-MX" sz="1400" dirty="0"/>
                        <a:t>Fuerzas ortodóncicas o mordida cruzada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504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MX" sz="1400" b="1" dirty="0"/>
                        <a:t>Hiperplasia gingival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548776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s-MX" sz="1400" b="1" dirty="0"/>
                        <a:t>Alteración de la superficie radicular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Alteraciones anatómicas graves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Diente invaginado, </a:t>
                      </a:r>
                      <a:r>
                        <a:rPr lang="es-MX" sz="1400" b="1" dirty="0" err="1"/>
                        <a:t>dens</a:t>
                      </a:r>
                      <a:r>
                        <a:rPr lang="es-MX" sz="1400" b="1" dirty="0"/>
                        <a:t> </a:t>
                      </a:r>
                      <a:r>
                        <a:rPr lang="es-MX" sz="1400" b="1" dirty="0" err="1"/>
                        <a:t>evaginatus</a:t>
                      </a:r>
                      <a:r>
                        <a:rPr lang="es-MX" sz="1400" b="1" dirty="0"/>
                        <a:t> o odontodisplasia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23932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Condiciones yatrogénicas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Perforaciones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05743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Alteraciones anatómicas menores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Lagrimas de cemento, perlas de esmalte o surcos del desarrollo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122050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Daño radicular grave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/>
                        <a:t>Fisuras o fracturas, síndrome de diente fisurado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077852"/>
                  </a:ext>
                </a:extLst>
              </a:tr>
              <a:tr h="160715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400" b="1" dirty="0"/>
                        <a:t>Reabsorción radicular extrema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9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8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4557ADB-C9C4-4574-A182-9A88C3DB77D1}"/>
              </a:ext>
            </a:extLst>
          </p:cNvPr>
          <p:cNvSpPr txBox="1"/>
          <p:nvPr/>
        </p:nvSpPr>
        <p:spPr>
          <a:xfrm>
            <a:off x="584268" y="1397675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Signos y Síntomas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Elevación ovoide en el tejido gingival a lo largo de la cara lateral de una raíz y sangrado al sondaje.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Otros signos y síntomas incluyen dolor, supuración al sondaje, bolsas periodontales profundas e hipermovilidad dentaria.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EB55A49-3823-45E0-B646-EB633D65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742" y="1397675"/>
            <a:ext cx="4000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4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BA062-1528-4484-825A-EF21D449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22" y="331304"/>
            <a:ext cx="9950103" cy="756819"/>
          </a:xfrm>
        </p:spPr>
        <p:txBody>
          <a:bodyPr/>
          <a:lstStyle/>
          <a:p>
            <a:r>
              <a:rPr lang="es-MX" dirty="0"/>
              <a:t>Lesiones endodóntico-periodontales (LEP)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184664-BA0E-4FA4-A2C1-237E358FFC91}"/>
              </a:ext>
            </a:extLst>
          </p:cNvPr>
          <p:cNvSpPr txBox="1"/>
          <p:nvPr/>
        </p:nvSpPr>
        <p:spPr>
          <a:xfrm>
            <a:off x="838822" y="1862653"/>
            <a:ext cx="55884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Están definidas como una comunicación patológica entre los tejidos pulpares y periodontales en un diente determinado. Las LEP pueden comenzar con: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(1) una lesión de caries o traumática que afecta primero a la pulpa y, de forma</a:t>
            </a:r>
          </a:p>
          <a:p>
            <a:r>
              <a:rPr lang="es-MX" dirty="0"/>
              <a:t>secundaria, al periodonto</a:t>
            </a:r>
          </a:p>
          <a:p>
            <a:r>
              <a:rPr lang="es-MX" dirty="0"/>
              <a:t>(2) una destrucción periodontal que afecta de forma secundaria al conducto radicular</a:t>
            </a:r>
          </a:p>
          <a:p>
            <a:r>
              <a:rPr lang="es-MX" dirty="0"/>
              <a:t>(3) con la presencia simultánea de los dos cuadros. </a:t>
            </a:r>
          </a:p>
          <a:p>
            <a:endParaRPr lang="es-MX" dirty="0"/>
          </a:p>
          <a:p>
            <a:r>
              <a:rPr lang="es-MX" dirty="0"/>
              <a:t>Las LEP pueden presentarse de forma aguda o crónica.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B2DE89-BF7D-4E6E-B3EB-A33C0866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48" y="2046849"/>
            <a:ext cx="2558736" cy="350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DE7B6215-518C-4BA5-AD37-7CCD3DACA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92966"/>
              </p:ext>
            </p:extLst>
          </p:nvPr>
        </p:nvGraphicFramePr>
        <p:xfrm>
          <a:off x="216451" y="1041861"/>
          <a:ext cx="11140661" cy="556378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13556">
                  <a:extLst>
                    <a:ext uri="{9D8B030D-6E8A-4147-A177-3AD203B41FA5}">
                      <a16:colId xmlns:a16="http://schemas.microsoft.com/office/drawing/2014/main" val="3620093583"/>
                    </a:ext>
                  </a:extLst>
                </a:gridCol>
                <a:gridCol w="2287375">
                  <a:extLst>
                    <a:ext uri="{9D8B030D-6E8A-4147-A177-3AD203B41FA5}">
                      <a16:colId xmlns:a16="http://schemas.microsoft.com/office/drawing/2014/main" val="992801709"/>
                    </a:ext>
                  </a:extLst>
                </a:gridCol>
                <a:gridCol w="5139730">
                  <a:extLst>
                    <a:ext uri="{9D8B030D-6E8A-4147-A177-3AD203B41FA5}">
                      <a16:colId xmlns:a16="http://schemas.microsoft.com/office/drawing/2014/main" val="3070980909"/>
                    </a:ext>
                  </a:extLst>
                </a:gridCol>
              </a:tblGrid>
              <a:tr h="123430">
                <a:tc rowSpan="3">
                  <a:txBody>
                    <a:bodyPr/>
                    <a:lstStyle/>
                    <a:p>
                      <a:r>
                        <a:rPr lang="es-MX" sz="1400" dirty="0"/>
                        <a:t>LEP con daño radicular</a:t>
                      </a:r>
                    </a:p>
                    <a:p>
                      <a:endParaRPr lang="es-MX" sz="1400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MX" sz="1400" dirty="0"/>
                        <a:t>Fractura o grieta radicular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622078"/>
                  </a:ext>
                </a:extLst>
              </a:tr>
              <a:tr h="501174">
                <a:tc vMerge="1">
                  <a:txBody>
                    <a:bodyPr/>
                    <a:lstStyle/>
                    <a:p>
                      <a:r>
                        <a:rPr lang="es-MX" dirty="0"/>
                        <a:t>LEP con daño radicular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400" dirty="0"/>
                        <a:t>Perforación de conducto radicular o cámara pulpar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09873"/>
                  </a:ext>
                </a:extLst>
              </a:tr>
              <a:tr h="501174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400" dirty="0"/>
                        <a:t>Reabsorción radicular externa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948506"/>
                  </a:ext>
                </a:extLst>
              </a:tr>
              <a:tr h="689119">
                <a:tc rowSpan="6">
                  <a:txBody>
                    <a:bodyPr/>
                    <a:lstStyle/>
                    <a:p>
                      <a:r>
                        <a:rPr lang="es-MX" sz="1400" dirty="0"/>
                        <a:t>LEP sin daño radicular</a:t>
                      </a:r>
                    </a:p>
                    <a:p>
                      <a:endParaRPr lang="es-MX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MX" sz="1400" dirty="0"/>
                        <a:t>En pacientes con</a:t>
                      </a:r>
                    </a:p>
                    <a:p>
                      <a:r>
                        <a:rPr lang="es-MX" sz="1400" dirty="0"/>
                        <a:t>periodontitis</a:t>
                      </a:r>
                    </a:p>
                    <a:p>
                      <a:endParaRPr lang="es-MX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Grado 1 – bolsa periodontal estrecha y profunda en 1 superficie dentaria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865688"/>
                  </a:ext>
                </a:extLst>
              </a:tr>
              <a:tr h="68911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dirty="0"/>
                        <a:t>En pacientes con</a:t>
                      </a:r>
                    </a:p>
                    <a:p>
                      <a:r>
                        <a:rPr lang="es-MX" dirty="0"/>
                        <a:t>periodontitis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Grado 2 – bolsa periodontal ancha y profunda en 1 superficie dentaria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00622"/>
                  </a:ext>
                </a:extLst>
              </a:tr>
              <a:tr h="689119">
                <a:tc vMerge="1">
                  <a:txBody>
                    <a:bodyPr/>
                    <a:lstStyle/>
                    <a:p>
                      <a:r>
                        <a:rPr lang="es-MX" dirty="0"/>
                        <a:t>LEP sin daño radicular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Grado 3 – bolsas periodontales profundas en más de 1 superficie dentaria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682895"/>
                  </a:ext>
                </a:extLst>
              </a:tr>
              <a:tr h="68911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MX" sz="1400" dirty="0"/>
                        <a:t>En pacientes sin</a:t>
                      </a:r>
                    </a:p>
                    <a:p>
                      <a:r>
                        <a:rPr lang="es-MX" sz="1400" dirty="0"/>
                        <a:t>periodontitis</a:t>
                      </a:r>
                    </a:p>
                    <a:p>
                      <a:endParaRPr lang="es-MX" sz="1400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Grado 1 – bolsa periodontal estrecha y profunda en 1 superficie dentaria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379990"/>
                  </a:ext>
                </a:extLst>
              </a:tr>
              <a:tr h="68911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s-MX" dirty="0"/>
                        <a:t>En pacientes sin</a:t>
                      </a:r>
                    </a:p>
                    <a:p>
                      <a:r>
                        <a:rPr lang="es-MX" dirty="0"/>
                        <a:t>periodontitis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Grado 2 – bolsa periodontal ancha y profunda en 1 superficie dentaria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898043"/>
                  </a:ext>
                </a:extLst>
              </a:tr>
              <a:tr h="68911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Grado 3 – bolsas periodontales profundas en más de 1 superficie dentaria</a:t>
                      </a:r>
                    </a:p>
                    <a:p>
                      <a:endParaRPr lang="es-MX" sz="1400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697417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4C3C540-0F94-47C5-8195-BF68D9B7B3B6}"/>
              </a:ext>
            </a:extLst>
          </p:cNvPr>
          <p:cNvSpPr txBox="1"/>
          <p:nvPr/>
        </p:nvSpPr>
        <p:spPr>
          <a:xfrm>
            <a:off x="216451" y="437888"/>
            <a:ext cx="10690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/>
              <a:t>Clasificación de las lesiones endodóntico-periodontales (LEP</a:t>
            </a:r>
          </a:p>
        </p:txBody>
      </p:sp>
    </p:spTree>
    <p:extLst>
      <p:ext uri="{BB962C8B-B14F-4D97-AF65-F5344CB8AC3E}">
        <p14:creationId xmlns:p14="http://schemas.microsoft.com/office/powerpoint/2010/main" val="144971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5DF52AE-4828-4AA5-B1B7-D981F899A791}"/>
              </a:ext>
            </a:extLst>
          </p:cNvPr>
          <p:cNvSpPr txBox="1"/>
          <p:nvPr/>
        </p:nvSpPr>
        <p:spPr>
          <a:xfrm>
            <a:off x="743294" y="1232729"/>
            <a:ext cx="45443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Signos y síntomas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Bolsa periodontal profunda que se extiende hasta el ápice radicular; respuesta negativa/alterada a las pruebas de vitalidad pulpar.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evidencia radiográfica de pérdida ósea que se extiende hasta la región apical o la zona de la </a:t>
            </a:r>
            <a:r>
              <a:rPr lang="es-MX" dirty="0" err="1"/>
              <a:t>furca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dolor espontáneo, dolor a la percusión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Supuración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movilidad dentaria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Fístulas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alteraciones del color de la corona/la encía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3BA69B-D8E8-4088-BD6A-62AAA27A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385" y="637696"/>
            <a:ext cx="3639627" cy="30116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4A3E79-19C0-47D4-9E99-BD66E474B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536" y="3942219"/>
            <a:ext cx="3097035" cy="21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4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FC022-009E-4DBA-844E-E91CEEB4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48" y="375877"/>
            <a:ext cx="9950103" cy="843323"/>
          </a:xfrm>
        </p:spPr>
        <p:txBody>
          <a:bodyPr>
            <a:normAutofit fontScale="90000"/>
          </a:bodyPr>
          <a:lstStyle/>
          <a:p>
            <a:r>
              <a:rPr lang="es-MX" dirty="0"/>
              <a:t>Enfermedades y trastornos sistémicos que afectan a los tejidos periodontales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6A05AE-C9C7-4D0A-A31E-442D7F3676A1}"/>
              </a:ext>
            </a:extLst>
          </p:cNvPr>
          <p:cNvSpPr txBox="1"/>
          <p:nvPr/>
        </p:nvSpPr>
        <p:spPr>
          <a:xfrm>
            <a:off x="1120948" y="1787820"/>
            <a:ext cx="10063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aparición y el desarrollo de la periodontitis podían estar modulados en diferente medida por una serie de desórdenes y trastornos sistémicos raros o comunes. Asimismo, los tejidos periodontales de soporte también estaban afectados directamente independientemente de la inflamación inducida por biofilm oral.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155466-D883-44FA-AAFC-899F59C177F9}"/>
              </a:ext>
            </a:extLst>
          </p:cNvPr>
          <p:cNvSpPr txBox="1"/>
          <p:nvPr/>
        </p:nvSpPr>
        <p:spPr>
          <a:xfrm>
            <a:off x="1232451" y="3604591"/>
            <a:ext cx="9952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clasifican en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Desordenes sistémicos que tienen un impacto en la perdida de los tejidos periodontales al influir sobre la inflamación periodontal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Otros desordenes sistémicos que influyen en la patogénesis de las enfermedades periodontales.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Desordenes sistémicos que pueden provocar perdida de los tejidos periodontales independiente de la periodontitis.</a:t>
            </a:r>
          </a:p>
        </p:txBody>
      </p:sp>
    </p:spTree>
    <p:extLst>
      <p:ext uri="{BB962C8B-B14F-4D97-AF65-F5344CB8AC3E}">
        <p14:creationId xmlns:p14="http://schemas.microsoft.com/office/powerpoint/2010/main" val="4079880357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LeftStep">
      <a:dk1>
        <a:srgbClr val="000000"/>
      </a:dk1>
      <a:lt1>
        <a:srgbClr val="FFFFFF"/>
      </a:lt1>
      <a:dk2>
        <a:srgbClr val="412427"/>
      </a:dk2>
      <a:lt2>
        <a:srgbClr val="E2E4E8"/>
      </a:lt2>
      <a:accent1>
        <a:srgbClr val="B89D56"/>
      </a:accent1>
      <a:accent2>
        <a:srgbClr val="D88661"/>
      </a:accent2>
      <a:accent3>
        <a:srgbClr val="DF7D88"/>
      </a:accent3>
      <a:accent4>
        <a:srgbClr val="D8619F"/>
      </a:accent4>
      <a:accent5>
        <a:srgbClr val="DF7DD9"/>
      </a:accent5>
      <a:accent6>
        <a:srgbClr val="AD61D8"/>
      </a:accent6>
      <a:hlink>
        <a:srgbClr val="697C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1247</Words>
  <Application>Microsoft Office PowerPoint</Application>
  <PresentationFormat>Panorámica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Avenir Next LT Pro Light</vt:lpstr>
      <vt:lpstr>BlocksVTI</vt:lpstr>
      <vt:lpstr>OTRAS CONDICIONES QUE AFECTAN AL PERIODONTO y CONDICIONES</vt:lpstr>
      <vt:lpstr>Presentación de PowerPoint</vt:lpstr>
      <vt:lpstr>Presentación de PowerPoint</vt:lpstr>
      <vt:lpstr>Presentación de PowerPoint</vt:lpstr>
      <vt:lpstr>Presentación de PowerPoint</vt:lpstr>
      <vt:lpstr>Lesiones endodóntico-periodontales (LEP)</vt:lpstr>
      <vt:lpstr>Presentación de PowerPoint</vt:lpstr>
      <vt:lpstr>Presentación de PowerPoint</vt:lpstr>
      <vt:lpstr>Enfermedades y trastornos sistémicos que afectan a los tejidos periodontales</vt:lpstr>
      <vt:lpstr>Desordenes sistémicos que tienen un impacto en la perdida de los tejidos periodontales al influir sobre la inflamación periodontal </vt:lpstr>
      <vt:lpstr>Otros desordenes sistémicos que influyen en la patogénesis de las enfermedades periodontales</vt:lpstr>
      <vt:lpstr>Desordenes sistémicos que pueden provocar perdida de los tejidos periodontales independiente de la periodontitis. </vt:lpstr>
      <vt:lpstr>Condiciones y defectos mucogingivales</vt:lpstr>
      <vt:lpstr>Fuerzas oclusales traumáticas</vt:lpstr>
      <vt:lpstr>Factores relacionados con los dientes y las prótesis</vt:lpstr>
      <vt:lpstr>Presentación de PowerPoint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OTRAS CONDICIONES QUE AFECTAN AL PERIODONTO y CONDICIONES Y ENFERMEDADES PERIIMPLANTARIAS</dc:title>
  <dc:creator>daniel rosas</dc:creator>
  <cp:lastModifiedBy>daniel rosas</cp:lastModifiedBy>
  <cp:revision>1</cp:revision>
  <dcterms:created xsi:type="dcterms:W3CDTF">2021-07-18T04:13:48Z</dcterms:created>
  <dcterms:modified xsi:type="dcterms:W3CDTF">2021-08-01T20:56:14Z</dcterms:modified>
</cp:coreProperties>
</file>